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1B800116" w14:textId="77777777" w:rsidR="001B5F89" w:rsidRPr="00EC331D" w:rsidRDefault="001B5F89" w:rsidP="00CD1ED2">
      <w:pPr>
        <w:pStyle w:val="PURTOCHeader"/>
        <w:rPr>
          <w:rFonts w:eastAsia="SimSun" w:cs="Arial"/>
          <w:lang w:eastAsia="zh-CN"/>
        </w:rPr>
      </w:pPr>
      <w:bookmarkStart w:id="0" w:name="_Toc284019368"/>
      <w:bookmarkStart w:id="1" w:name="_Toc284162981"/>
      <w:bookmarkStart w:id="2" w:name="_Toc288720721"/>
      <w:bookmarkStart w:id="3" w:name="_Toc288722946"/>
      <w:r w:rsidRPr="00EC331D">
        <w:rPr>
          <w:rFonts w:eastAsia="SimSun" w:cs="Arial" w:hint="eastAsia"/>
          <w:noProof/>
        </w:rPr>
        <w:drawing>
          <wp:anchor distT="0" distB="0" distL="114300" distR="114300" simplePos="0" relativeHeight="251658240" behindDoc="0" locked="0" layoutInCell="1" allowOverlap="1" wp14:anchorId="1B800B18" wp14:editId="1B800B1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9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14:paraId="1B800117" w14:textId="77777777" w:rsidR="001B5F89" w:rsidRPr="00EC331D" w:rsidRDefault="001B5F89" w:rsidP="00CD1ED2">
      <w:pPr>
        <w:pStyle w:val="PURTOCHeader"/>
        <w:rPr>
          <w:rFonts w:eastAsia="SimSun" w:cs="Arial"/>
          <w:lang w:eastAsia="zh-CN"/>
        </w:rPr>
      </w:pPr>
      <w:r w:rsidRPr="005B54DA">
        <w:rPr>
          <w:rFonts w:ascii="Arial Black" w:eastAsia="SimSun" w:hAnsi="Arial Black" w:cs="Arial" w:hint="eastAsia"/>
          <w:b/>
          <w:sz w:val="32"/>
          <w:lang w:eastAsia="zh-CN"/>
        </w:rPr>
        <w:t xml:space="preserve">Microsoft </w:t>
      </w:r>
      <w:r w:rsidRPr="00EC331D">
        <w:rPr>
          <w:rFonts w:eastAsia="SimSun" w:cs="Arial" w:hint="eastAsia"/>
          <w:b/>
          <w:sz w:val="32"/>
          <w:lang w:eastAsia="zh-CN"/>
        </w:rPr>
        <w:t>批量许可</w:t>
      </w:r>
    </w:p>
    <w:p w14:paraId="1B800118" w14:textId="77777777" w:rsidR="001B5F89" w:rsidRPr="00EC331D" w:rsidRDefault="00D05436" w:rsidP="00CD1ED2">
      <w:pPr>
        <w:pStyle w:val="PURTOCHeader"/>
        <w:rPr>
          <w:rFonts w:eastAsia="SimSun" w:cs="Arial"/>
          <w:lang w:eastAsia="zh-CN"/>
        </w:rPr>
      </w:pPr>
      <w:r w:rsidRPr="00EC331D">
        <w:rPr>
          <w:rFonts w:eastAsia="SimSun" w:cs="Arial" w:hint="eastAsia"/>
          <w:sz w:val="72"/>
          <w:lang w:eastAsia="zh-CN"/>
        </w:rPr>
        <w:t>服务提供商使用权利</w:t>
      </w:r>
    </w:p>
    <w:p w14:paraId="1B800119" w14:textId="77777777" w:rsidR="001B5F89" w:rsidRPr="00EC331D" w:rsidRDefault="001B5F89" w:rsidP="001B5F89">
      <w:pPr>
        <w:pStyle w:val="PURBody"/>
        <w:rPr>
          <w:rFonts w:eastAsia="SimSun" w:cs="Arial"/>
          <w:lang w:eastAsia="zh-CN"/>
        </w:rPr>
      </w:pPr>
    </w:p>
    <w:p w14:paraId="1B80011A" w14:textId="77777777" w:rsidR="001B5F89" w:rsidRPr="00EC331D" w:rsidRDefault="001B5F89" w:rsidP="001B5F89">
      <w:pPr>
        <w:pStyle w:val="PURBody"/>
        <w:rPr>
          <w:rFonts w:eastAsia="SimSun" w:cs="Arial"/>
          <w:lang w:eastAsia="zh-CN"/>
        </w:rPr>
      </w:pPr>
      <w:r w:rsidRPr="00EC331D">
        <w:rPr>
          <w:rFonts w:eastAsia="SimSun" w:cs="Arial" w:hint="eastAsia"/>
          <w:lang w:eastAsia="zh-CN"/>
        </w:rPr>
        <w:t>简体中文</w:t>
      </w:r>
      <w:r w:rsidRPr="00EC331D">
        <w:rPr>
          <w:rFonts w:eastAsia="SimSun" w:cs="Arial" w:hint="eastAsia"/>
          <w:lang w:eastAsia="zh-CN"/>
        </w:rPr>
        <w:t xml:space="preserve"> | 2014 </w:t>
      </w:r>
      <w:r w:rsidRPr="00EC331D">
        <w:rPr>
          <w:rFonts w:eastAsia="SimSun" w:cs="Arial" w:hint="eastAsia"/>
          <w:lang w:eastAsia="zh-CN"/>
        </w:rPr>
        <w:t>年</w:t>
      </w:r>
      <w:r w:rsidRPr="00EC331D">
        <w:rPr>
          <w:rFonts w:eastAsia="SimSun" w:cs="Arial" w:hint="eastAsia"/>
          <w:lang w:eastAsia="zh-CN"/>
        </w:rPr>
        <w:t xml:space="preserve"> 4 </w:t>
      </w:r>
      <w:r w:rsidRPr="00EC331D">
        <w:rPr>
          <w:rFonts w:eastAsia="SimSun" w:cs="Arial" w:hint="eastAsia"/>
          <w:lang w:eastAsia="zh-CN"/>
        </w:rPr>
        <w:t>月</w:t>
      </w:r>
    </w:p>
    <w:p w14:paraId="1B80011B" w14:textId="77777777" w:rsidR="00396FAF" w:rsidRPr="00EC331D" w:rsidRDefault="001B5F89" w:rsidP="00CD1ED2">
      <w:pPr>
        <w:pStyle w:val="PURTOCHeader"/>
        <w:rPr>
          <w:rFonts w:eastAsia="SimSun" w:cs="Arial"/>
          <w:lang w:eastAsia="zh-CN"/>
        </w:rPr>
      </w:pPr>
      <w:r w:rsidRPr="00EC331D">
        <w:rPr>
          <w:rFonts w:eastAsia="SimSun" w:cs="Arial" w:hint="eastAsia"/>
          <w:noProof/>
        </w:rPr>
        <w:drawing>
          <wp:anchor distT="0" distB="0" distL="114300" distR="114300" simplePos="0" relativeHeight="251658241" behindDoc="0" locked="1" layoutInCell="1" allowOverlap="1" wp14:anchorId="1B800B1A" wp14:editId="1B800B1B">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9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14:paraId="1B80011C" w14:textId="77777777" w:rsidR="00396FAF" w:rsidRPr="00EC331D" w:rsidRDefault="00396FAF" w:rsidP="00396FAF">
      <w:pPr>
        <w:rPr>
          <w:rFonts w:eastAsia="SimSun" w:cs="Arial"/>
          <w:lang w:eastAsia="zh-CN"/>
        </w:rPr>
      </w:pPr>
    </w:p>
    <w:p w14:paraId="1B80011D" w14:textId="77777777" w:rsidR="00396FAF" w:rsidRPr="00EC331D" w:rsidRDefault="00396FAF" w:rsidP="00396FAF">
      <w:pPr>
        <w:rPr>
          <w:rFonts w:eastAsia="SimSun" w:cs="Arial"/>
          <w:lang w:eastAsia="zh-CN"/>
        </w:rPr>
      </w:pPr>
    </w:p>
    <w:p w14:paraId="1B80011E" w14:textId="77777777" w:rsidR="00396FAF" w:rsidRPr="00EC331D" w:rsidRDefault="00396FAF" w:rsidP="00396FAF">
      <w:pPr>
        <w:rPr>
          <w:rFonts w:eastAsia="SimSun" w:cs="Arial"/>
          <w:lang w:eastAsia="zh-CN"/>
        </w:rPr>
      </w:pPr>
    </w:p>
    <w:p w14:paraId="1B80011F" w14:textId="77777777" w:rsidR="00396FAF" w:rsidRPr="00EC331D" w:rsidRDefault="00396FAF" w:rsidP="00396FAF">
      <w:pPr>
        <w:rPr>
          <w:rFonts w:eastAsia="SimSun" w:cs="Arial"/>
          <w:lang w:eastAsia="zh-CN"/>
        </w:rPr>
      </w:pPr>
    </w:p>
    <w:p w14:paraId="1B800120" w14:textId="77777777" w:rsidR="00396FAF" w:rsidRPr="00EC331D" w:rsidRDefault="00396FAF" w:rsidP="00396FAF">
      <w:pPr>
        <w:rPr>
          <w:rFonts w:eastAsia="SimSun" w:cs="Arial"/>
          <w:lang w:eastAsia="zh-CN"/>
        </w:rPr>
      </w:pPr>
    </w:p>
    <w:p w14:paraId="1B800121" w14:textId="77777777" w:rsidR="00396FAF" w:rsidRPr="00EC331D" w:rsidRDefault="00396FAF" w:rsidP="00396FAF">
      <w:pPr>
        <w:rPr>
          <w:rFonts w:eastAsia="SimSun" w:cs="Arial"/>
          <w:lang w:eastAsia="zh-CN"/>
        </w:rPr>
      </w:pPr>
    </w:p>
    <w:p w14:paraId="1B800122" w14:textId="77777777" w:rsidR="00396FAF" w:rsidRPr="00EC331D" w:rsidRDefault="00396FAF" w:rsidP="00396FAF">
      <w:pPr>
        <w:rPr>
          <w:rFonts w:eastAsia="SimSun" w:cs="Arial"/>
          <w:lang w:eastAsia="zh-CN"/>
        </w:rPr>
      </w:pPr>
    </w:p>
    <w:p w14:paraId="1B800123" w14:textId="77777777" w:rsidR="00396FAF" w:rsidRPr="00EC331D" w:rsidRDefault="00396FAF" w:rsidP="00396FAF">
      <w:pPr>
        <w:rPr>
          <w:rFonts w:eastAsia="SimSun" w:cs="Arial"/>
          <w:lang w:eastAsia="zh-CN"/>
        </w:rPr>
      </w:pPr>
    </w:p>
    <w:p w14:paraId="1B800124" w14:textId="77777777" w:rsidR="00396FAF" w:rsidRPr="00EC331D" w:rsidRDefault="00396FAF" w:rsidP="00396FAF">
      <w:pPr>
        <w:rPr>
          <w:rFonts w:eastAsia="SimSun" w:cs="Arial"/>
          <w:lang w:eastAsia="zh-CN"/>
        </w:rPr>
      </w:pPr>
    </w:p>
    <w:p w14:paraId="1B800125" w14:textId="77777777" w:rsidR="00396FAF" w:rsidRPr="00EC331D" w:rsidRDefault="00396FAF" w:rsidP="00396FAF">
      <w:pPr>
        <w:rPr>
          <w:rFonts w:eastAsia="SimSun" w:cs="Arial"/>
          <w:lang w:eastAsia="zh-CN"/>
        </w:rPr>
      </w:pPr>
    </w:p>
    <w:p w14:paraId="1B800126" w14:textId="77777777" w:rsidR="00396FAF" w:rsidRPr="00EC331D" w:rsidRDefault="00396FAF" w:rsidP="00396FAF">
      <w:pPr>
        <w:rPr>
          <w:rFonts w:eastAsia="SimSun" w:cs="Arial"/>
          <w:lang w:eastAsia="zh-CN"/>
        </w:rPr>
      </w:pPr>
    </w:p>
    <w:p w14:paraId="1B800127" w14:textId="77777777" w:rsidR="00396FAF" w:rsidRPr="00EC331D" w:rsidRDefault="00396FAF" w:rsidP="00396FAF">
      <w:pPr>
        <w:rPr>
          <w:rFonts w:eastAsia="SimSun" w:cs="Arial"/>
          <w:lang w:eastAsia="zh-CN"/>
        </w:rPr>
      </w:pPr>
    </w:p>
    <w:p w14:paraId="1B800128" w14:textId="77777777" w:rsidR="00396FAF" w:rsidRPr="00EC331D" w:rsidRDefault="00396FAF" w:rsidP="00396FAF">
      <w:pPr>
        <w:rPr>
          <w:rFonts w:eastAsia="SimSun" w:cs="Arial"/>
          <w:lang w:eastAsia="zh-CN"/>
        </w:rPr>
      </w:pPr>
    </w:p>
    <w:p w14:paraId="1B800129" w14:textId="77777777" w:rsidR="00396FAF" w:rsidRPr="00EC331D" w:rsidRDefault="00396FAF" w:rsidP="00396FAF">
      <w:pPr>
        <w:rPr>
          <w:rFonts w:eastAsia="SimSun" w:cs="Arial"/>
          <w:lang w:eastAsia="zh-CN"/>
        </w:rPr>
      </w:pPr>
    </w:p>
    <w:p w14:paraId="1B80012A" w14:textId="77777777" w:rsidR="00396FAF" w:rsidRPr="00EC331D" w:rsidRDefault="00396FAF" w:rsidP="00396FAF">
      <w:pPr>
        <w:rPr>
          <w:rFonts w:eastAsia="SimSun" w:cs="Arial"/>
          <w:lang w:eastAsia="zh-CN"/>
        </w:rPr>
      </w:pPr>
    </w:p>
    <w:p w14:paraId="1B80012B" w14:textId="77777777" w:rsidR="00396FAF" w:rsidRPr="00EC331D" w:rsidRDefault="00396FAF" w:rsidP="00396FAF">
      <w:pPr>
        <w:rPr>
          <w:rFonts w:eastAsia="SimSun" w:cs="Arial"/>
          <w:lang w:eastAsia="zh-CN"/>
        </w:rPr>
      </w:pPr>
    </w:p>
    <w:p w14:paraId="1B80012C" w14:textId="77777777" w:rsidR="00396FAF" w:rsidRPr="00EC331D" w:rsidRDefault="00396FAF" w:rsidP="00396FAF">
      <w:pPr>
        <w:rPr>
          <w:rFonts w:eastAsia="SimSun" w:cs="Arial"/>
          <w:lang w:eastAsia="zh-CN"/>
        </w:rPr>
      </w:pPr>
    </w:p>
    <w:p w14:paraId="1B80012D" w14:textId="77777777" w:rsidR="00396FAF" w:rsidRPr="00EC331D" w:rsidRDefault="00396FAF" w:rsidP="00396FAF">
      <w:pPr>
        <w:rPr>
          <w:rFonts w:eastAsia="SimSun" w:cs="Arial"/>
          <w:lang w:eastAsia="zh-CN"/>
        </w:rPr>
      </w:pPr>
    </w:p>
    <w:p w14:paraId="1B80012E" w14:textId="77777777" w:rsidR="00396FAF" w:rsidRPr="00EC331D" w:rsidRDefault="00396FAF" w:rsidP="00396FAF">
      <w:pPr>
        <w:rPr>
          <w:rFonts w:eastAsia="SimSun" w:cs="Arial"/>
          <w:lang w:eastAsia="zh-CN"/>
        </w:rPr>
      </w:pPr>
    </w:p>
    <w:p w14:paraId="1B80012F" w14:textId="77777777" w:rsidR="001B5F89" w:rsidRPr="00EC331D" w:rsidRDefault="00CB4168" w:rsidP="00396FAF">
      <w:pPr>
        <w:rPr>
          <w:rFonts w:eastAsia="SimSun" w:cs="Arial"/>
          <w:lang w:eastAsia="zh-CN"/>
        </w:rPr>
        <w:sectPr w:rsidR="001B5F89" w:rsidRPr="00EC331D" w:rsidSect="00272CD1">
          <w:headerReference w:type="default" r:id="rId93"/>
          <w:footerReference w:type="default" r:id="rId94"/>
          <w:type w:val="continuous"/>
          <w:pgSz w:w="12240" w:h="15840" w:code="1"/>
          <w:pgMar w:top="1800" w:right="720" w:bottom="720" w:left="720" w:header="720" w:footer="720" w:gutter="0"/>
          <w:pgNumType w:start="0"/>
          <w:cols w:space="360"/>
          <w:titlePg/>
          <w:docGrid w:linePitch="360"/>
        </w:sectPr>
      </w:pPr>
      <w:r w:rsidRPr="00EC331D">
        <w:rPr>
          <w:rFonts w:eastAsia="SimSun" w:cs="Arial" w:hint="eastAsia"/>
          <w:noProof/>
        </w:rPr>
        <w:drawing>
          <wp:anchor distT="0" distB="0" distL="114300" distR="114300" simplePos="0" relativeHeight="251658242" behindDoc="0" locked="0" layoutInCell="1" allowOverlap="1" wp14:anchorId="1B800B1C" wp14:editId="1B800B1D">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95"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1B800130" w14:textId="77777777" w:rsidR="000A570B" w:rsidRPr="00EC331D" w:rsidRDefault="000A570B" w:rsidP="003A212A">
      <w:pPr>
        <w:pStyle w:val="PURBlueStrong"/>
        <w:spacing w:after="240"/>
        <w:jc w:val="center"/>
        <w:rPr>
          <w:rFonts w:eastAsia="SimSun" w:cs="Arial"/>
          <w:b/>
          <w:lang w:eastAsia="zh-CN"/>
        </w:rPr>
        <w:sectPr w:rsidR="000A570B" w:rsidRPr="00EC331D" w:rsidSect="003A212A">
          <w:headerReference w:type="even" r:id="rId96"/>
          <w:headerReference w:type="default" r:id="rId97"/>
          <w:footerReference w:type="default" r:id="rId98"/>
          <w:headerReference w:type="first" r:id="rId99"/>
          <w:pgSz w:w="12240" w:h="15840" w:code="1"/>
          <w:pgMar w:top="720" w:right="720" w:bottom="720" w:left="720" w:header="432" w:footer="288" w:gutter="0"/>
          <w:pgNumType w:start="1"/>
          <w:cols w:space="360"/>
          <w:titlePg/>
          <w:docGrid w:linePitch="360"/>
        </w:sectPr>
      </w:pPr>
      <w:bookmarkStart w:id="4" w:name="TOC"/>
      <w:bookmarkStart w:id="5" w:name="_Toc286933253"/>
      <w:bookmarkEnd w:id="0"/>
      <w:bookmarkEnd w:id="1"/>
      <w:bookmarkEnd w:id="2"/>
      <w:bookmarkEnd w:id="3"/>
      <w:r w:rsidRPr="00EC331D">
        <w:rPr>
          <w:rFonts w:eastAsia="SimSun" w:cs="Arial" w:hint="eastAsia"/>
          <w:b/>
          <w:lang w:eastAsia="zh-CN"/>
        </w:rPr>
        <w:lastRenderedPageBreak/>
        <w:t>目录</w:t>
      </w:r>
    </w:p>
    <w:p w14:paraId="28A4C7E0" w14:textId="77777777" w:rsidR="0074074C" w:rsidRDefault="00BE6B24">
      <w:pPr>
        <w:pStyle w:val="TOC1"/>
        <w:tabs>
          <w:tab w:val="right" w:leader="dot" w:pos="5210"/>
        </w:tabs>
        <w:rPr>
          <w:rFonts w:asciiTheme="minorHAnsi" w:hAnsiTheme="minorHAnsi"/>
          <w:b w:val="0"/>
          <w:caps w:val="0"/>
          <w:noProof/>
          <w:color w:val="auto"/>
          <w:sz w:val="22"/>
          <w:szCs w:val="22"/>
        </w:rPr>
      </w:pPr>
      <w:r w:rsidRPr="00EC331D">
        <w:rPr>
          <w:rFonts w:eastAsia="SimSun" w:cs="Arial" w:hint="eastAsia"/>
          <w:lang w:eastAsia="zh-CN"/>
        </w:rPr>
        <w:lastRenderedPageBreak/>
        <w:fldChar w:fldCharType="begin"/>
      </w:r>
      <w:r w:rsidR="000A570B" w:rsidRPr="00EC331D">
        <w:rPr>
          <w:rFonts w:eastAsia="SimSun" w:cs="Arial" w:hint="eastAsia"/>
          <w:lang w:eastAsia="zh-CN"/>
        </w:rPr>
        <w:instrText xml:space="preserve"> TOC \h \z \t "PUR Product Name,2,PUR Section Heading,1" </w:instrText>
      </w:r>
      <w:r w:rsidRPr="00EC331D">
        <w:rPr>
          <w:rFonts w:eastAsia="SimSun" w:cs="Arial" w:hint="eastAsia"/>
          <w:lang w:eastAsia="zh-CN"/>
        </w:rPr>
        <w:fldChar w:fldCharType="separate"/>
      </w:r>
      <w:hyperlink w:anchor="_Toc381959847" w:history="1">
        <w:r w:rsidR="0074074C" w:rsidRPr="009C2F2D">
          <w:rPr>
            <w:rStyle w:val="Hyperlink"/>
            <w:rFonts w:eastAsia="SimSun" w:cs="Arial" w:hint="eastAsia"/>
            <w:noProof/>
            <w:lang w:eastAsia="zh-CN"/>
          </w:rPr>
          <w:t>简介</w:t>
        </w:r>
        <w:r w:rsidR="0074074C">
          <w:rPr>
            <w:noProof/>
            <w:webHidden/>
          </w:rPr>
          <w:tab/>
        </w:r>
        <w:r w:rsidR="0074074C">
          <w:rPr>
            <w:noProof/>
            <w:webHidden/>
          </w:rPr>
          <w:fldChar w:fldCharType="begin"/>
        </w:r>
        <w:r w:rsidR="0074074C">
          <w:rPr>
            <w:noProof/>
            <w:webHidden/>
          </w:rPr>
          <w:instrText xml:space="preserve"> PAGEREF _Toc381959847 \h </w:instrText>
        </w:r>
        <w:r w:rsidR="0074074C">
          <w:rPr>
            <w:noProof/>
            <w:webHidden/>
          </w:rPr>
        </w:r>
        <w:r w:rsidR="0074074C">
          <w:rPr>
            <w:noProof/>
            <w:webHidden/>
          </w:rPr>
          <w:fldChar w:fldCharType="separate"/>
        </w:r>
        <w:r w:rsidR="0074074C">
          <w:rPr>
            <w:noProof/>
            <w:webHidden/>
          </w:rPr>
          <w:t>2</w:t>
        </w:r>
        <w:r w:rsidR="0074074C">
          <w:rPr>
            <w:noProof/>
            <w:webHidden/>
          </w:rPr>
          <w:fldChar w:fldCharType="end"/>
        </w:r>
      </w:hyperlink>
    </w:p>
    <w:p w14:paraId="5494B3BE" w14:textId="77777777" w:rsidR="0074074C" w:rsidRDefault="00BC2F8A">
      <w:pPr>
        <w:pStyle w:val="TOC1"/>
        <w:tabs>
          <w:tab w:val="right" w:leader="dot" w:pos="5210"/>
        </w:tabs>
        <w:rPr>
          <w:rFonts w:asciiTheme="minorHAnsi" w:hAnsiTheme="minorHAnsi"/>
          <w:b w:val="0"/>
          <w:caps w:val="0"/>
          <w:noProof/>
          <w:color w:val="auto"/>
          <w:sz w:val="22"/>
          <w:szCs w:val="22"/>
        </w:rPr>
      </w:pPr>
      <w:hyperlink w:anchor="_Toc381959848" w:history="1">
        <w:r w:rsidR="0074074C" w:rsidRPr="009C2F2D">
          <w:rPr>
            <w:rStyle w:val="Hyperlink"/>
            <w:rFonts w:eastAsia="SimSun" w:cs="Arial" w:hint="eastAsia"/>
            <w:noProof/>
            <w:lang w:eastAsia="zh-CN"/>
          </w:rPr>
          <w:t>一般许可条款</w:t>
        </w:r>
        <w:r w:rsidR="0074074C">
          <w:rPr>
            <w:noProof/>
            <w:webHidden/>
          </w:rPr>
          <w:tab/>
        </w:r>
        <w:r w:rsidR="0074074C">
          <w:rPr>
            <w:noProof/>
            <w:webHidden/>
          </w:rPr>
          <w:fldChar w:fldCharType="begin"/>
        </w:r>
        <w:r w:rsidR="0074074C">
          <w:rPr>
            <w:noProof/>
            <w:webHidden/>
          </w:rPr>
          <w:instrText xml:space="preserve"> PAGEREF _Toc381959848 \h </w:instrText>
        </w:r>
        <w:r w:rsidR="0074074C">
          <w:rPr>
            <w:noProof/>
            <w:webHidden/>
          </w:rPr>
        </w:r>
        <w:r w:rsidR="0074074C">
          <w:rPr>
            <w:noProof/>
            <w:webHidden/>
          </w:rPr>
          <w:fldChar w:fldCharType="separate"/>
        </w:r>
        <w:r w:rsidR="0074074C">
          <w:rPr>
            <w:noProof/>
            <w:webHidden/>
          </w:rPr>
          <w:t>4</w:t>
        </w:r>
        <w:r w:rsidR="0074074C">
          <w:rPr>
            <w:noProof/>
            <w:webHidden/>
          </w:rPr>
          <w:fldChar w:fldCharType="end"/>
        </w:r>
      </w:hyperlink>
    </w:p>
    <w:p w14:paraId="67C051EB" w14:textId="77777777" w:rsidR="0074074C" w:rsidRDefault="00BC2F8A">
      <w:pPr>
        <w:pStyle w:val="TOC1"/>
        <w:tabs>
          <w:tab w:val="right" w:leader="dot" w:pos="5210"/>
        </w:tabs>
        <w:rPr>
          <w:rFonts w:asciiTheme="minorHAnsi" w:hAnsiTheme="minorHAnsi"/>
          <w:b w:val="0"/>
          <w:caps w:val="0"/>
          <w:noProof/>
          <w:color w:val="auto"/>
          <w:sz w:val="22"/>
          <w:szCs w:val="22"/>
        </w:rPr>
      </w:pPr>
      <w:hyperlink w:anchor="_Toc381959849" w:history="1">
        <w:r w:rsidR="0074074C" w:rsidRPr="009C2F2D">
          <w:rPr>
            <w:rStyle w:val="Hyperlink"/>
            <w:rFonts w:ascii="SimSun" w:eastAsia="SimSun" w:hAnsi="SimSun" w:cs="Arial"/>
            <w:noProof/>
            <w:lang w:eastAsia="zh-CN"/>
          </w:rPr>
          <w:t>“</w:t>
        </w:r>
        <w:r w:rsidR="0074074C" w:rsidRPr="009C2F2D">
          <w:rPr>
            <w:rStyle w:val="Hyperlink"/>
            <w:rFonts w:eastAsia="SimSun" w:cs="Arial" w:hint="eastAsia"/>
            <w:noProof/>
            <w:lang w:eastAsia="zh-CN"/>
          </w:rPr>
          <w:t>每处理器</w:t>
        </w:r>
        <w:r w:rsidR="0074074C" w:rsidRPr="009C2F2D">
          <w:rPr>
            <w:rStyle w:val="Hyperlink"/>
            <w:rFonts w:ascii="SimSun" w:eastAsia="SimSun" w:hAnsi="SimSun" w:cs="Arial"/>
            <w:noProof/>
            <w:lang w:eastAsia="zh-CN"/>
          </w:rPr>
          <w:t>”</w:t>
        </w:r>
        <w:r w:rsidR="0074074C" w:rsidRPr="009C2F2D">
          <w:rPr>
            <w:rStyle w:val="Hyperlink"/>
            <w:rFonts w:eastAsia="SimSun" w:cs="Arial" w:hint="eastAsia"/>
            <w:noProof/>
            <w:lang w:eastAsia="zh-CN"/>
          </w:rPr>
          <w:t>许可模式</w:t>
        </w:r>
        <w:r w:rsidR="0074074C">
          <w:rPr>
            <w:noProof/>
            <w:webHidden/>
          </w:rPr>
          <w:tab/>
        </w:r>
        <w:r w:rsidR="0074074C">
          <w:rPr>
            <w:noProof/>
            <w:webHidden/>
          </w:rPr>
          <w:fldChar w:fldCharType="begin"/>
        </w:r>
        <w:r w:rsidR="0074074C">
          <w:rPr>
            <w:noProof/>
            <w:webHidden/>
          </w:rPr>
          <w:instrText xml:space="preserve"> PAGEREF _Toc381959849 \h </w:instrText>
        </w:r>
        <w:r w:rsidR="0074074C">
          <w:rPr>
            <w:noProof/>
            <w:webHidden/>
          </w:rPr>
        </w:r>
        <w:r w:rsidR="0074074C">
          <w:rPr>
            <w:noProof/>
            <w:webHidden/>
          </w:rPr>
          <w:fldChar w:fldCharType="separate"/>
        </w:r>
        <w:r w:rsidR="0074074C">
          <w:rPr>
            <w:noProof/>
            <w:webHidden/>
          </w:rPr>
          <w:t>10</w:t>
        </w:r>
        <w:r w:rsidR="0074074C">
          <w:rPr>
            <w:noProof/>
            <w:webHidden/>
          </w:rPr>
          <w:fldChar w:fldCharType="end"/>
        </w:r>
      </w:hyperlink>
    </w:p>
    <w:p w14:paraId="581392AA" w14:textId="77777777" w:rsidR="0074074C" w:rsidRDefault="00BC2F8A">
      <w:pPr>
        <w:pStyle w:val="TOC2"/>
        <w:rPr>
          <w:noProof/>
          <w:color w:val="auto"/>
          <w:sz w:val="22"/>
        </w:rPr>
      </w:pPr>
      <w:hyperlink w:anchor="_Toc381959850" w:history="1">
        <w:r w:rsidR="0074074C" w:rsidRPr="009C2F2D">
          <w:rPr>
            <w:rStyle w:val="Hyperlink"/>
            <w:rFonts w:eastAsia="SimSun" w:cs="Arial"/>
            <w:noProof/>
            <w:lang w:eastAsia="zh-CN"/>
          </w:rPr>
          <w:t>BizTalk RFID 2010</w:t>
        </w:r>
        <w:r w:rsidR="0074074C">
          <w:rPr>
            <w:noProof/>
            <w:webHidden/>
          </w:rPr>
          <w:tab/>
        </w:r>
        <w:r w:rsidR="0074074C">
          <w:rPr>
            <w:noProof/>
            <w:webHidden/>
          </w:rPr>
          <w:fldChar w:fldCharType="begin"/>
        </w:r>
        <w:r w:rsidR="0074074C">
          <w:rPr>
            <w:noProof/>
            <w:webHidden/>
          </w:rPr>
          <w:instrText xml:space="preserve"> PAGEREF _Toc381959850 \h </w:instrText>
        </w:r>
        <w:r w:rsidR="0074074C">
          <w:rPr>
            <w:noProof/>
            <w:webHidden/>
          </w:rPr>
        </w:r>
        <w:r w:rsidR="0074074C">
          <w:rPr>
            <w:noProof/>
            <w:webHidden/>
          </w:rPr>
          <w:fldChar w:fldCharType="separate"/>
        </w:r>
        <w:r w:rsidR="0074074C">
          <w:rPr>
            <w:noProof/>
            <w:webHidden/>
          </w:rPr>
          <w:t>12</w:t>
        </w:r>
        <w:r w:rsidR="0074074C">
          <w:rPr>
            <w:noProof/>
            <w:webHidden/>
          </w:rPr>
          <w:fldChar w:fldCharType="end"/>
        </w:r>
      </w:hyperlink>
    </w:p>
    <w:p w14:paraId="01EE6BFD" w14:textId="77777777" w:rsidR="0074074C" w:rsidRDefault="00BC2F8A">
      <w:pPr>
        <w:pStyle w:val="TOC2"/>
        <w:rPr>
          <w:noProof/>
          <w:color w:val="auto"/>
          <w:sz w:val="22"/>
        </w:rPr>
      </w:pPr>
      <w:hyperlink w:anchor="_Toc381959851" w:history="1">
        <w:r w:rsidR="0074074C" w:rsidRPr="009C2F2D">
          <w:rPr>
            <w:rStyle w:val="Hyperlink"/>
            <w:rFonts w:eastAsia="SimSun" w:cs="Arial"/>
            <w:noProof/>
            <w:lang w:eastAsia="zh-CN"/>
          </w:rPr>
          <w:t>Core Infrastructure Server Suite Datacenter</w:t>
        </w:r>
        <w:r w:rsidR="0074074C">
          <w:rPr>
            <w:noProof/>
            <w:webHidden/>
          </w:rPr>
          <w:tab/>
        </w:r>
        <w:r w:rsidR="0074074C">
          <w:rPr>
            <w:noProof/>
            <w:webHidden/>
          </w:rPr>
          <w:fldChar w:fldCharType="begin"/>
        </w:r>
        <w:r w:rsidR="0074074C">
          <w:rPr>
            <w:noProof/>
            <w:webHidden/>
          </w:rPr>
          <w:instrText xml:space="preserve"> PAGEREF _Toc381959851 \h </w:instrText>
        </w:r>
        <w:r w:rsidR="0074074C">
          <w:rPr>
            <w:noProof/>
            <w:webHidden/>
          </w:rPr>
        </w:r>
        <w:r w:rsidR="0074074C">
          <w:rPr>
            <w:noProof/>
            <w:webHidden/>
          </w:rPr>
          <w:fldChar w:fldCharType="separate"/>
        </w:r>
        <w:r w:rsidR="0074074C">
          <w:rPr>
            <w:noProof/>
            <w:webHidden/>
          </w:rPr>
          <w:t>12</w:t>
        </w:r>
        <w:r w:rsidR="0074074C">
          <w:rPr>
            <w:noProof/>
            <w:webHidden/>
          </w:rPr>
          <w:fldChar w:fldCharType="end"/>
        </w:r>
      </w:hyperlink>
    </w:p>
    <w:p w14:paraId="32B16F6D" w14:textId="77777777" w:rsidR="0074074C" w:rsidRDefault="00BC2F8A">
      <w:pPr>
        <w:pStyle w:val="TOC2"/>
        <w:rPr>
          <w:noProof/>
          <w:color w:val="auto"/>
          <w:sz w:val="22"/>
        </w:rPr>
      </w:pPr>
      <w:hyperlink w:anchor="_Toc381959852" w:history="1">
        <w:r w:rsidR="0074074C" w:rsidRPr="009C2F2D">
          <w:rPr>
            <w:rStyle w:val="Hyperlink"/>
            <w:rFonts w:eastAsia="SimSun" w:cs="Arial"/>
            <w:noProof/>
            <w:lang w:eastAsia="zh-CN"/>
          </w:rPr>
          <w:t>Core Infrastructure Server Suite Standard</w:t>
        </w:r>
        <w:r w:rsidR="0074074C">
          <w:rPr>
            <w:noProof/>
            <w:webHidden/>
          </w:rPr>
          <w:tab/>
        </w:r>
        <w:r w:rsidR="0074074C">
          <w:rPr>
            <w:noProof/>
            <w:webHidden/>
          </w:rPr>
          <w:fldChar w:fldCharType="begin"/>
        </w:r>
        <w:r w:rsidR="0074074C">
          <w:rPr>
            <w:noProof/>
            <w:webHidden/>
          </w:rPr>
          <w:instrText xml:space="preserve"> PAGEREF _Toc381959852 \h </w:instrText>
        </w:r>
        <w:r w:rsidR="0074074C">
          <w:rPr>
            <w:noProof/>
            <w:webHidden/>
          </w:rPr>
        </w:r>
        <w:r w:rsidR="0074074C">
          <w:rPr>
            <w:noProof/>
            <w:webHidden/>
          </w:rPr>
          <w:fldChar w:fldCharType="separate"/>
        </w:r>
        <w:r w:rsidR="0074074C">
          <w:rPr>
            <w:noProof/>
            <w:webHidden/>
          </w:rPr>
          <w:t>13</w:t>
        </w:r>
        <w:r w:rsidR="0074074C">
          <w:rPr>
            <w:noProof/>
            <w:webHidden/>
          </w:rPr>
          <w:fldChar w:fldCharType="end"/>
        </w:r>
      </w:hyperlink>
    </w:p>
    <w:p w14:paraId="5C0C6A03" w14:textId="77777777" w:rsidR="0074074C" w:rsidRDefault="00BC2F8A">
      <w:pPr>
        <w:pStyle w:val="TOC2"/>
        <w:rPr>
          <w:noProof/>
          <w:color w:val="auto"/>
          <w:sz w:val="22"/>
        </w:rPr>
      </w:pPr>
      <w:hyperlink w:anchor="_Toc381959853" w:history="1">
        <w:r w:rsidR="0074074C" w:rsidRPr="009C2F2D">
          <w:rPr>
            <w:rStyle w:val="Hyperlink"/>
            <w:rFonts w:eastAsia="SimSun" w:cs="Arial"/>
            <w:noProof/>
            <w:lang w:eastAsia="zh-CN"/>
          </w:rPr>
          <w:t>Forefront Identity Manager Synchronization Service for Hosting 2010 R2</w:t>
        </w:r>
        <w:r w:rsidR="0074074C">
          <w:rPr>
            <w:noProof/>
            <w:webHidden/>
          </w:rPr>
          <w:tab/>
        </w:r>
        <w:r w:rsidR="0074074C">
          <w:rPr>
            <w:noProof/>
            <w:webHidden/>
          </w:rPr>
          <w:fldChar w:fldCharType="begin"/>
        </w:r>
        <w:r w:rsidR="0074074C">
          <w:rPr>
            <w:noProof/>
            <w:webHidden/>
          </w:rPr>
          <w:instrText xml:space="preserve"> PAGEREF _Toc381959853 \h </w:instrText>
        </w:r>
        <w:r w:rsidR="0074074C">
          <w:rPr>
            <w:noProof/>
            <w:webHidden/>
          </w:rPr>
        </w:r>
        <w:r w:rsidR="0074074C">
          <w:rPr>
            <w:noProof/>
            <w:webHidden/>
          </w:rPr>
          <w:fldChar w:fldCharType="separate"/>
        </w:r>
        <w:r w:rsidR="0074074C">
          <w:rPr>
            <w:noProof/>
            <w:webHidden/>
          </w:rPr>
          <w:t>13</w:t>
        </w:r>
        <w:r w:rsidR="0074074C">
          <w:rPr>
            <w:noProof/>
            <w:webHidden/>
          </w:rPr>
          <w:fldChar w:fldCharType="end"/>
        </w:r>
      </w:hyperlink>
    </w:p>
    <w:p w14:paraId="634BD585" w14:textId="77777777" w:rsidR="0074074C" w:rsidRDefault="00BC2F8A">
      <w:pPr>
        <w:pStyle w:val="TOC2"/>
        <w:rPr>
          <w:noProof/>
          <w:color w:val="auto"/>
          <w:sz w:val="22"/>
        </w:rPr>
      </w:pPr>
      <w:hyperlink w:anchor="_Toc381959854" w:history="1">
        <w:r w:rsidR="0074074C" w:rsidRPr="009C2F2D">
          <w:rPr>
            <w:rStyle w:val="Hyperlink"/>
            <w:rFonts w:eastAsia="SimSun" w:cs="Arial"/>
            <w:noProof/>
            <w:lang w:eastAsia="zh-CN"/>
          </w:rPr>
          <w:t>Microsoft Dynamics C5 2012</w:t>
        </w:r>
        <w:r w:rsidR="0074074C">
          <w:rPr>
            <w:noProof/>
            <w:webHidden/>
          </w:rPr>
          <w:tab/>
        </w:r>
        <w:r w:rsidR="0074074C">
          <w:rPr>
            <w:noProof/>
            <w:webHidden/>
          </w:rPr>
          <w:fldChar w:fldCharType="begin"/>
        </w:r>
        <w:r w:rsidR="0074074C">
          <w:rPr>
            <w:noProof/>
            <w:webHidden/>
          </w:rPr>
          <w:instrText xml:space="preserve"> PAGEREF _Toc381959854 \h </w:instrText>
        </w:r>
        <w:r w:rsidR="0074074C">
          <w:rPr>
            <w:noProof/>
            <w:webHidden/>
          </w:rPr>
        </w:r>
        <w:r w:rsidR="0074074C">
          <w:rPr>
            <w:noProof/>
            <w:webHidden/>
          </w:rPr>
          <w:fldChar w:fldCharType="separate"/>
        </w:r>
        <w:r w:rsidR="0074074C">
          <w:rPr>
            <w:noProof/>
            <w:webHidden/>
          </w:rPr>
          <w:t>14</w:t>
        </w:r>
        <w:r w:rsidR="0074074C">
          <w:rPr>
            <w:noProof/>
            <w:webHidden/>
          </w:rPr>
          <w:fldChar w:fldCharType="end"/>
        </w:r>
      </w:hyperlink>
    </w:p>
    <w:p w14:paraId="6F4B46C0" w14:textId="77777777" w:rsidR="0074074C" w:rsidRDefault="00BC2F8A">
      <w:pPr>
        <w:pStyle w:val="TOC2"/>
        <w:rPr>
          <w:noProof/>
          <w:color w:val="auto"/>
          <w:sz w:val="22"/>
        </w:rPr>
      </w:pPr>
      <w:hyperlink w:anchor="_Toc381959855" w:history="1">
        <w:r w:rsidR="0074074C" w:rsidRPr="009C2F2D">
          <w:rPr>
            <w:rStyle w:val="Hyperlink"/>
            <w:rFonts w:eastAsia="SimSun" w:cs="Arial"/>
            <w:noProof/>
            <w:lang w:eastAsia="zh-CN"/>
          </w:rPr>
          <w:t>Microsoft Dynamics GP 2013</w:t>
        </w:r>
        <w:r w:rsidR="0074074C">
          <w:rPr>
            <w:noProof/>
            <w:webHidden/>
          </w:rPr>
          <w:tab/>
        </w:r>
        <w:r w:rsidR="0074074C">
          <w:rPr>
            <w:noProof/>
            <w:webHidden/>
          </w:rPr>
          <w:fldChar w:fldCharType="begin"/>
        </w:r>
        <w:r w:rsidR="0074074C">
          <w:rPr>
            <w:noProof/>
            <w:webHidden/>
          </w:rPr>
          <w:instrText xml:space="preserve"> PAGEREF _Toc381959855 \h </w:instrText>
        </w:r>
        <w:r w:rsidR="0074074C">
          <w:rPr>
            <w:noProof/>
            <w:webHidden/>
          </w:rPr>
        </w:r>
        <w:r w:rsidR="0074074C">
          <w:rPr>
            <w:noProof/>
            <w:webHidden/>
          </w:rPr>
          <w:fldChar w:fldCharType="separate"/>
        </w:r>
        <w:r w:rsidR="0074074C">
          <w:rPr>
            <w:noProof/>
            <w:webHidden/>
          </w:rPr>
          <w:t>14</w:t>
        </w:r>
        <w:r w:rsidR="0074074C">
          <w:rPr>
            <w:noProof/>
            <w:webHidden/>
          </w:rPr>
          <w:fldChar w:fldCharType="end"/>
        </w:r>
      </w:hyperlink>
    </w:p>
    <w:p w14:paraId="35E6221F" w14:textId="77777777" w:rsidR="0074074C" w:rsidRDefault="00BC2F8A">
      <w:pPr>
        <w:pStyle w:val="TOC2"/>
        <w:rPr>
          <w:noProof/>
          <w:color w:val="auto"/>
          <w:sz w:val="22"/>
        </w:rPr>
      </w:pPr>
      <w:hyperlink w:anchor="_Toc381959856" w:history="1">
        <w:r w:rsidR="0074074C" w:rsidRPr="009C2F2D">
          <w:rPr>
            <w:rStyle w:val="Hyperlink"/>
            <w:rFonts w:eastAsia="SimSun" w:cs="Arial"/>
            <w:noProof/>
            <w:lang w:eastAsia="zh-CN"/>
          </w:rPr>
          <w:t>Microsoft Dynamics NAV 2013 R2</w:t>
        </w:r>
        <w:r w:rsidR="0074074C">
          <w:rPr>
            <w:noProof/>
            <w:webHidden/>
          </w:rPr>
          <w:tab/>
        </w:r>
        <w:r w:rsidR="0074074C">
          <w:rPr>
            <w:noProof/>
            <w:webHidden/>
          </w:rPr>
          <w:fldChar w:fldCharType="begin"/>
        </w:r>
        <w:r w:rsidR="0074074C">
          <w:rPr>
            <w:noProof/>
            <w:webHidden/>
          </w:rPr>
          <w:instrText xml:space="preserve"> PAGEREF _Toc381959856 \h </w:instrText>
        </w:r>
        <w:r w:rsidR="0074074C">
          <w:rPr>
            <w:noProof/>
            <w:webHidden/>
          </w:rPr>
        </w:r>
        <w:r w:rsidR="0074074C">
          <w:rPr>
            <w:noProof/>
            <w:webHidden/>
          </w:rPr>
          <w:fldChar w:fldCharType="separate"/>
        </w:r>
        <w:r w:rsidR="0074074C">
          <w:rPr>
            <w:noProof/>
            <w:webHidden/>
          </w:rPr>
          <w:t>15</w:t>
        </w:r>
        <w:r w:rsidR="0074074C">
          <w:rPr>
            <w:noProof/>
            <w:webHidden/>
          </w:rPr>
          <w:fldChar w:fldCharType="end"/>
        </w:r>
      </w:hyperlink>
    </w:p>
    <w:p w14:paraId="58B7C82A" w14:textId="77777777" w:rsidR="0074074C" w:rsidRDefault="00BC2F8A">
      <w:pPr>
        <w:pStyle w:val="TOC2"/>
        <w:rPr>
          <w:noProof/>
          <w:color w:val="auto"/>
          <w:sz w:val="22"/>
        </w:rPr>
      </w:pPr>
      <w:hyperlink w:anchor="_Toc381959857" w:history="1">
        <w:r w:rsidR="0074074C" w:rsidRPr="009C2F2D">
          <w:rPr>
            <w:rStyle w:val="Hyperlink"/>
            <w:rFonts w:eastAsia="SimSun" w:cs="Arial"/>
            <w:noProof/>
            <w:lang w:eastAsia="zh-CN"/>
          </w:rPr>
          <w:t>Microsoft Dynamics SL 2011</w:t>
        </w:r>
        <w:r w:rsidR="0074074C">
          <w:rPr>
            <w:noProof/>
            <w:webHidden/>
          </w:rPr>
          <w:tab/>
        </w:r>
        <w:r w:rsidR="0074074C">
          <w:rPr>
            <w:noProof/>
            <w:webHidden/>
          </w:rPr>
          <w:fldChar w:fldCharType="begin"/>
        </w:r>
        <w:r w:rsidR="0074074C">
          <w:rPr>
            <w:noProof/>
            <w:webHidden/>
          </w:rPr>
          <w:instrText xml:space="preserve"> PAGEREF _Toc381959857 \h </w:instrText>
        </w:r>
        <w:r w:rsidR="0074074C">
          <w:rPr>
            <w:noProof/>
            <w:webHidden/>
          </w:rPr>
        </w:r>
        <w:r w:rsidR="0074074C">
          <w:rPr>
            <w:noProof/>
            <w:webHidden/>
          </w:rPr>
          <w:fldChar w:fldCharType="separate"/>
        </w:r>
        <w:r w:rsidR="0074074C">
          <w:rPr>
            <w:noProof/>
            <w:webHidden/>
          </w:rPr>
          <w:t>15</w:t>
        </w:r>
        <w:r w:rsidR="0074074C">
          <w:rPr>
            <w:noProof/>
            <w:webHidden/>
          </w:rPr>
          <w:fldChar w:fldCharType="end"/>
        </w:r>
      </w:hyperlink>
    </w:p>
    <w:p w14:paraId="1D86E959" w14:textId="77777777" w:rsidR="0074074C" w:rsidRDefault="00BC2F8A">
      <w:pPr>
        <w:pStyle w:val="TOC2"/>
        <w:rPr>
          <w:noProof/>
          <w:color w:val="auto"/>
          <w:sz w:val="22"/>
        </w:rPr>
      </w:pPr>
      <w:hyperlink w:anchor="_Toc381959858" w:history="1">
        <w:r w:rsidR="0074074C" w:rsidRPr="009C2F2D">
          <w:rPr>
            <w:rStyle w:val="Hyperlink"/>
            <w:rFonts w:eastAsia="SimSun" w:cs="Arial" w:hint="eastAsia"/>
            <w:noProof/>
            <w:lang w:eastAsia="zh-CN"/>
          </w:rPr>
          <w:t>配置系统</w:t>
        </w:r>
        <w:r w:rsidR="0074074C">
          <w:rPr>
            <w:noProof/>
            <w:webHidden/>
          </w:rPr>
          <w:tab/>
        </w:r>
        <w:r w:rsidR="0074074C">
          <w:rPr>
            <w:noProof/>
            <w:webHidden/>
          </w:rPr>
          <w:fldChar w:fldCharType="begin"/>
        </w:r>
        <w:r w:rsidR="0074074C">
          <w:rPr>
            <w:noProof/>
            <w:webHidden/>
          </w:rPr>
          <w:instrText xml:space="preserve"> PAGEREF _Toc381959858 \h </w:instrText>
        </w:r>
        <w:r w:rsidR="0074074C">
          <w:rPr>
            <w:noProof/>
            <w:webHidden/>
          </w:rPr>
        </w:r>
        <w:r w:rsidR="0074074C">
          <w:rPr>
            <w:noProof/>
            <w:webHidden/>
          </w:rPr>
          <w:fldChar w:fldCharType="separate"/>
        </w:r>
        <w:r w:rsidR="0074074C">
          <w:rPr>
            <w:noProof/>
            <w:webHidden/>
          </w:rPr>
          <w:t>16</w:t>
        </w:r>
        <w:r w:rsidR="0074074C">
          <w:rPr>
            <w:noProof/>
            <w:webHidden/>
          </w:rPr>
          <w:fldChar w:fldCharType="end"/>
        </w:r>
      </w:hyperlink>
    </w:p>
    <w:p w14:paraId="5BB2B8FF" w14:textId="77777777" w:rsidR="0074074C" w:rsidRDefault="00BC2F8A">
      <w:pPr>
        <w:pStyle w:val="TOC2"/>
        <w:rPr>
          <w:noProof/>
          <w:color w:val="auto"/>
          <w:sz w:val="22"/>
        </w:rPr>
      </w:pPr>
      <w:hyperlink w:anchor="_Toc381959859" w:history="1">
        <w:r w:rsidR="0074074C" w:rsidRPr="009C2F2D">
          <w:rPr>
            <w:rStyle w:val="Hyperlink"/>
            <w:rFonts w:eastAsia="SimSun" w:cs="Arial"/>
            <w:noProof/>
            <w:lang w:eastAsia="zh-CN"/>
          </w:rPr>
          <w:t>SharePoint 2013 Hosting</w:t>
        </w:r>
        <w:r w:rsidR="0074074C">
          <w:rPr>
            <w:noProof/>
            <w:webHidden/>
          </w:rPr>
          <w:tab/>
        </w:r>
        <w:r w:rsidR="0074074C">
          <w:rPr>
            <w:noProof/>
            <w:webHidden/>
          </w:rPr>
          <w:fldChar w:fldCharType="begin"/>
        </w:r>
        <w:r w:rsidR="0074074C">
          <w:rPr>
            <w:noProof/>
            <w:webHidden/>
          </w:rPr>
          <w:instrText xml:space="preserve"> PAGEREF _Toc381959859 \h </w:instrText>
        </w:r>
        <w:r w:rsidR="0074074C">
          <w:rPr>
            <w:noProof/>
            <w:webHidden/>
          </w:rPr>
        </w:r>
        <w:r w:rsidR="0074074C">
          <w:rPr>
            <w:noProof/>
            <w:webHidden/>
          </w:rPr>
          <w:fldChar w:fldCharType="separate"/>
        </w:r>
        <w:r w:rsidR="0074074C">
          <w:rPr>
            <w:noProof/>
            <w:webHidden/>
          </w:rPr>
          <w:t>16</w:t>
        </w:r>
        <w:r w:rsidR="0074074C">
          <w:rPr>
            <w:noProof/>
            <w:webHidden/>
          </w:rPr>
          <w:fldChar w:fldCharType="end"/>
        </w:r>
      </w:hyperlink>
    </w:p>
    <w:p w14:paraId="726FFB48" w14:textId="77777777" w:rsidR="0074074C" w:rsidRDefault="00BC2F8A">
      <w:pPr>
        <w:pStyle w:val="TOC2"/>
        <w:rPr>
          <w:noProof/>
          <w:color w:val="auto"/>
          <w:sz w:val="22"/>
        </w:rPr>
      </w:pPr>
      <w:hyperlink w:anchor="_Toc381959860" w:history="1">
        <w:r w:rsidR="0074074C" w:rsidRPr="009C2F2D">
          <w:rPr>
            <w:rStyle w:val="Hyperlink"/>
            <w:rFonts w:eastAsia="SimSun" w:cs="Arial"/>
            <w:noProof/>
            <w:lang w:eastAsia="zh-CN"/>
          </w:rPr>
          <w:t>System Center 2012 R2 Datacenter</w:t>
        </w:r>
        <w:r w:rsidR="0074074C">
          <w:rPr>
            <w:noProof/>
            <w:webHidden/>
          </w:rPr>
          <w:tab/>
        </w:r>
        <w:r w:rsidR="0074074C">
          <w:rPr>
            <w:noProof/>
            <w:webHidden/>
          </w:rPr>
          <w:fldChar w:fldCharType="begin"/>
        </w:r>
        <w:r w:rsidR="0074074C">
          <w:rPr>
            <w:noProof/>
            <w:webHidden/>
          </w:rPr>
          <w:instrText xml:space="preserve"> PAGEREF _Toc381959860 \h </w:instrText>
        </w:r>
        <w:r w:rsidR="0074074C">
          <w:rPr>
            <w:noProof/>
            <w:webHidden/>
          </w:rPr>
        </w:r>
        <w:r w:rsidR="0074074C">
          <w:rPr>
            <w:noProof/>
            <w:webHidden/>
          </w:rPr>
          <w:fldChar w:fldCharType="separate"/>
        </w:r>
        <w:r w:rsidR="0074074C">
          <w:rPr>
            <w:noProof/>
            <w:webHidden/>
          </w:rPr>
          <w:t>16</w:t>
        </w:r>
        <w:r w:rsidR="0074074C">
          <w:rPr>
            <w:noProof/>
            <w:webHidden/>
          </w:rPr>
          <w:fldChar w:fldCharType="end"/>
        </w:r>
      </w:hyperlink>
    </w:p>
    <w:p w14:paraId="4D07E188" w14:textId="77777777" w:rsidR="0074074C" w:rsidRDefault="00BC2F8A">
      <w:pPr>
        <w:pStyle w:val="TOC2"/>
        <w:rPr>
          <w:noProof/>
          <w:color w:val="auto"/>
          <w:sz w:val="22"/>
        </w:rPr>
      </w:pPr>
      <w:hyperlink w:anchor="_Toc381959861" w:history="1">
        <w:r w:rsidR="0074074C" w:rsidRPr="009C2F2D">
          <w:rPr>
            <w:rStyle w:val="Hyperlink"/>
            <w:rFonts w:eastAsia="SimSun" w:cs="Arial"/>
            <w:noProof/>
            <w:lang w:eastAsia="zh-CN"/>
          </w:rPr>
          <w:t>System Center 2012 R2 Standard</w:t>
        </w:r>
        <w:r w:rsidR="0074074C">
          <w:rPr>
            <w:noProof/>
            <w:webHidden/>
          </w:rPr>
          <w:tab/>
        </w:r>
        <w:r w:rsidR="0074074C">
          <w:rPr>
            <w:noProof/>
            <w:webHidden/>
          </w:rPr>
          <w:fldChar w:fldCharType="begin"/>
        </w:r>
        <w:r w:rsidR="0074074C">
          <w:rPr>
            <w:noProof/>
            <w:webHidden/>
          </w:rPr>
          <w:instrText xml:space="preserve"> PAGEREF _Toc381959861 \h </w:instrText>
        </w:r>
        <w:r w:rsidR="0074074C">
          <w:rPr>
            <w:noProof/>
            <w:webHidden/>
          </w:rPr>
        </w:r>
        <w:r w:rsidR="0074074C">
          <w:rPr>
            <w:noProof/>
            <w:webHidden/>
          </w:rPr>
          <w:fldChar w:fldCharType="separate"/>
        </w:r>
        <w:r w:rsidR="0074074C">
          <w:rPr>
            <w:noProof/>
            <w:webHidden/>
          </w:rPr>
          <w:t>17</w:t>
        </w:r>
        <w:r w:rsidR="0074074C">
          <w:rPr>
            <w:noProof/>
            <w:webHidden/>
          </w:rPr>
          <w:fldChar w:fldCharType="end"/>
        </w:r>
      </w:hyperlink>
    </w:p>
    <w:p w14:paraId="4263F94B" w14:textId="77777777" w:rsidR="0074074C" w:rsidRDefault="00BC2F8A">
      <w:pPr>
        <w:pStyle w:val="TOC2"/>
        <w:rPr>
          <w:noProof/>
          <w:color w:val="auto"/>
          <w:sz w:val="22"/>
        </w:rPr>
      </w:pPr>
      <w:hyperlink w:anchor="_Toc381959862" w:history="1">
        <w:r w:rsidR="0074074C" w:rsidRPr="009C2F2D">
          <w:rPr>
            <w:rStyle w:val="Hyperlink"/>
            <w:rFonts w:eastAsia="SimSun" w:cs="Arial"/>
            <w:noProof/>
            <w:lang w:eastAsia="zh-CN"/>
          </w:rPr>
          <w:t>Windows Server 2012 R2 Datacenter</w:t>
        </w:r>
        <w:r w:rsidR="0074074C">
          <w:rPr>
            <w:noProof/>
            <w:webHidden/>
          </w:rPr>
          <w:tab/>
        </w:r>
        <w:r w:rsidR="0074074C">
          <w:rPr>
            <w:noProof/>
            <w:webHidden/>
          </w:rPr>
          <w:fldChar w:fldCharType="begin"/>
        </w:r>
        <w:r w:rsidR="0074074C">
          <w:rPr>
            <w:noProof/>
            <w:webHidden/>
          </w:rPr>
          <w:instrText xml:space="preserve"> PAGEREF _Toc381959862 \h </w:instrText>
        </w:r>
        <w:r w:rsidR="0074074C">
          <w:rPr>
            <w:noProof/>
            <w:webHidden/>
          </w:rPr>
        </w:r>
        <w:r w:rsidR="0074074C">
          <w:rPr>
            <w:noProof/>
            <w:webHidden/>
          </w:rPr>
          <w:fldChar w:fldCharType="separate"/>
        </w:r>
        <w:r w:rsidR="0074074C">
          <w:rPr>
            <w:noProof/>
            <w:webHidden/>
          </w:rPr>
          <w:t>18</w:t>
        </w:r>
        <w:r w:rsidR="0074074C">
          <w:rPr>
            <w:noProof/>
            <w:webHidden/>
          </w:rPr>
          <w:fldChar w:fldCharType="end"/>
        </w:r>
      </w:hyperlink>
    </w:p>
    <w:p w14:paraId="105F98C0" w14:textId="77777777" w:rsidR="0074074C" w:rsidRDefault="00BC2F8A">
      <w:pPr>
        <w:pStyle w:val="TOC2"/>
        <w:rPr>
          <w:noProof/>
          <w:color w:val="auto"/>
          <w:sz w:val="22"/>
        </w:rPr>
      </w:pPr>
      <w:hyperlink w:anchor="_Toc381959863" w:history="1">
        <w:r w:rsidR="0074074C" w:rsidRPr="009C2F2D">
          <w:rPr>
            <w:rStyle w:val="Hyperlink"/>
            <w:rFonts w:eastAsia="SimSun" w:cs="Arial"/>
            <w:noProof/>
            <w:lang w:eastAsia="zh-CN"/>
          </w:rPr>
          <w:t>Windows Server 2012 R2 Standard</w:t>
        </w:r>
        <w:r w:rsidR="0074074C">
          <w:rPr>
            <w:noProof/>
            <w:webHidden/>
          </w:rPr>
          <w:tab/>
        </w:r>
        <w:r w:rsidR="0074074C">
          <w:rPr>
            <w:noProof/>
            <w:webHidden/>
          </w:rPr>
          <w:fldChar w:fldCharType="begin"/>
        </w:r>
        <w:r w:rsidR="0074074C">
          <w:rPr>
            <w:noProof/>
            <w:webHidden/>
          </w:rPr>
          <w:instrText xml:space="preserve"> PAGEREF _Toc381959863 \h </w:instrText>
        </w:r>
        <w:r w:rsidR="0074074C">
          <w:rPr>
            <w:noProof/>
            <w:webHidden/>
          </w:rPr>
        </w:r>
        <w:r w:rsidR="0074074C">
          <w:rPr>
            <w:noProof/>
            <w:webHidden/>
          </w:rPr>
          <w:fldChar w:fldCharType="separate"/>
        </w:r>
        <w:r w:rsidR="0074074C">
          <w:rPr>
            <w:noProof/>
            <w:webHidden/>
          </w:rPr>
          <w:t>19</w:t>
        </w:r>
        <w:r w:rsidR="0074074C">
          <w:rPr>
            <w:noProof/>
            <w:webHidden/>
          </w:rPr>
          <w:fldChar w:fldCharType="end"/>
        </w:r>
      </w:hyperlink>
    </w:p>
    <w:p w14:paraId="3E73C3CF" w14:textId="77777777" w:rsidR="0074074C" w:rsidRDefault="00BC2F8A">
      <w:pPr>
        <w:pStyle w:val="TOC2"/>
        <w:rPr>
          <w:noProof/>
          <w:color w:val="auto"/>
          <w:sz w:val="22"/>
        </w:rPr>
      </w:pPr>
      <w:hyperlink w:anchor="_Toc381959864" w:history="1">
        <w:r w:rsidR="0074074C" w:rsidRPr="009C2F2D">
          <w:rPr>
            <w:rStyle w:val="Hyperlink"/>
            <w:rFonts w:eastAsia="SimSun" w:cs="Arial"/>
            <w:noProof/>
            <w:lang w:eastAsia="zh-CN"/>
          </w:rPr>
          <w:t>Windows Server 2012 R2 Essentials</w:t>
        </w:r>
        <w:r w:rsidR="0074074C">
          <w:rPr>
            <w:noProof/>
            <w:webHidden/>
          </w:rPr>
          <w:tab/>
        </w:r>
        <w:r w:rsidR="0074074C">
          <w:rPr>
            <w:noProof/>
            <w:webHidden/>
          </w:rPr>
          <w:fldChar w:fldCharType="begin"/>
        </w:r>
        <w:r w:rsidR="0074074C">
          <w:rPr>
            <w:noProof/>
            <w:webHidden/>
          </w:rPr>
          <w:instrText xml:space="preserve"> PAGEREF _Toc381959864 \h </w:instrText>
        </w:r>
        <w:r w:rsidR="0074074C">
          <w:rPr>
            <w:noProof/>
            <w:webHidden/>
          </w:rPr>
        </w:r>
        <w:r w:rsidR="0074074C">
          <w:rPr>
            <w:noProof/>
            <w:webHidden/>
          </w:rPr>
          <w:fldChar w:fldCharType="separate"/>
        </w:r>
        <w:r w:rsidR="0074074C">
          <w:rPr>
            <w:noProof/>
            <w:webHidden/>
          </w:rPr>
          <w:t>20</w:t>
        </w:r>
        <w:r w:rsidR="0074074C">
          <w:rPr>
            <w:noProof/>
            <w:webHidden/>
          </w:rPr>
          <w:fldChar w:fldCharType="end"/>
        </w:r>
      </w:hyperlink>
    </w:p>
    <w:p w14:paraId="7A2BAFAB" w14:textId="77777777" w:rsidR="0074074C" w:rsidRDefault="00BC2F8A">
      <w:pPr>
        <w:pStyle w:val="TOC1"/>
        <w:tabs>
          <w:tab w:val="right" w:leader="dot" w:pos="5210"/>
        </w:tabs>
        <w:rPr>
          <w:rFonts w:asciiTheme="minorHAnsi" w:hAnsiTheme="minorHAnsi"/>
          <w:b w:val="0"/>
          <w:caps w:val="0"/>
          <w:noProof/>
          <w:color w:val="auto"/>
          <w:sz w:val="22"/>
          <w:szCs w:val="22"/>
        </w:rPr>
      </w:pPr>
      <w:hyperlink w:anchor="_Toc381959865" w:history="1">
        <w:r w:rsidR="0074074C" w:rsidRPr="009C2F2D">
          <w:rPr>
            <w:rStyle w:val="Hyperlink"/>
            <w:rFonts w:eastAsia="SimSun" w:cs="Arial" w:hint="eastAsia"/>
            <w:noProof/>
            <w:lang w:eastAsia="zh-CN"/>
          </w:rPr>
          <w:t>每内核许可模式</w:t>
        </w:r>
        <w:r w:rsidR="0074074C">
          <w:rPr>
            <w:noProof/>
            <w:webHidden/>
          </w:rPr>
          <w:tab/>
        </w:r>
        <w:r w:rsidR="0074074C">
          <w:rPr>
            <w:noProof/>
            <w:webHidden/>
          </w:rPr>
          <w:fldChar w:fldCharType="begin"/>
        </w:r>
        <w:r w:rsidR="0074074C">
          <w:rPr>
            <w:noProof/>
            <w:webHidden/>
          </w:rPr>
          <w:instrText xml:space="preserve"> PAGEREF _Toc381959865 \h </w:instrText>
        </w:r>
        <w:r w:rsidR="0074074C">
          <w:rPr>
            <w:noProof/>
            <w:webHidden/>
          </w:rPr>
        </w:r>
        <w:r w:rsidR="0074074C">
          <w:rPr>
            <w:noProof/>
            <w:webHidden/>
          </w:rPr>
          <w:fldChar w:fldCharType="separate"/>
        </w:r>
        <w:r w:rsidR="0074074C">
          <w:rPr>
            <w:noProof/>
            <w:webHidden/>
          </w:rPr>
          <w:t>22</w:t>
        </w:r>
        <w:r w:rsidR="0074074C">
          <w:rPr>
            <w:noProof/>
            <w:webHidden/>
          </w:rPr>
          <w:fldChar w:fldCharType="end"/>
        </w:r>
      </w:hyperlink>
    </w:p>
    <w:p w14:paraId="78FF1A4B" w14:textId="77777777" w:rsidR="0074074C" w:rsidRDefault="00BC2F8A">
      <w:pPr>
        <w:pStyle w:val="TOC2"/>
        <w:rPr>
          <w:noProof/>
          <w:color w:val="auto"/>
          <w:sz w:val="22"/>
        </w:rPr>
      </w:pPr>
      <w:hyperlink w:anchor="_Toc381959866" w:history="1">
        <w:r w:rsidR="0074074C" w:rsidRPr="009C2F2D">
          <w:rPr>
            <w:rStyle w:val="Hyperlink"/>
            <w:rFonts w:eastAsia="SimSun" w:cs="Arial"/>
            <w:noProof/>
            <w:lang w:eastAsia="zh-CN"/>
          </w:rPr>
          <w:t>BizTalk Server 2013 Enterprise</w:t>
        </w:r>
        <w:r w:rsidR="0074074C">
          <w:rPr>
            <w:noProof/>
            <w:webHidden/>
          </w:rPr>
          <w:tab/>
        </w:r>
        <w:r w:rsidR="0074074C">
          <w:rPr>
            <w:noProof/>
            <w:webHidden/>
          </w:rPr>
          <w:fldChar w:fldCharType="begin"/>
        </w:r>
        <w:r w:rsidR="0074074C">
          <w:rPr>
            <w:noProof/>
            <w:webHidden/>
          </w:rPr>
          <w:instrText xml:space="preserve"> PAGEREF _Toc381959866 \h </w:instrText>
        </w:r>
        <w:r w:rsidR="0074074C">
          <w:rPr>
            <w:noProof/>
            <w:webHidden/>
          </w:rPr>
        </w:r>
        <w:r w:rsidR="0074074C">
          <w:rPr>
            <w:noProof/>
            <w:webHidden/>
          </w:rPr>
          <w:fldChar w:fldCharType="separate"/>
        </w:r>
        <w:r w:rsidR="0074074C">
          <w:rPr>
            <w:noProof/>
            <w:webHidden/>
          </w:rPr>
          <w:t>23</w:t>
        </w:r>
        <w:r w:rsidR="0074074C">
          <w:rPr>
            <w:noProof/>
            <w:webHidden/>
          </w:rPr>
          <w:fldChar w:fldCharType="end"/>
        </w:r>
      </w:hyperlink>
    </w:p>
    <w:p w14:paraId="6DA0B417" w14:textId="77777777" w:rsidR="0074074C" w:rsidRDefault="00BC2F8A">
      <w:pPr>
        <w:pStyle w:val="TOC2"/>
        <w:rPr>
          <w:noProof/>
          <w:color w:val="auto"/>
          <w:sz w:val="22"/>
        </w:rPr>
      </w:pPr>
      <w:hyperlink w:anchor="_Toc381959867" w:history="1">
        <w:r w:rsidR="0074074C" w:rsidRPr="009C2F2D">
          <w:rPr>
            <w:rStyle w:val="Hyperlink"/>
            <w:rFonts w:eastAsia="SimSun" w:cs="Arial"/>
            <w:noProof/>
            <w:lang w:eastAsia="zh-CN"/>
          </w:rPr>
          <w:t>BizTalk Server 2013 Standard</w:t>
        </w:r>
        <w:r w:rsidR="0074074C">
          <w:rPr>
            <w:noProof/>
            <w:webHidden/>
          </w:rPr>
          <w:tab/>
        </w:r>
        <w:r w:rsidR="0074074C">
          <w:rPr>
            <w:noProof/>
            <w:webHidden/>
          </w:rPr>
          <w:fldChar w:fldCharType="begin"/>
        </w:r>
        <w:r w:rsidR="0074074C">
          <w:rPr>
            <w:noProof/>
            <w:webHidden/>
          </w:rPr>
          <w:instrText xml:space="preserve"> PAGEREF _Toc381959867 \h </w:instrText>
        </w:r>
        <w:r w:rsidR="0074074C">
          <w:rPr>
            <w:noProof/>
            <w:webHidden/>
          </w:rPr>
        </w:r>
        <w:r w:rsidR="0074074C">
          <w:rPr>
            <w:noProof/>
            <w:webHidden/>
          </w:rPr>
          <w:fldChar w:fldCharType="separate"/>
        </w:r>
        <w:r w:rsidR="0074074C">
          <w:rPr>
            <w:noProof/>
            <w:webHidden/>
          </w:rPr>
          <w:t>23</w:t>
        </w:r>
        <w:r w:rsidR="0074074C">
          <w:rPr>
            <w:noProof/>
            <w:webHidden/>
          </w:rPr>
          <w:fldChar w:fldCharType="end"/>
        </w:r>
      </w:hyperlink>
    </w:p>
    <w:p w14:paraId="4929D881" w14:textId="77777777" w:rsidR="0074074C" w:rsidRDefault="00BC2F8A">
      <w:pPr>
        <w:pStyle w:val="TOC2"/>
        <w:rPr>
          <w:noProof/>
          <w:color w:val="auto"/>
          <w:sz w:val="22"/>
        </w:rPr>
      </w:pPr>
      <w:hyperlink w:anchor="_Toc381959868" w:history="1">
        <w:r w:rsidR="0074074C" w:rsidRPr="009C2F2D">
          <w:rPr>
            <w:rStyle w:val="Hyperlink"/>
            <w:rFonts w:eastAsia="SimSun" w:cs="Arial"/>
            <w:noProof/>
            <w:lang w:eastAsia="zh-CN"/>
          </w:rPr>
          <w:t>BizTalk Server 2013 Branch</w:t>
        </w:r>
        <w:r w:rsidR="0074074C">
          <w:rPr>
            <w:noProof/>
            <w:webHidden/>
          </w:rPr>
          <w:tab/>
        </w:r>
        <w:r w:rsidR="0074074C">
          <w:rPr>
            <w:noProof/>
            <w:webHidden/>
          </w:rPr>
          <w:fldChar w:fldCharType="begin"/>
        </w:r>
        <w:r w:rsidR="0074074C">
          <w:rPr>
            <w:noProof/>
            <w:webHidden/>
          </w:rPr>
          <w:instrText xml:space="preserve"> PAGEREF _Toc381959868 \h </w:instrText>
        </w:r>
        <w:r w:rsidR="0074074C">
          <w:rPr>
            <w:noProof/>
            <w:webHidden/>
          </w:rPr>
        </w:r>
        <w:r w:rsidR="0074074C">
          <w:rPr>
            <w:noProof/>
            <w:webHidden/>
          </w:rPr>
          <w:fldChar w:fldCharType="separate"/>
        </w:r>
        <w:r w:rsidR="0074074C">
          <w:rPr>
            <w:noProof/>
            <w:webHidden/>
          </w:rPr>
          <w:t>24</w:t>
        </w:r>
        <w:r w:rsidR="0074074C">
          <w:rPr>
            <w:noProof/>
            <w:webHidden/>
          </w:rPr>
          <w:fldChar w:fldCharType="end"/>
        </w:r>
      </w:hyperlink>
    </w:p>
    <w:p w14:paraId="6563BA55" w14:textId="77777777" w:rsidR="0074074C" w:rsidRDefault="00BC2F8A">
      <w:pPr>
        <w:pStyle w:val="TOC2"/>
        <w:rPr>
          <w:noProof/>
          <w:color w:val="auto"/>
          <w:sz w:val="22"/>
        </w:rPr>
      </w:pPr>
      <w:hyperlink w:anchor="_Toc381959869" w:history="1">
        <w:r w:rsidR="0074074C" w:rsidRPr="009C2F2D">
          <w:rPr>
            <w:rStyle w:val="Hyperlink"/>
            <w:rFonts w:eastAsia="SimSun" w:cs="Arial"/>
            <w:noProof/>
            <w:lang w:eastAsia="zh-CN"/>
          </w:rPr>
          <w:t>SQL Server 2014 Enterprise Core</w:t>
        </w:r>
        <w:r w:rsidR="0074074C">
          <w:rPr>
            <w:noProof/>
            <w:webHidden/>
          </w:rPr>
          <w:tab/>
        </w:r>
        <w:r w:rsidR="0074074C">
          <w:rPr>
            <w:noProof/>
            <w:webHidden/>
          </w:rPr>
          <w:fldChar w:fldCharType="begin"/>
        </w:r>
        <w:r w:rsidR="0074074C">
          <w:rPr>
            <w:noProof/>
            <w:webHidden/>
          </w:rPr>
          <w:instrText xml:space="preserve"> PAGEREF _Toc381959869 \h </w:instrText>
        </w:r>
        <w:r w:rsidR="0074074C">
          <w:rPr>
            <w:noProof/>
            <w:webHidden/>
          </w:rPr>
        </w:r>
        <w:r w:rsidR="0074074C">
          <w:rPr>
            <w:noProof/>
            <w:webHidden/>
          </w:rPr>
          <w:fldChar w:fldCharType="separate"/>
        </w:r>
        <w:r w:rsidR="0074074C">
          <w:rPr>
            <w:noProof/>
            <w:webHidden/>
          </w:rPr>
          <w:t>24</w:t>
        </w:r>
        <w:r w:rsidR="0074074C">
          <w:rPr>
            <w:noProof/>
            <w:webHidden/>
          </w:rPr>
          <w:fldChar w:fldCharType="end"/>
        </w:r>
      </w:hyperlink>
    </w:p>
    <w:p w14:paraId="3DF0372E" w14:textId="77777777" w:rsidR="0074074C" w:rsidRDefault="00BC2F8A">
      <w:pPr>
        <w:pStyle w:val="TOC2"/>
        <w:rPr>
          <w:noProof/>
          <w:color w:val="auto"/>
          <w:sz w:val="22"/>
        </w:rPr>
      </w:pPr>
      <w:hyperlink w:anchor="_Toc381959870" w:history="1">
        <w:r w:rsidR="0074074C" w:rsidRPr="009C2F2D">
          <w:rPr>
            <w:rStyle w:val="Hyperlink"/>
            <w:rFonts w:eastAsia="SimSun" w:cs="Arial"/>
            <w:noProof/>
            <w:lang w:eastAsia="zh-CN"/>
          </w:rPr>
          <w:t>SQL Server 2014 Standard Core</w:t>
        </w:r>
        <w:r w:rsidR="0074074C">
          <w:rPr>
            <w:noProof/>
            <w:webHidden/>
          </w:rPr>
          <w:tab/>
        </w:r>
        <w:r w:rsidR="0074074C">
          <w:rPr>
            <w:noProof/>
            <w:webHidden/>
          </w:rPr>
          <w:fldChar w:fldCharType="begin"/>
        </w:r>
        <w:r w:rsidR="0074074C">
          <w:rPr>
            <w:noProof/>
            <w:webHidden/>
          </w:rPr>
          <w:instrText xml:space="preserve"> PAGEREF _Toc381959870 \h </w:instrText>
        </w:r>
        <w:r w:rsidR="0074074C">
          <w:rPr>
            <w:noProof/>
            <w:webHidden/>
          </w:rPr>
        </w:r>
        <w:r w:rsidR="0074074C">
          <w:rPr>
            <w:noProof/>
            <w:webHidden/>
          </w:rPr>
          <w:fldChar w:fldCharType="separate"/>
        </w:r>
        <w:r w:rsidR="0074074C">
          <w:rPr>
            <w:noProof/>
            <w:webHidden/>
          </w:rPr>
          <w:t>25</w:t>
        </w:r>
        <w:r w:rsidR="0074074C">
          <w:rPr>
            <w:noProof/>
            <w:webHidden/>
          </w:rPr>
          <w:fldChar w:fldCharType="end"/>
        </w:r>
      </w:hyperlink>
    </w:p>
    <w:p w14:paraId="4381B38E" w14:textId="77777777" w:rsidR="0074074C" w:rsidRDefault="00BC2F8A">
      <w:pPr>
        <w:pStyle w:val="TOC2"/>
        <w:rPr>
          <w:noProof/>
          <w:color w:val="auto"/>
          <w:sz w:val="22"/>
        </w:rPr>
      </w:pPr>
      <w:hyperlink w:anchor="_Toc381959871" w:history="1">
        <w:r w:rsidR="0074074C" w:rsidRPr="009C2F2D">
          <w:rPr>
            <w:rStyle w:val="Hyperlink"/>
            <w:rFonts w:eastAsia="SimSun" w:cs="Arial"/>
            <w:noProof/>
            <w:lang w:eastAsia="zh-CN"/>
          </w:rPr>
          <w:t>SQL Server 2014 Web Core</w:t>
        </w:r>
        <w:r w:rsidR="0074074C">
          <w:rPr>
            <w:noProof/>
            <w:webHidden/>
          </w:rPr>
          <w:tab/>
        </w:r>
        <w:r w:rsidR="0074074C">
          <w:rPr>
            <w:noProof/>
            <w:webHidden/>
          </w:rPr>
          <w:fldChar w:fldCharType="begin"/>
        </w:r>
        <w:r w:rsidR="0074074C">
          <w:rPr>
            <w:noProof/>
            <w:webHidden/>
          </w:rPr>
          <w:instrText xml:space="preserve"> PAGEREF _Toc381959871 \h </w:instrText>
        </w:r>
        <w:r w:rsidR="0074074C">
          <w:rPr>
            <w:noProof/>
            <w:webHidden/>
          </w:rPr>
        </w:r>
        <w:r w:rsidR="0074074C">
          <w:rPr>
            <w:noProof/>
            <w:webHidden/>
          </w:rPr>
          <w:fldChar w:fldCharType="separate"/>
        </w:r>
        <w:r w:rsidR="0074074C">
          <w:rPr>
            <w:noProof/>
            <w:webHidden/>
          </w:rPr>
          <w:t>25</w:t>
        </w:r>
        <w:r w:rsidR="0074074C">
          <w:rPr>
            <w:noProof/>
            <w:webHidden/>
          </w:rPr>
          <w:fldChar w:fldCharType="end"/>
        </w:r>
      </w:hyperlink>
    </w:p>
    <w:p w14:paraId="61D2323D" w14:textId="77777777" w:rsidR="0074074C" w:rsidRDefault="00BC2F8A">
      <w:pPr>
        <w:pStyle w:val="TOC1"/>
        <w:tabs>
          <w:tab w:val="right" w:leader="dot" w:pos="5210"/>
        </w:tabs>
        <w:rPr>
          <w:rFonts w:asciiTheme="minorHAnsi" w:hAnsiTheme="minorHAnsi"/>
          <w:b w:val="0"/>
          <w:caps w:val="0"/>
          <w:noProof/>
          <w:color w:val="auto"/>
          <w:sz w:val="22"/>
          <w:szCs w:val="22"/>
        </w:rPr>
      </w:pPr>
      <w:hyperlink w:anchor="_Toc381959872" w:history="1">
        <w:r w:rsidR="0074074C" w:rsidRPr="009C2F2D">
          <w:rPr>
            <w:rStyle w:val="Hyperlink"/>
            <w:rFonts w:eastAsia="SimSun" w:cs="Arial" w:hint="eastAsia"/>
            <w:noProof/>
            <w:lang w:eastAsia="zh-CN"/>
          </w:rPr>
          <w:t>订户访问许可</w:t>
        </w:r>
        <w:r w:rsidR="0074074C" w:rsidRPr="009C2F2D">
          <w:rPr>
            <w:rStyle w:val="Hyperlink"/>
            <w:rFonts w:eastAsia="SimSun" w:cs="Arial"/>
            <w:noProof/>
            <w:lang w:eastAsia="zh-CN"/>
          </w:rPr>
          <w:t xml:space="preserve"> (SAL) </w:t>
        </w:r>
        <w:r w:rsidR="0074074C" w:rsidRPr="009C2F2D">
          <w:rPr>
            <w:rStyle w:val="Hyperlink"/>
            <w:rFonts w:eastAsia="SimSun" w:cs="Arial" w:hint="eastAsia"/>
            <w:noProof/>
            <w:lang w:eastAsia="zh-CN"/>
          </w:rPr>
          <w:t>模式（不适用于非在线服务产品）</w:t>
        </w:r>
        <w:r w:rsidR="0074074C">
          <w:rPr>
            <w:noProof/>
            <w:webHidden/>
          </w:rPr>
          <w:tab/>
        </w:r>
        <w:r w:rsidR="0074074C">
          <w:rPr>
            <w:noProof/>
            <w:webHidden/>
          </w:rPr>
          <w:fldChar w:fldCharType="begin"/>
        </w:r>
        <w:r w:rsidR="0074074C">
          <w:rPr>
            <w:noProof/>
            <w:webHidden/>
          </w:rPr>
          <w:instrText xml:space="preserve"> PAGEREF _Toc381959872 \h </w:instrText>
        </w:r>
        <w:r w:rsidR="0074074C">
          <w:rPr>
            <w:noProof/>
            <w:webHidden/>
          </w:rPr>
        </w:r>
        <w:r w:rsidR="0074074C">
          <w:rPr>
            <w:noProof/>
            <w:webHidden/>
          </w:rPr>
          <w:fldChar w:fldCharType="separate"/>
        </w:r>
        <w:r w:rsidR="0074074C">
          <w:rPr>
            <w:noProof/>
            <w:webHidden/>
          </w:rPr>
          <w:t>27</w:t>
        </w:r>
        <w:r w:rsidR="0074074C">
          <w:rPr>
            <w:noProof/>
            <w:webHidden/>
          </w:rPr>
          <w:fldChar w:fldCharType="end"/>
        </w:r>
      </w:hyperlink>
    </w:p>
    <w:p w14:paraId="57DE3E54" w14:textId="77777777" w:rsidR="0074074C" w:rsidRDefault="00BC2F8A">
      <w:pPr>
        <w:pStyle w:val="TOC2"/>
        <w:rPr>
          <w:noProof/>
          <w:color w:val="auto"/>
          <w:sz w:val="22"/>
        </w:rPr>
      </w:pPr>
      <w:hyperlink w:anchor="_Toc381959873" w:history="1">
        <w:r w:rsidR="0074074C" w:rsidRPr="009C2F2D">
          <w:rPr>
            <w:rStyle w:val="Hyperlink"/>
            <w:rFonts w:eastAsia="SimSun" w:cs="Arial"/>
            <w:noProof/>
            <w:lang w:eastAsia="zh-CN"/>
          </w:rPr>
          <w:t xml:space="preserve">Exchange Server 2013 Standard </w:t>
        </w:r>
        <w:r w:rsidR="0074074C" w:rsidRPr="009C2F2D">
          <w:rPr>
            <w:rStyle w:val="Hyperlink"/>
            <w:rFonts w:eastAsia="SimSun" w:cs="Arial" w:hint="eastAsia"/>
            <w:noProof/>
            <w:lang w:eastAsia="zh-CN"/>
          </w:rPr>
          <w:t>和</w:t>
        </w:r>
        <w:r w:rsidR="0074074C" w:rsidRPr="009C2F2D">
          <w:rPr>
            <w:rStyle w:val="Hyperlink"/>
            <w:rFonts w:eastAsia="SimSun" w:cs="Arial"/>
            <w:noProof/>
            <w:lang w:eastAsia="zh-CN"/>
          </w:rPr>
          <w:t xml:space="preserve"> Enterprise</w:t>
        </w:r>
        <w:r w:rsidR="0074074C">
          <w:rPr>
            <w:noProof/>
            <w:webHidden/>
          </w:rPr>
          <w:tab/>
        </w:r>
        <w:r w:rsidR="0074074C">
          <w:rPr>
            <w:noProof/>
            <w:webHidden/>
          </w:rPr>
          <w:fldChar w:fldCharType="begin"/>
        </w:r>
        <w:r w:rsidR="0074074C">
          <w:rPr>
            <w:noProof/>
            <w:webHidden/>
          </w:rPr>
          <w:instrText xml:space="preserve"> PAGEREF _Toc381959873 \h </w:instrText>
        </w:r>
        <w:r w:rsidR="0074074C">
          <w:rPr>
            <w:noProof/>
            <w:webHidden/>
          </w:rPr>
        </w:r>
        <w:r w:rsidR="0074074C">
          <w:rPr>
            <w:noProof/>
            <w:webHidden/>
          </w:rPr>
          <w:fldChar w:fldCharType="separate"/>
        </w:r>
        <w:r w:rsidR="0074074C">
          <w:rPr>
            <w:noProof/>
            <w:webHidden/>
          </w:rPr>
          <w:t>30</w:t>
        </w:r>
        <w:r w:rsidR="0074074C">
          <w:rPr>
            <w:noProof/>
            <w:webHidden/>
          </w:rPr>
          <w:fldChar w:fldCharType="end"/>
        </w:r>
      </w:hyperlink>
    </w:p>
    <w:p w14:paraId="0409F323" w14:textId="77777777" w:rsidR="0074074C" w:rsidRDefault="00BC2F8A">
      <w:pPr>
        <w:pStyle w:val="TOC2"/>
        <w:rPr>
          <w:noProof/>
          <w:color w:val="auto"/>
          <w:sz w:val="22"/>
        </w:rPr>
      </w:pPr>
      <w:hyperlink w:anchor="_Toc381959874" w:history="1">
        <w:r w:rsidR="0074074C" w:rsidRPr="009C2F2D">
          <w:rPr>
            <w:rStyle w:val="Hyperlink"/>
            <w:rFonts w:eastAsia="SimSun" w:cs="Arial"/>
            <w:noProof/>
            <w:lang w:eastAsia="zh-CN"/>
          </w:rPr>
          <w:t>Forefront Identity Manager 2010 R2</w:t>
        </w:r>
        <w:r w:rsidR="0074074C">
          <w:rPr>
            <w:noProof/>
            <w:webHidden/>
          </w:rPr>
          <w:tab/>
        </w:r>
        <w:r w:rsidR="0074074C">
          <w:rPr>
            <w:noProof/>
            <w:webHidden/>
          </w:rPr>
          <w:fldChar w:fldCharType="begin"/>
        </w:r>
        <w:r w:rsidR="0074074C">
          <w:rPr>
            <w:noProof/>
            <w:webHidden/>
          </w:rPr>
          <w:instrText xml:space="preserve"> PAGEREF _Toc381959874 \h </w:instrText>
        </w:r>
        <w:r w:rsidR="0074074C">
          <w:rPr>
            <w:noProof/>
            <w:webHidden/>
          </w:rPr>
        </w:r>
        <w:r w:rsidR="0074074C">
          <w:rPr>
            <w:noProof/>
            <w:webHidden/>
          </w:rPr>
          <w:fldChar w:fldCharType="separate"/>
        </w:r>
        <w:r w:rsidR="0074074C">
          <w:rPr>
            <w:noProof/>
            <w:webHidden/>
          </w:rPr>
          <w:t>32</w:t>
        </w:r>
        <w:r w:rsidR="0074074C">
          <w:rPr>
            <w:noProof/>
            <w:webHidden/>
          </w:rPr>
          <w:fldChar w:fldCharType="end"/>
        </w:r>
      </w:hyperlink>
    </w:p>
    <w:p w14:paraId="0CC1384B" w14:textId="77777777" w:rsidR="0074074C" w:rsidRDefault="00BC2F8A">
      <w:pPr>
        <w:pStyle w:val="TOC2"/>
        <w:rPr>
          <w:noProof/>
          <w:color w:val="auto"/>
          <w:sz w:val="22"/>
        </w:rPr>
      </w:pPr>
      <w:hyperlink w:anchor="_Toc381959875" w:history="1">
        <w:r w:rsidR="0074074C" w:rsidRPr="009C2F2D">
          <w:rPr>
            <w:rStyle w:val="Hyperlink"/>
            <w:rFonts w:eastAsia="SimSun" w:cs="Arial"/>
            <w:noProof/>
            <w:lang w:eastAsia="zh-CN"/>
          </w:rPr>
          <w:t>Lync Server 2013</w:t>
        </w:r>
        <w:r w:rsidR="0074074C">
          <w:rPr>
            <w:noProof/>
            <w:webHidden/>
          </w:rPr>
          <w:tab/>
        </w:r>
        <w:r w:rsidR="0074074C">
          <w:rPr>
            <w:noProof/>
            <w:webHidden/>
          </w:rPr>
          <w:fldChar w:fldCharType="begin"/>
        </w:r>
        <w:r w:rsidR="0074074C">
          <w:rPr>
            <w:noProof/>
            <w:webHidden/>
          </w:rPr>
          <w:instrText xml:space="preserve"> PAGEREF _Toc381959875 \h </w:instrText>
        </w:r>
        <w:r w:rsidR="0074074C">
          <w:rPr>
            <w:noProof/>
            <w:webHidden/>
          </w:rPr>
        </w:r>
        <w:r w:rsidR="0074074C">
          <w:rPr>
            <w:noProof/>
            <w:webHidden/>
          </w:rPr>
          <w:fldChar w:fldCharType="separate"/>
        </w:r>
        <w:r w:rsidR="0074074C">
          <w:rPr>
            <w:noProof/>
            <w:webHidden/>
          </w:rPr>
          <w:t>32</w:t>
        </w:r>
        <w:r w:rsidR="0074074C">
          <w:rPr>
            <w:noProof/>
            <w:webHidden/>
          </w:rPr>
          <w:fldChar w:fldCharType="end"/>
        </w:r>
      </w:hyperlink>
    </w:p>
    <w:p w14:paraId="6B996006" w14:textId="77777777" w:rsidR="0074074C" w:rsidRDefault="00BC2F8A">
      <w:pPr>
        <w:pStyle w:val="TOC2"/>
        <w:rPr>
          <w:noProof/>
          <w:color w:val="auto"/>
          <w:sz w:val="22"/>
        </w:rPr>
      </w:pPr>
      <w:hyperlink w:anchor="_Toc381959876" w:history="1">
        <w:r w:rsidR="0074074C" w:rsidRPr="009C2F2D">
          <w:rPr>
            <w:rStyle w:val="Hyperlink"/>
            <w:rFonts w:eastAsia="SimSun" w:cs="Arial"/>
            <w:noProof/>
            <w:lang w:eastAsia="zh-CN"/>
          </w:rPr>
          <w:t>Microsoft Application Virtualization Hosting for Desktops</w:t>
        </w:r>
        <w:r w:rsidR="0074074C">
          <w:rPr>
            <w:noProof/>
            <w:webHidden/>
          </w:rPr>
          <w:tab/>
        </w:r>
        <w:r w:rsidR="0074074C">
          <w:rPr>
            <w:noProof/>
            <w:webHidden/>
          </w:rPr>
          <w:fldChar w:fldCharType="begin"/>
        </w:r>
        <w:r w:rsidR="0074074C">
          <w:rPr>
            <w:noProof/>
            <w:webHidden/>
          </w:rPr>
          <w:instrText xml:space="preserve"> PAGEREF _Toc381959876 \h </w:instrText>
        </w:r>
        <w:r w:rsidR="0074074C">
          <w:rPr>
            <w:noProof/>
            <w:webHidden/>
          </w:rPr>
        </w:r>
        <w:r w:rsidR="0074074C">
          <w:rPr>
            <w:noProof/>
            <w:webHidden/>
          </w:rPr>
          <w:fldChar w:fldCharType="separate"/>
        </w:r>
        <w:r w:rsidR="0074074C">
          <w:rPr>
            <w:noProof/>
            <w:webHidden/>
          </w:rPr>
          <w:t>34</w:t>
        </w:r>
        <w:r w:rsidR="0074074C">
          <w:rPr>
            <w:noProof/>
            <w:webHidden/>
          </w:rPr>
          <w:fldChar w:fldCharType="end"/>
        </w:r>
      </w:hyperlink>
    </w:p>
    <w:p w14:paraId="7605AAA8" w14:textId="77777777" w:rsidR="0074074C" w:rsidRDefault="00BC2F8A">
      <w:pPr>
        <w:pStyle w:val="TOC2"/>
        <w:rPr>
          <w:noProof/>
          <w:color w:val="auto"/>
          <w:sz w:val="22"/>
        </w:rPr>
      </w:pPr>
      <w:hyperlink w:anchor="_Toc381959877" w:history="1">
        <w:r w:rsidR="0074074C" w:rsidRPr="009C2F2D">
          <w:rPr>
            <w:rStyle w:val="Hyperlink"/>
            <w:rFonts w:eastAsia="SimSun" w:cs="Arial"/>
            <w:noProof/>
            <w:lang w:eastAsia="zh-CN"/>
          </w:rPr>
          <w:t>Microsoft Application Virtualization for Remote Desktop Services</w:t>
        </w:r>
        <w:r w:rsidR="0074074C">
          <w:rPr>
            <w:noProof/>
            <w:webHidden/>
          </w:rPr>
          <w:tab/>
        </w:r>
        <w:r w:rsidR="0074074C">
          <w:rPr>
            <w:noProof/>
            <w:webHidden/>
          </w:rPr>
          <w:fldChar w:fldCharType="begin"/>
        </w:r>
        <w:r w:rsidR="0074074C">
          <w:rPr>
            <w:noProof/>
            <w:webHidden/>
          </w:rPr>
          <w:instrText xml:space="preserve"> PAGEREF _Toc381959877 \h </w:instrText>
        </w:r>
        <w:r w:rsidR="0074074C">
          <w:rPr>
            <w:noProof/>
            <w:webHidden/>
          </w:rPr>
        </w:r>
        <w:r w:rsidR="0074074C">
          <w:rPr>
            <w:noProof/>
            <w:webHidden/>
          </w:rPr>
          <w:fldChar w:fldCharType="separate"/>
        </w:r>
        <w:r w:rsidR="0074074C">
          <w:rPr>
            <w:noProof/>
            <w:webHidden/>
          </w:rPr>
          <w:t>34</w:t>
        </w:r>
        <w:r w:rsidR="0074074C">
          <w:rPr>
            <w:noProof/>
            <w:webHidden/>
          </w:rPr>
          <w:fldChar w:fldCharType="end"/>
        </w:r>
      </w:hyperlink>
    </w:p>
    <w:p w14:paraId="5270DF33" w14:textId="77777777" w:rsidR="0074074C" w:rsidRDefault="00BC2F8A">
      <w:pPr>
        <w:pStyle w:val="TOC2"/>
        <w:rPr>
          <w:noProof/>
          <w:color w:val="auto"/>
          <w:sz w:val="22"/>
        </w:rPr>
      </w:pPr>
      <w:hyperlink w:anchor="_Toc381959878" w:history="1">
        <w:r w:rsidR="0074074C" w:rsidRPr="009C2F2D">
          <w:rPr>
            <w:rStyle w:val="Hyperlink"/>
            <w:rFonts w:eastAsia="SimSun" w:cs="Arial"/>
            <w:noProof/>
            <w:lang w:eastAsia="zh-CN"/>
          </w:rPr>
          <w:t>Microsoft Dynamics AX 2012 R2</w:t>
        </w:r>
        <w:r w:rsidR="0074074C">
          <w:rPr>
            <w:noProof/>
            <w:webHidden/>
          </w:rPr>
          <w:tab/>
        </w:r>
        <w:r w:rsidR="0074074C">
          <w:rPr>
            <w:noProof/>
            <w:webHidden/>
          </w:rPr>
          <w:fldChar w:fldCharType="begin"/>
        </w:r>
        <w:r w:rsidR="0074074C">
          <w:rPr>
            <w:noProof/>
            <w:webHidden/>
          </w:rPr>
          <w:instrText xml:space="preserve"> PAGEREF _Toc381959878 \h </w:instrText>
        </w:r>
        <w:r w:rsidR="0074074C">
          <w:rPr>
            <w:noProof/>
            <w:webHidden/>
          </w:rPr>
        </w:r>
        <w:r w:rsidR="0074074C">
          <w:rPr>
            <w:noProof/>
            <w:webHidden/>
          </w:rPr>
          <w:fldChar w:fldCharType="separate"/>
        </w:r>
        <w:r w:rsidR="0074074C">
          <w:rPr>
            <w:noProof/>
            <w:webHidden/>
          </w:rPr>
          <w:t>35</w:t>
        </w:r>
        <w:r w:rsidR="0074074C">
          <w:rPr>
            <w:noProof/>
            <w:webHidden/>
          </w:rPr>
          <w:fldChar w:fldCharType="end"/>
        </w:r>
      </w:hyperlink>
    </w:p>
    <w:p w14:paraId="4F2F7E38" w14:textId="77777777" w:rsidR="0074074C" w:rsidRDefault="00BC2F8A">
      <w:pPr>
        <w:pStyle w:val="TOC2"/>
        <w:rPr>
          <w:noProof/>
          <w:color w:val="auto"/>
          <w:sz w:val="22"/>
        </w:rPr>
      </w:pPr>
      <w:hyperlink w:anchor="_Toc381959879" w:history="1">
        <w:r w:rsidR="0074074C" w:rsidRPr="009C2F2D">
          <w:rPr>
            <w:rStyle w:val="Hyperlink"/>
            <w:rFonts w:eastAsia="SimSun" w:cs="Arial"/>
            <w:noProof/>
            <w:lang w:eastAsia="zh-CN"/>
          </w:rPr>
          <w:t>Microsoft Dynamics C5 2012</w:t>
        </w:r>
        <w:r w:rsidR="0074074C">
          <w:rPr>
            <w:noProof/>
            <w:webHidden/>
          </w:rPr>
          <w:tab/>
        </w:r>
        <w:r w:rsidR="0074074C">
          <w:rPr>
            <w:noProof/>
            <w:webHidden/>
          </w:rPr>
          <w:fldChar w:fldCharType="begin"/>
        </w:r>
        <w:r w:rsidR="0074074C">
          <w:rPr>
            <w:noProof/>
            <w:webHidden/>
          </w:rPr>
          <w:instrText xml:space="preserve"> PAGEREF _Toc381959879 \h </w:instrText>
        </w:r>
        <w:r w:rsidR="0074074C">
          <w:rPr>
            <w:noProof/>
            <w:webHidden/>
          </w:rPr>
        </w:r>
        <w:r w:rsidR="0074074C">
          <w:rPr>
            <w:noProof/>
            <w:webHidden/>
          </w:rPr>
          <w:fldChar w:fldCharType="separate"/>
        </w:r>
        <w:r w:rsidR="0074074C">
          <w:rPr>
            <w:noProof/>
            <w:webHidden/>
          </w:rPr>
          <w:t>36</w:t>
        </w:r>
        <w:r w:rsidR="0074074C">
          <w:rPr>
            <w:noProof/>
            <w:webHidden/>
          </w:rPr>
          <w:fldChar w:fldCharType="end"/>
        </w:r>
      </w:hyperlink>
    </w:p>
    <w:p w14:paraId="6C0A0A40" w14:textId="77777777" w:rsidR="0074074C" w:rsidRDefault="00BC2F8A">
      <w:pPr>
        <w:pStyle w:val="TOC2"/>
        <w:rPr>
          <w:noProof/>
          <w:color w:val="auto"/>
          <w:sz w:val="22"/>
        </w:rPr>
      </w:pPr>
      <w:hyperlink w:anchor="_Toc381959880" w:history="1">
        <w:r w:rsidR="0074074C" w:rsidRPr="009C2F2D">
          <w:rPr>
            <w:rStyle w:val="Hyperlink"/>
            <w:rFonts w:eastAsia="SimSun" w:cs="Arial"/>
            <w:noProof/>
            <w:lang w:eastAsia="zh-CN"/>
          </w:rPr>
          <w:t>Microsoft Dynamics CRM 2013 Service Provider</w:t>
        </w:r>
        <w:r w:rsidR="0074074C">
          <w:rPr>
            <w:noProof/>
            <w:webHidden/>
          </w:rPr>
          <w:tab/>
        </w:r>
        <w:r w:rsidR="0074074C">
          <w:rPr>
            <w:noProof/>
            <w:webHidden/>
          </w:rPr>
          <w:fldChar w:fldCharType="begin"/>
        </w:r>
        <w:r w:rsidR="0074074C">
          <w:rPr>
            <w:noProof/>
            <w:webHidden/>
          </w:rPr>
          <w:instrText xml:space="preserve"> PAGEREF _Toc381959880 \h </w:instrText>
        </w:r>
        <w:r w:rsidR="0074074C">
          <w:rPr>
            <w:noProof/>
            <w:webHidden/>
          </w:rPr>
        </w:r>
        <w:r w:rsidR="0074074C">
          <w:rPr>
            <w:noProof/>
            <w:webHidden/>
          </w:rPr>
          <w:fldChar w:fldCharType="separate"/>
        </w:r>
        <w:r w:rsidR="0074074C">
          <w:rPr>
            <w:noProof/>
            <w:webHidden/>
          </w:rPr>
          <w:t>37</w:t>
        </w:r>
        <w:r w:rsidR="0074074C">
          <w:rPr>
            <w:noProof/>
            <w:webHidden/>
          </w:rPr>
          <w:fldChar w:fldCharType="end"/>
        </w:r>
      </w:hyperlink>
    </w:p>
    <w:p w14:paraId="58382645" w14:textId="77777777" w:rsidR="0074074C" w:rsidRDefault="00BC2F8A">
      <w:pPr>
        <w:pStyle w:val="TOC2"/>
        <w:rPr>
          <w:noProof/>
          <w:color w:val="auto"/>
          <w:sz w:val="22"/>
        </w:rPr>
      </w:pPr>
      <w:hyperlink w:anchor="_Toc381959881" w:history="1">
        <w:r w:rsidR="0074074C" w:rsidRPr="009C2F2D">
          <w:rPr>
            <w:rStyle w:val="Hyperlink"/>
            <w:rFonts w:eastAsia="SimSun" w:cs="Arial"/>
            <w:noProof/>
            <w:lang w:eastAsia="zh-CN"/>
          </w:rPr>
          <w:t>Microsoft Dynamics GP 2013</w:t>
        </w:r>
        <w:r w:rsidR="0074074C">
          <w:rPr>
            <w:noProof/>
            <w:webHidden/>
          </w:rPr>
          <w:tab/>
        </w:r>
        <w:r w:rsidR="0074074C">
          <w:rPr>
            <w:noProof/>
            <w:webHidden/>
          </w:rPr>
          <w:fldChar w:fldCharType="begin"/>
        </w:r>
        <w:r w:rsidR="0074074C">
          <w:rPr>
            <w:noProof/>
            <w:webHidden/>
          </w:rPr>
          <w:instrText xml:space="preserve"> PAGEREF _Toc381959881 \h </w:instrText>
        </w:r>
        <w:r w:rsidR="0074074C">
          <w:rPr>
            <w:noProof/>
            <w:webHidden/>
          </w:rPr>
        </w:r>
        <w:r w:rsidR="0074074C">
          <w:rPr>
            <w:noProof/>
            <w:webHidden/>
          </w:rPr>
          <w:fldChar w:fldCharType="separate"/>
        </w:r>
        <w:r w:rsidR="0074074C">
          <w:rPr>
            <w:noProof/>
            <w:webHidden/>
          </w:rPr>
          <w:t>37</w:t>
        </w:r>
        <w:r w:rsidR="0074074C">
          <w:rPr>
            <w:noProof/>
            <w:webHidden/>
          </w:rPr>
          <w:fldChar w:fldCharType="end"/>
        </w:r>
      </w:hyperlink>
    </w:p>
    <w:p w14:paraId="7D2109FE" w14:textId="77777777" w:rsidR="0074074C" w:rsidRDefault="00BC2F8A">
      <w:pPr>
        <w:pStyle w:val="TOC2"/>
        <w:rPr>
          <w:noProof/>
          <w:color w:val="auto"/>
          <w:sz w:val="22"/>
        </w:rPr>
      </w:pPr>
      <w:hyperlink w:anchor="_Toc381959882" w:history="1">
        <w:r w:rsidR="0074074C" w:rsidRPr="009C2F2D">
          <w:rPr>
            <w:rStyle w:val="Hyperlink"/>
            <w:rFonts w:eastAsia="SimSun" w:cs="Arial"/>
            <w:noProof/>
            <w:lang w:eastAsia="zh-CN"/>
          </w:rPr>
          <w:t>Microsoft Dynamics NAV 2013 R2</w:t>
        </w:r>
        <w:r w:rsidR="0074074C">
          <w:rPr>
            <w:noProof/>
            <w:webHidden/>
          </w:rPr>
          <w:tab/>
        </w:r>
        <w:r w:rsidR="0074074C">
          <w:rPr>
            <w:noProof/>
            <w:webHidden/>
          </w:rPr>
          <w:fldChar w:fldCharType="begin"/>
        </w:r>
        <w:r w:rsidR="0074074C">
          <w:rPr>
            <w:noProof/>
            <w:webHidden/>
          </w:rPr>
          <w:instrText xml:space="preserve"> PAGEREF _Toc381959882 \h </w:instrText>
        </w:r>
        <w:r w:rsidR="0074074C">
          <w:rPr>
            <w:noProof/>
            <w:webHidden/>
          </w:rPr>
        </w:r>
        <w:r w:rsidR="0074074C">
          <w:rPr>
            <w:noProof/>
            <w:webHidden/>
          </w:rPr>
          <w:fldChar w:fldCharType="separate"/>
        </w:r>
        <w:r w:rsidR="0074074C">
          <w:rPr>
            <w:noProof/>
            <w:webHidden/>
          </w:rPr>
          <w:t>38</w:t>
        </w:r>
        <w:r w:rsidR="0074074C">
          <w:rPr>
            <w:noProof/>
            <w:webHidden/>
          </w:rPr>
          <w:fldChar w:fldCharType="end"/>
        </w:r>
      </w:hyperlink>
    </w:p>
    <w:p w14:paraId="778948CF" w14:textId="77777777" w:rsidR="0074074C" w:rsidRDefault="00BC2F8A">
      <w:pPr>
        <w:pStyle w:val="TOC2"/>
        <w:rPr>
          <w:noProof/>
          <w:color w:val="auto"/>
          <w:sz w:val="22"/>
        </w:rPr>
      </w:pPr>
      <w:hyperlink w:anchor="_Toc381959883" w:history="1">
        <w:r w:rsidR="0074074C" w:rsidRPr="009C2F2D">
          <w:rPr>
            <w:rStyle w:val="Hyperlink"/>
            <w:rFonts w:eastAsia="SimSun" w:cs="Arial"/>
            <w:noProof/>
            <w:lang w:eastAsia="zh-CN"/>
          </w:rPr>
          <w:t>Microsoft Dynamics SL 2011</w:t>
        </w:r>
        <w:r w:rsidR="0074074C">
          <w:rPr>
            <w:noProof/>
            <w:webHidden/>
          </w:rPr>
          <w:tab/>
        </w:r>
        <w:r w:rsidR="0074074C">
          <w:rPr>
            <w:noProof/>
            <w:webHidden/>
          </w:rPr>
          <w:fldChar w:fldCharType="begin"/>
        </w:r>
        <w:r w:rsidR="0074074C">
          <w:rPr>
            <w:noProof/>
            <w:webHidden/>
          </w:rPr>
          <w:instrText xml:space="preserve"> PAGEREF _Toc381959883 \h </w:instrText>
        </w:r>
        <w:r w:rsidR="0074074C">
          <w:rPr>
            <w:noProof/>
            <w:webHidden/>
          </w:rPr>
        </w:r>
        <w:r w:rsidR="0074074C">
          <w:rPr>
            <w:noProof/>
            <w:webHidden/>
          </w:rPr>
          <w:fldChar w:fldCharType="separate"/>
        </w:r>
        <w:r w:rsidR="0074074C">
          <w:rPr>
            <w:noProof/>
            <w:webHidden/>
          </w:rPr>
          <w:t>39</w:t>
        </w:r>
        <w:r w:rsidR="0074074C">
          <w:rPr>
            <w:noProof/>
            <w:webHidden/>
          </w:rPr>
          <w:fldChar w:fldCharType="end"/>
        </w:r>
      </w:hyperlink>
    </w:p>
    <w:p w14:paraId="68BB30FF" w14:textId="77777777" w:rsidR="0074074C" w:rsidRDefault="00BC2F8A">
      <w:pPr>
        <w:pStyle w:val="TOC2"/>
        <w:rPr>
          <w:noProof/>
          <w:color w:val="auto"/>
          <w:sz w:val="22"/>
        </w:rPr>
      </w:pPr>
      <w:hyperlink w:anchor="_Toc381959884" w:history="1">
        <w:r w:rsidR="0074074C" w:rsidRPr="009C2F2D">
          <w:rPr>
            <w:rStyle w:val="Hyperlink"/>
            <w:rFonts w:eastAsia="SimSun" w:cs="Arial"/>
            <w:noProof/>
            <w:lang w:eastAsia="zh-CN"/>
          </w:rPr>
          <w:t xml:space="preserve">Microsoft User Experience Virtualization Hosting for Desktops 2.0 </w:t>
        </w:r>
        <w:r w:rsidR="0074074C" w:rsidRPr="009C2F2D">
          <w:rPr>
            <w:rStyle w:val="Hyperlink"/>
            <w:rFonts w:eastAsia="SimSun" w:cs="Arial" w:hint="eastAsia"/>
            <w:noProof/>
            <w:lang w:eastAsia="zh-CN"/>
          </w:rPr>
          <w:t>版</w:t>
        </w:r>
        <w:r w:rsidR="0074074C">
          <w:rPr>
            <w:noProof/>
            <w:webHidden/>
          </w:rPr>
          <w:tab/>
        </w:r>
        <w:r w:rsidR="0074074C">
          <w:rPr>
            <w:noProof/>
            <w:webHidden/>
          </w:rPr>
          <w:fldChar w:fldCharType="begin"/>
        </w:r>
        <w:r w:rsidR="0074074C">
          <w:rPr>
            <w:noProof/>
            <w:webHidden/>
          </w:rPr>
          <w:instrText xml:space="preserve"> PAGEREF _Toc381959884 \h </w:instrText>
        </w:r>
        <w:r w:rsidR="0074074C">
          <w:rPr>
            <w:noProof/>
            <w:webHidden/>
          </w:rPr>
        </w:r>
        <w:r w:rsidR="0074074C">
          <w:rPr>
            <w:noProof/>
            <w:webHidden/>
          </w:rPr>
          <w:fldChar w:fldCharType="separate"/>
        </w:r>
        <w:r w:rsidR="0074074C">
          <w:rPr>
            <w:noProof/>
            <w:webHidden/>
          </w:rPr>
          <w:t>40</w:t>
        </w:r>
        <w:r w:rsidR="0074074C">
          <w:rPr>
            <w:noProof/>
            <w:webHidden/>
          </w:rPr>
          <w:fldChar w:fldCharType="end"/>
        </w:r>
      </w:hyperlink>
    </w:p>
    <w:p w14:paraId="705393F4" w14:textId="77777777" w:rsidR="0074074C" w:rsidRDefault="00BC2F8A">
      <w:pPr>
        <w:pStyle w:val="TOC2"/>
        <w:rPr>
          <w:noProof/>
          <w:color w:val="auto"/>
          <w:sz w:val="22"/>
        </w:rPr>
      </w:pPr>
      <w:hyperlink w:anchor="_Toc381959885" w:history="1">
        <w:r w:rsidR="0074074C" w:rsidRPr="009C2F2D">
          <w:rPr>
            <w:rStyle w:val="Hyperlink"/>
            <w:rFonts w:eastAsia="SimSun" w:cs="Arial"/>
            <w:noProof/>
            <w:lang w:eastAsia="zh-CN"/>
          </w:rPr>
          <w:t xml:space="preserve">Office </w:t>
        </w:r>
        <w:r w:rsidR="0074074C" w:rsidRPr="009C2F2D">
          <w:rPr>
            <w:rStyle w:val="Hyperlink"/>
            <w:rFonts w:eastAsia="SimSun" w:cs="Arial" w:hint="eastAsia"/>
            <w:noProof/>
            <w:lang w:eastAsia="zh-CN"/>
          </w:rPr>
          <w:t>多语言包</w:t>
        </w:r>
        <w:r w:rsidR="0074074C" w:rsidRPr="009C2F2D">
          <w:rPr>
            <w:rStyle w:val="Hyperlink"/>
            <w:rFonts w:eastAsia="SimSun" w:cs="Arial"/>
            <w:noProof/>
            <w:lang w:eastAsia="zh-CN"/>
          </w:rPr>
          <w:t xml:space="preserve"> 2013</w:t>
        </w:r>
        <w:r w:rsidR="0074074C">
          <w:rPr>
            <w:noProof/>
            <w:webHidden/>
          </w:rPr>
          <w:tab/>
        </w:r>
        <w:r w:rsidR="0074074C">
          <w:rPr>
            <w:noProof/>
            <w:webHidden/>
          </w:rPr>
          <w:fldChar w:fldCharType="begin"/>
        </w:r>
        <w:r w:rsidR="0074074C">
          <w:rPr>
            <w:noProof/>
            <w:webHidden/>
          </w:rPr>
          <w:instrText xml:space="preserve"> PAGEREF _Toc381959885 \h </w:instrText>
        </w:r>
        <w:r w:rsidR="0074074C">
          <w:rPr>
            <w:noProof/>
            <w:webHidden/>
          </w:rPr>
        </w:r>
        <w:r w:rsidR="0074074C">
          <w:rPr>
            <w:noProof/>
            <w:webHidden/>
          </w:rPr>
          <w:fldChar w:fldCharType="separate"/>
        </w:r>
        <w:r w:rsidR="0074074C">
          <w:rPr>
            <w:noProof/>
            <w:webHidden/>
          </w:rPr>
          <w:t>40</w:t>
        </w:r>
        <w:r w:rsidR="0074074C">
          <w:rPr>
            <w:noProof/>
            <w:webHidden/>
          </w:rPr>
          <w:fldChar w:fldCharType="end"/>
        </w:r>
      </w:hyperlink>
    </w:p>
    <w:p w14:paraId="515FF85E" w14:textId="77777777" w:rsidR="0074074C" w:rsidRDefault="00BC2F8A">
      <w:pPr>
        <w:pStyle w:val="TOC2"/>
        <w:rPr>
          <w:noProof/>
          <w:color w:val="auto"/>
          <w:sz w:val="22"/>
        </w:rPr>
      </w:pPr>
      <w:hyperlink w:anchor="_Toc381959886" w:history="1">
        <w:r w:rsidR="0074074C" w:rsidRPr="009C2F2D">
          <w:rPr>
            <w:rStyle w:val="Hyperlink"/>
            <w:rFonts w:eastAsia="SimSun" w:cs="Arial"/>
            <w:noProof/>
            <w:lang w:eastAsia="zh-CN"/>
          </w:rPr>
          <w:t>Office Professional Plus 2013</w:t>
        </w:r>
        <w:r w:rsidR="0074074C">
          <w:rPr>
            <w:noProof/>
            <w:webHidden/>
          </w:rPr>
          <w:tab/>
        </w:r>
        <w:r w:rsidR="0074074C">
          <w:rPr>
            <w:noProof/>
            <w:webHidden/>
          </w:rPr>
          <w:fldChar w:fldCharType="begin"/>
        </w:r>
        <w:r w:rsidR="0074074C">
          <w:rPr>
            <w:noProof/>
            <w:webHidden/>
          </w:rPr>
          <w:instrText xml:space="preserve"> PAGEREF _Toc381959886 \h </w:instrText>
        </w:r>
        <w:r w:rsidR="0074074C">
          <w:rPr>
            <w:noProof/>
            <w:webHidden/>
          </w:rPr>
        </w:r>
        <w:r w:rsidR="0074074C">
          <w:rPr>
            <w:noProof/>
            <w:webHidden/>
          </w:rPr>
          <w:fldChar w:fldCharType="separate"/>
        </w:r>
        <w:r w:rsidR="0074074C">
          <w:rPr>
            <w:noProof/>
            <w:webHidden/>
          </w:rPr>
          <w:t>41</w:t>
        </w:r>
        <w:r w:rsidR="0074074C">
          <w:rPr>
            <w:noProof/>
            <w:webHidden/>
          </w:rPr>
          <w:fldChar w:fldCharType="end"/>
        </w:r>
      </w:hyperlink>
    </w:p>
    <w:p w14:paraId="69C80A62" w14:textId="77777777" w:rsidR="0074074C" w:rsidRDefault="00BC2F8A">
      <w:pPr>
        <w:pStyle w:val="TOC2"/>
        <w:rPr>
          <w:noProof/>
          <w:color w:val="auto"/>
          <w:sz w:val="22"/>
        </w:rPr>
      </w:pPr>
      <w:hyperlink w:anchor="_Toc381959887" w:history="1">
        <w:r w:rsidR="0074074C" w:rsidRPr="009C2F2D">
          <w:rPr>
            <w:rStyle w:val="Hyperlink"/>
            <w:rFonts w:eastAsia="SimSun" w:cs="Arial"/>
            <w:noProof/>
            <w:lang w:val="fr-FR" w:eastAsia="zh-CN"/>
          </w:rPr>
          <w:t>Office Standard 2013</w:t>
        </w:r>
        <w:r w:rsidR="0074074C">
          <w:rPr>
            <w:noProof/>
            <w:webHidden/>
          </w:rPr>
          <w:tab/>
        </w:r>
        <w:r w:rsidR="0074074C">
          <w:rPr>
            <w:noProof/>
            <w:webHidden/>
          </w:rPr>
          <w:fldChar w:fldCharType="begin"/>
        </w:r>
        <w:r w:rsidR="0074074C">
          <w:rPr>
            <w:noProof/>
            <w:webHidden/>
          </w:rPr>
          <w:instrText xml:space="preserve"> PAGEREF _Toc381959887 \h </w:instrText>
        </w:r>
        <w:r w:rsidR="0074074C">
          <w:rPr>
            <w:noProof/>
            <w:webHidden/>
          </w:rPr>
        </w:r>
        <w:r w:rsidR="0074074C">
          <w:rPr>
            <w:noProof/>
            <w:webHidden/>
          </w:rPr>
          <w:fldChar w:fldCharType="separate"/>
        </w:r>
        <w:r w:rsidR="0074074C">
          <w:rPr>
            <w:noProof/>
            <w:webHidden/>
          </w:rPr>
          <w:t>41</w:t>
        </w:r>
        <w:r w:rsidR="0074074C">
          <w:rPr>
            <w:noProof/>
            <w:webHidden/>
          </w:rPr>
          <w:fldChar w:fldCharType="end"/>
        </w:r>
      </w:hyperlink>
    </w:p>
    <w:p w14:paraId="3A434272" w14:textId="77777777" w:rsidR="0074074C" w:rsidRDefault="00BC2F8A">
      <w:pPr>
        <w:pStyle w:val="TOC2"/>
        <w:rPr>
          <w:noProof/>
          <w:color w:val="auto"/>
          <w:sz w:val="22"/>
        </w:rPr>
      </w:pPr>
      <w:hyperlink w:anchor="_Toc381959888" w:history="1">
        <w:r w:rsidR="0074074C" w:rsidRPr="009C2F2D">
          <w:rPr>
            <w:rStyle w:val="Hyperlink"/>
            <w:rFonts w:eastAsia="SimSun" w:cs="Arial"/>
            <w:noProof/>
            <w:lang w:eastAsia="zh-CN"/>
          </w:rPr>
          <w:t>Productivity Suite</w:t>
        </w:r>
        <w:r w:rsidR="0074074C">
          <w:rPr>
            <w:noProof/>
            <w:webHidden/>
          </w:rPr>
          <w:tab/>
        </w:r>
        <w:r w:rsidR="0074074C">
          <w:rPr>
            <w:noProof/>
            <w:webHidden/>
          </w:rPr>
          <w:fldChar w:fldCharType="begin"/>
        </w:r>
        <w:r w:rsidR="0074074C">
          <w:rPr>
            <w:noProof/>
            <w:webHidden/>
          </w:rPr>
          <w:instrText xml:space="preserve"> PAGEREF _Toc381959888 \h </w:instrText>
        </w:r>
        <w:r w:rsidR="0074074C">
          <w:rPr>
            <w:noProof/>
            <w:webHidden/>
          </w:rPr>
        </w:r>
        <w:r w:rsidR="0074074C">
          <w:rPr>
            <w:noProof/>
            <w:webHidden/>
          </w:rPr>
          <w:fldChar w:fldCharType="separate"/>
        </w:r>
        <w:r w:rsidR="0074074C">
          <w:rPr>
            <w:noProof/>
            <w:webHidden/>
          </w:rPr>
          <w:t>41</w:t>
        </w:r>
        <w:r w:rsidR="0074074C">
          <w:rPr>
            <w:noProof/>
            <w:webHidden/>
          </w:rPr>
          <w:fldChar w:fldCharType="end"/>
        </w:r>
      </w:hyperlink>
    </w:p>
    <w:p w14:paraId="4158D805" w14:textId="77777777" w:rsidR="0074074C" w:rsidRDefault="00BC2F8A">
      <w:pPr>
        <w:pStyle w:val="TOC2"/>
        <w:rPr>
          <w:noProof/>
          <w:color w:val="auto"/>
          <w:sz w:val="22"/>
        </w:rPr>
      </w:pPr>
      <w:hyperlink w:anchor="_Toc381959889" w:history="1">
        <w:r w:rsidR="0074074C" w:rsidRPr="009C2F2D">
          <w:rPr>
            <w:rStyle w:val="Hyperlink"/>
            <w:rFonts w:eastAsia="SimSun" w:cs="Arial"/>
            <w:noProof/>
            <w:lang w:eastAsia="zh-CN"/>
          </w:rPr>
          <w:t>Project 2013 Professional</w:t>
        </w:r>
        <w:r w:rsidR="0074074C">
          <w:rPr>
            <w:noProof/>
            <w:webHidden/>
          </w:rPr>
          <w:tab/>
        </w:r>
        <w:r w:rsidR="0074074C">
          <w:rPr>
            <w:noProof/>
            <w:webHidden/>
          </w:rPr>
          <w:fldChar w:fldCharType="begin"/>
        </w:r>
        <w:r w:rsidR="0074074C">
          <w:rPr>
            <w:noProof/>
            <w:webHidden/>
          </w:rPr>
          <w:instrText xml:space="preserve"> PAGEREF _Toc381959889 \h </w:instrText>
        </w:r>
        <w:r w:rsidR="0074074C">
          <w:rPr>
            <w:noProof/>
            <w:webHidden/>
          </w:rPr>
        </w:r>
        <w:r w:rsidR="0074074C">
          <w:rPr>
            <w:noProof/>
            <w:webHidden/>
          </w:rPr>
          <w:fldChar w:fldCharType="separate"/>
        </w:r>
        <w:r w:rsidR="0074074C">
          <w:rPr>
            <w:noProof/>
            <w:webHidden/>
          </w:rPr>
          <w:t>42</w:t>
        </w:r>
        <w:r w:rsidR="0074074C">
          <w:rPr>
            <w:noProof/>
            <w:webHidden/>
          </w:rPr>
          <w:fldChar w:fldCharType="end"/>
        </w:r>
      </w:hyperlink>
    </w:p>
    <w:p w14:paraId="08641209" w14:textId="77777777" w:rsidR="0074074C" w:rsidRDefault="00BC2F8A">
      <w:pPr>
        <w:pStyle w:val="TOC2"/>
        <w:rPr>
          <w:noProof/>
          <w:color w:val="auto"/>
          <w:sz w:val="22"/>
        </w:rPr>
      </w:pPr>
      <w:hyperlink w:anchor="_Toc381959890" w:history="1">
        <w:r w:rsidR="0074074C" w:rsidRPr="009C2F2D">
          <w:rPr>
            <w:rStyle w:val="Hyperlink"/>
            <w:rFonts w:eastAsia="SimSun" w:cs="Arial"/>
            <w:noProof/>
            <w:lang w:eastAsia="zh-CN"/>
          </w:rPr>
          <w:t>Project 2013 Standard</w:t>
        </w:r>
        <w:r w:rsidR="0074074C">
          <w:rPr>
            <w:noProof/>
            <w:webHidden/>
          </w:rPr>
          <w:tab/>
        </w:r>
        <w:r w:rsidR="0074074C">
          <w:rPr>
            <w:noProof/>
            <w:webHidden/>
          </w:rPr>
          <w:fldChar w:fldCharType="begin"/>
        </w:r>
        <w:r w:rsidR="0074074C">
          <w:rPr>
            <w:noProof/>
            <w:webHidden/>
          </w:rPr>
          <w:instrText xml:space="preserve"> PAGEREF _Toc381959890 \h </w:instrText>
        </w:r>
        <w:r w:rsidR="0074074C">
          <w:rPr>
            <w:noProof/>
            <w:webHidden/>
          </w:rPr>
        </w:r>
        <w:r w:rsidR="0074074C">
          <w:rPr>
            <w:noProof/>
            <w:webHidden/>
          </w:rPr>
          <w:fldChar w:fldCharType="separate"/>
        </w:r>
        <w:r w:rsidR="0074074C">
          <w:rPr>
            <w:noProof/>
            <w:webHidden/>
          </w:rPr>
          <w:t>42</w:t>
        </w:r>
        <w:r w:rsidR="0074074C">
          <w:rPr>
            <w:noProof/>
            <w:webHidden/>
          </w:rPr>
          <w:fldChar w:fldCharType="end"/>
        </w:r>
      </w:hyperlink>
    </w:p>
    <w:p w14:paraId="02148B10" w14:textId="77777777" w:rsidR="0074074C" w:rsidRDefault="00BC2F8A">
      <w:pPr>
        <w:pStyle w:val="TOC2"/>
        <w:rPr>
          <w:noProof/>
          <w:color w:val="auto"/>
          <w:sz w:val="22"/>
        </w:rPr>
      </w:pPr>
      <w:hyperlink w:anchor="_Toc381959891" w:history="1">
        <w:r w:rsidR="0074074C" w:rsidRPr="009C2F2D">
          <w:rPr>
            <w:rStyle w:val="Hyperlink"/>
            <w:rFonts w:eastAsia="SimSun" w:cs="Arial"/>
            <w:noProof/>
            <w:lang w:eastAsia="zh-CN"/>
          </w:rPr>
          <w:t>Project Server 2013</w:t>
        </w:r>
        <w:r w:rsidR="0074074C">
          <w:rPr>
            <w:noProof/>
            <w:webHidden/>
          </w:rPr>
          <w:tab/>
        </w:r>
        <w:r w:rsidR="0074074C">
          <w:rPr>
            <w:noProof/>
            <w:webHidden/>
          </w:rPr>
          <w:fldChar w:fldCharType="begin"/>
        </w:r>
        <w:r w:rsidR="0074074C">
          <w:rPr>
            <w:noProof/>
            <w:webHidden/>
          </w:rPr>
          <w:instrText xml:space="preserve"> PAGEREF _Toc381959891 \h </w:instrText>
        </w:r>
        <w:r w:rsidR="0074074C">
          <w:rPr>
            <w:noProof/>
            <w:webHidden/>
          </w:rPr>
        </w:r>
        <w:r w:rsidR="0074074C">
          <w:rPr>
            <w:noProof/>
            <w:webHidden/>
          </w:rPr>
          <w:fldChar w:fldCharType="separate"/>
        </w:r>
        <w:r w:rsidR="0074074C">
          <w:rPr>
            <w:noProof/>
            <w:webHidden/>
          </w:rPr>
          <w:t>42</w:t>
        </w:r>
        <w:r w:rsidR="0074074C">
          <w:rPr>
            <w:noProof/>
            <w:webHidden/>
          </w:rPr>
          <w:fldChar w:fldCharType="end"/>
        </w:r>
      </w:hyperlink>
    </w:p>
    <w:p w14:paraId="6927833B" w14:textId="77777777" w:rsidR="0074074C" w:rsidRDefault="00BC2F8A">
      <w:pPr>
        <w:pStyle w:val="TOC2"/>
        <w:rPr>
          <w:noProof/>
          <w:color w:val="auto"/>
          <w:sz w:val="22"/>
        </w:rPr>
      </w:pPr>
      <w:hyperlink w:anchor="_Toc381959892" w:history="1">
        <w:r w:rsidR="0074074C" w:rsidRPr="009C2F2D">
          <w:rPr>
            <w:rStyle w:val="Hyperlink"/>
            <w:rFonts w:eastAsia="SimSun" w:cs="Arial"/>
            <w:noProof/>
            <w:lang w:eastAsia="zh-CN"/>
          </w:rPr>
          <w:t>SharePoint Server 2013</w:t>
        </w:r>
        <w:r w:rsidR="0074074C">
          <w:rPr>
            <w:noProof/>
            <w:webHidden/>
          </w:rPr>
          <w:tab/>
        </w:r>
        <w:r w:rsidR="0074074C">
          <w:rPr>
            <w:noProof/>
            <w:webHidden/>
          </w:rPr>
          <w:fldChar w:fldCharType="begin"/>
        </w:r>
        <w:r w:rsidR="0074074C">
          <w:rPr>
            <w:noProof/>
            <w:webHidden/>
          </w:rPr>
          <w:instrText xml:space="preserve"> PAGEREF _Toc381959892 \h </w:instrText>
        </w:r>
        <w:r w:rsidR="0074074C">
          <w:rPr>
            <w:noProof/>
            <w:webHidden/>
          </w:rPr>
        </w:r>
        <w:r w:rsidR="0074074C">
          <w:rPr>
            <w:noProof/>
            <w:webHidden/>
          </w:rPr>
          <w:fldChar w:fldCharType="separate"/>
        </w:r>
        <w:r w:rsidR="0074074C">
          <w:rPr>
            <w:noProof/>
            <w:webHidden/>
          </w:rPr>
          <w:t>43</w:t>
        </w:r>
        <w:r w:rsidR="0074074C">
          <w:rPr>
            <w:noProof/>
            <w:webHidden/>
          </w:rPr>
          <w:fldChar w:fldCharType="end"/>
        </w:r>
      </w:hyperlink>
    </w:p>
    <w:p w14:paraId="2BE264E6" w14:textId="77777777" w:rsidR="0074074C" w:rsidRDefault="00BC2F8A">
      <w:pPr>
        <w:pStyle w:val="TOC2"/>
        <w:rPr>
          <w:noProof/>
          <w:color w:val="auto"/>
          <w:sz w:val="22"/>
        </w:rPr>
      </w:pPr>
      <w:hyperlink w:anchor="_Toc381959893" w:history="1">
        <w:r w:rsidR="0074074C" w:rsidRPr="009C2F2D">
          <w:rPr>
            <w:rStyle w:val="Hyperlink"/>
            <w:rFonts w:eastAsia="SimSun" w:cs="Arial"/>
            <w:noProof/>
            <w:lang w:eastAsia="zh-CN"/>
          </w:rPr>
          <w:t>SQL Server 2014 Standard</w:t>
        </w:r>
        <w:r w:rsidR="0074074C">
          <w:rPr>
            <w:noProof/>
            <w:webHidden/>
          </w:rPr>
          <w:tab/>
        </w:r>
        <w:r w:rsidR="0074074C">
          <w:rPr>
            <w:noProof/>
            <w:webHidden/>
          </w:rPr>
          <w:fldChar w:fldCharType="begin"/>
        </w:r>
        <w:r w:rsidR="0074074C">
          <w:rPr>
            <w:noProof/>
            <w:webHidden/>
          </w:rPr>
          <w:instrText xml:space="preserve"> PAGEREF _Toc381959893 \h </w:instrText>
        </w:r>
        <w:r w:rsidR="0074074C">
          <w:rPr>
            <w:noProof/>
            <w:webHidden/>
          </w:rPr>
        </w:r>
        <w:r w:rsidR="0074074C">
          <w:rPr>
            <w:noProof/>
            <w:webHidden/>
          </w:rPr>
          <w:fldChar w:fldCharType="separate"/>
        </w:r>
        <w:r w:rsidR="0074074C">
          <w:rPr>
            <w:noProof/>
            <w:webHidden/>
          </w:rPr>
          <w:t>43</w:t>
        </w:r>
        <w:r w:rsidR="0074074C">
          <w:rPr>
            <w:noProof/>
            <w:webHidden/>
          </w:rPr>
          <w:fldChar w:fldCharType="end"/>
        </w:r>
      </w:hyperlink>
    </w:p>
    <w:p w14:paraId="27459CB4" w14:textId="77777777" w:rsidR="0074074C" w:rsidRDefault="00BC2F8A">
      <w:pPr>
        <w:pStyle w:val="TOC2"/>
        <w:rPr>
          <w:noProof/>
          <w:color w:val="auto"/>
          <w:sz w:val="22"/>
        </w:rPr>
      </w:pPr>
      <w:hyperlink w:anchor="_Toc381959894" w:history="1">
        <w:r w:rsidR="0074074C" w:rsidRPr="009C2F2D">
          <w:rPr>
            <w:rStyle w:val="Hyperlink"/>
            <w:rFonts w:eastAsia="SimSun" w:cs="Arial"/>
            <w:noProof/>
            <w:lang w:eastAsia="zh-CN"/>
          </w:rPr>
          <w:t>SQL Server 2014 Business Intelligence</w:t>
        </w:r>
        <w:r w:rsidR="0074074C">
          <w:rPr>
            <w:noProof/>
            <w:webHidden/>
          </w:rPr>
          <w:tab/>
        </w:r>
        <w:r w:rsidR="0074074C">
          <w:rPr>
            <w:noProof/>
            <w:webHidden/>
          </w:rPr>
          <w:fldChar w:fldCharType="begin"/>
        </w:r>
        <w:r w:rsidR="0074074C">
          <w:rPr>
            <w:noProof/>
            <w:webHidden/>
          </w:rPr>
          <w:instrText xml:space="preserve"> PAGEREF _Toc381959894 \h </w:instrText>
        </w:r>
        <w:r w:rsidR="0074074C">
          <w:rPr>
            <w:noProof/>
            <w:webHidden/>
          </w:rPr>
        </w:r>
        <w:r w:rsidR="0074074C">
          <w:rPr>
            <w:noProof/>
            <w:webHidden/>
          </w:rPr>
          <w:fldChar w:fldCharType="separate"/>
        </w:r>
        <w:r w:rsidR="0074074C">
          <w:rPr>
            <w:noProof/>
            <w:webHidden/>
          </w:rPr>
          <w:t>44</w:t>
        </w:r>
        <w:r w:rsidR="0074074C">
          <w:rPr>
            <w:noProof/>
            <w:webHidden/>
          </w:rPr>
          <w:fldChar w:fldCharType="end"/>
        </w:r>
      </w:hyperlink>
    </w:p>
    <w:p w14:paraId="3499745E" w14:textId="77777777" w:rsidR="0074074C" w:rsidRDefault="00BC2F8A">
      <w:pPr>
        <w:pStyle w:val="TOC2"/>
        <w:rPr>
          <w:noProof/>
          <w:color w:val="auto"/>
          <w:sz w:val="22"/>
        </w:rPr>
      </w:pPr>
      <w:hyperlink w:anchor="_Toc381959895" w:history="1">
        <w:r w:rsidR="0074074C" w:rsidRPr="009C2F2D">
          <w:rPr>
            <w:rStyle w:val="Hyperlink"/>
            <w:rFonts w:eastAsia="SimSun" w:cs="Arial"/>
            <w:noProof/>
            <w:lang w:eastAsia="zh-CN"/>
          </w:rPr>
          <w:t>System Center 2012 R2 Client Management Suite</w:t>
        </w:r>
        <w:r w:rsidR="0074074C">
          <w:rPr>
            <w:noProof/>
            <w:webHidden/>
          </w:rPr>
          <w:tab/>
        </w:r>
        <w:r w:rsidR="0074074C">
          <w:rPr>
            <w:noProof/>
            <w:webHidden/>
          </w:rPr>
          <w:fldChar w:fldCharType="begin"/>
        </w:r>
        <w:r w:rsidR="0074074C">
          <w:rPr>
            <w:noProof/>
            <w:webHidden/>
          </w:rPr>
          <w:instrText xml:space="preserve"> PAGEREF _Toc381959895 \h </w:instrText>
        </w:r>
        <w:r w:rsidR="0074074C">
          <w:rPr>
            <w:noProof/>
            <w:webHidden/>
          </w:rPr>
        </w:r>
        <w:r w:rsidR="0074074C">
          <w:rPr>
            <w:noProof/>
            <w:webHidden/>
          </w:rPr>
          <w:fldChar w:fldCharType="separate"/>
        </w:r>
        <w:r w:rsidR="0074074C">
          <w:rPr>
            <w:noProof/>
            <w:webHidden/>
          </w:rPr>
          <w:t>44</w:t>
        </w:r>
        <w:r w:rsidR="0074074C">
          <w:rPr>
            <w:noProof/>
            <w:webHidden/>
          </w:rPr>
          <w:fldChar w:fldCharType="end"/>
        </w:r>
      </w:hyperlink>
    </w:p>
    <w:p w14:paraId="7E11FEDB" w14:textId="77777777" w:rsidR="0074074C" w:rsidRDefault="00BC2F8A">
      <w:pPr>
        <w:pStyle w:val="TOC2"/>
        <w:rPr>
          <w:noProof/>
          <w:color w:val="auto"/>
          <w:sz w:val="22"/>
        </w:rPr>
      </w:pPr>
      <w:hyperlink w:anchor="_Toc381959896" w:history="1">
        <w:r w:rsidR="0074074C" w:rsidRPr="009C2F2D">
          <w:rPr>
            <w:rStyle w:val="Hyperlink"/>
            <w:rFonts w:eastAsia="SimSun" w:cs="Arial"/>
            <w:noProof/>
            <w:lang w:eastAsia="zh-CN"/>
          </w:rPr>
          <w:t>System Center 2012 R2 Configuration Manager</w:t>
        </w:r>
        <w:r w:rsidR="0074074C">
          <w:rPr>
            <w:noProof/>
            <w:webHidden/>
          </w:rPr>
          <w:tab/>
        </w:r>
        <w:r w:rsidR="0074074C">
          <w:rPr>
            <w:noProof/>
            <w:webHidden/>
          </w:rPr>
          <w:fldChar w:fldCharType="begin"/>
        </w:r>
        <w:r w:rsidR="0074074C">
          <w:rPr>
            <w:noProof/>
            <w:webHidden/>
          </w:rPr>
          <w:instrText xml:space="preserve"> PAGEREF _Toc381959896 \h </w:instrText>
        </w:r>
        <w:r w:rsidR="0074074C">
          <w:rPr>
            <w:noProof/>
            <w:webHidden/>
          </w:rPr>
        </w:r>
        <w:r w:rsidR="0074074C">
          <w:rPr>
            <w:noProof/>
            <w:webHidden/>
          </w:rPr>
          <w:fldChar w:fldCharType="separate"/>
        </w:r>
        <w:r w:rsidR="0074074C">
          <w:rPr>
            <w:noProof/>
            <w:webHidden/>
          </w:rPr>
          <w:t>44</w:t>
        </w:r>
        <w:r w:rsidR="0074074C">
          <w:rPr>
            <w:noProof/>
            <w:webHidden/>
          </w:rPr>
          <w:fldChar w:fldCharType="end"/>
        </w:r>
      </w:hyperlink>
    </w:p>
    <w:p w14:paraId="136B070E" w14:textId="77777777" w:rsidR="0074074C" w:rsidRDefault="00BC2F8A">
      <w:pPr>
        <w:pStyle w:val="TOC2"/>
        <w:rPr>
          <w:noProof/>
          <w:color w:val="auto"/>
          <w:sz w:val="22"/>
        </w:rPr>
      </w:pPr>
      <w:hyperlink w:anchor="_Toc381959897" w:history="1">
        <w:r w:rsidR="0074074C" w:rsidRPr="009C2F2D">
          <w:rPr>
            <w:rStyle w:val="Hyperlink"/>
            <w:rFonts w:eastAsia="SimSun" w:cs="Arial"/>
            <w:noProof/>
            <w:lang w:eastAsia="zh-CN"/>
          </w:rPr>
          <w:t>Visio 2013 Professional</w:t>
        </w:r>
        <w:r w:rsidR="0074074C">
          <w:rPr>
            <w:noProof/>
            <w:webHidden/>
          </w:rPr>
          <w:tab/>
        </w:r>
        <w:r w:rsidR="0074074C">
          <w:rPr>
            <w:noProof/>
            <w:webHidden/>
          </w:rPr>
          <w:fldChar w:fldCharType="begin"/>
        </w:r>
        <w:r w:rsidR="0074074C">
          <w:rPr>
            <w:noProof/>
            <w:webHidden/>
          </w:rPr>
          <w:instrText xml:space="preserve"> PAGEREF _Toc381959897 \h </w:instrText>
        </w:r>
        <w:r w:rsidR="0074074C">
          <w:rPr>
            <w:noProof/>
            <w:webHidden/>
          </w:rPr>
        </w:r>
        <w:r w:rsidR="0074074C">
          <w:rPr>
            <w:noProof/>
            <w:webHidden/>
          </w:rPr>
          <w:fldChar w:fldCharType="separate"/>
        </w:r>
        <w:r w:rsidR="0074074C">
          <w:rPr>
            <w:noProof/>
            <w:webHidden/>
          </w:rPr>
          <w:t>45</w:t>
        </w:r>
        <w:r w:rsidR="0074074C">
          <w:rPr>
            <w:noProof/>
            <w:webHidden/>
          </w:rPr>
          <w:fldChar w:fldCharType="end"/>
        </w:r>
      </w:hyperlink>
    </w:p>
    <w:p w14:paraId="0BFA625B" w14:textId="77777777" w:rsidR="0074074C" w:rsidRDefault="00BC2F8A">
      <w:pPr>
        <w:pStyle w:val="TOC2"/>
        <w:rPr>
          <w:noProof/>
          <w:color w:val="auto"/>
          <w:sz w:val="22"/>
        </w:rPr>
      </w:pPr>
      <w:hyperlink w:anchor="_Toc381959898" w:history="1">
        <w:r w:rsidR="0074074C" w:rsidRPr="009C2F2D">
          <w:rPr>
            <w:rStyle w:val="Hyperlink"/>
            <w:rFonts w:eastAsia="SimSun" w:cs="Arial"/>
            <w:noProof/>
            <w:lang w:eastAsia="zh-CN"/>
          </w:rPr>
          <w:t>Visio 2013 Standard</w:t>
        </w:r>
        <w:r w:rsidR="0074074C">
          <w:rPr>
            <w:noProof/>
            <w:webHidden/>
          </w:rPr>
          <w:tab/>
        </w:r>
        <w:r w:rsidR="0074074C">
          <w:rPr>
            <w:noProof/>
            <w:webHidden/>
          </w:rPr>
          <w:fldChar w:fldCharType="begin"/>
        </w:r>
        <w:r w:rsidR="0074074C">
          <w:rPr>
            <w:noProof/>
            <w:webHidden/>
          </w:rPr>
          <w:instrText xml:space="preserve"> PAGEREF _Toc381959898 \h </w:instrText>
        </w:r>
        <w:r w:rsidR="0074074C">
          <w:rPr>
            <w:noProof/>
            <w:webHidden/>
          </w:rPr>
        </w:r>
        <w:r w:rsidR="0074074C">
          <w:rPr>
            <w:noProof/>
            <w:webHidden/>
          </w:rPr>
          <w:fldChar w:fldCharType="separate"/>
        </w:r>
        <w:r w:rsidR="0074074C">
          <w:rPr>
            <w:noProof/>
            <w:webHidden/>
          </w:rPr>
          <w:t>45</w:t>
        </w:r>
        <w:r w:rsidR="0074074C">
          <w:rPr>
            <w:noProof/>
            <w:webHidden/>
          </w:rPr>
          <w:fldChar w:fldCharType="end"/>
        </w:r>
      </w:hyperlink>
    </w:p>
    <w:p w14:paraId="1F9BEE5D" w14:textId="77777777" w:rsidR="0074074C" w:rsidRDefault="00BC2F8A">
      <w:pPr>
        <w:pStyle w:val="TOC2"/>
        <w:rPr>
          <w:noProof/>
          <w:color w:val="auto"/>
          <w:sz w:val="22"/>
        </w:rPr>
      </w:pPr>
      <w:hyperlink w:anchor="_Toc381959899" w:history="1">
        <w:r w:rsidR="0074074C" w:rsidRPr="009C2F2D">
          <w:rPr>
            <w:rStyle w:val="Hyperlink"/>
            <w:rFonts w:eastAsia="SimSun" w:cs="Arial"/>
            <w:noProof/>
            <w:lang w:eastAsia="zh-CN"/>
          </w:rPr>
          <w:t>Visual Studio Premium 2013</w:t>
        </w:r>
        <w:r w:rsidR="0074074C">
          <w:rPr>
            <w:noProof/>
            <w:webHidden/>
          </w:rPr>
          <w:tab/>
        </w:r>
        <w:r w:rsidR="0074074C">
          <w:rPr>
            <w:noProof/>
            <w:webHidden/>
          </w:rPr>
          <w:fldChar w:fldCharType="begin"/>
        </w:r>
        <w:r w:rsidR="0074074C">
          <w:rPr>
            <w:noProof/>
            <w:webHidden/>
          </w:rPr>
          <w:instrText xml:space="preserve"> PAGEREF _Toc381959899 \h </w:instrText>
        </w:r>
        <w:r w:rsidR="0074074C">
          <w:rPr>
            <w:noProof/>
            <w:webHidden/>
          </w:rPr>
        </w:r>
        <w:r w:rsidR="0074074C">
          <w:rPr>
            <w:noProof/>
            <w:webHidden/>
          </w:rPr>
          <w:fldChar w:fldCharType="separate"/>
        </w:r>
        <w:r w:rsidR="0074074C">
          <w:rPr>
            <w:noProof/>
            <w:webHidden/>
          </w:rPr>
          <w:t>45</w:t>
        </w:r>
        <w:r w:rsidR="0074074C">
          <w:rPr>
            <w:noProof/>
            <w:webHidden/>
          </w:rPr>
          <w:fldChar w:fldCharType="end"/>
        </w:r>
      </w:hyperlink>
    </w:p>
    <w:p w14:paraId="3C142D31" w14:textId="77777777" w:rsidR="0074074C" w:rsidRDefault="00BC2F8A">
      <w:pPr>
        <w:pStyle w:val="TOC2"/>
        <w:rPr>
          <w:noProof/>
          <w:color w:val="auto"/>
          <w:sz w:val="22"/>
        </w:rPr>
      </w:pPr>
      <w:hyperlink w:anchor="_Toc381959900" w:history="1">
        <w:r w:rsidR="0074074C" w:rsidRPr="009C2F2D">
          <w:rPr>
            <w:rStyle w:val="Hyperlink"/>
            <w:rFonts w:eastAsia="SimSun" w:cs="Arial"/>
            <w:noProof/>
            <w:lang w:eastAsia="zh-CN"/>
          </w:rPr>
          <w:t>Visual Studio Professional 2013</w:t>
        </w:r>
        <w:r w:rsidR="0074074C">
          <w:rPr>
            <w:noProof/>
            <w:webHidden/>
          </w:rPr>
          <w:tab/>
        </w:r>
        <w:r w:rsidR="0074074C">
          <w:rPr>
            <w:noProof/>
            <w:webHidden/>
          </w:rPr>
          <w:fldChar w:fldCharType="begin"/>
        </w:r>
        <w:r w:rsidR="0074074C">
          <w:rPr>
            <w:noProof/>
            <w:webHidden/>
          </w:rPr>
          <w:instrText xml:space="preserve"> PAGEREF _Toc381959900 \h </w:instrText>
        </w:r>
        <w:r w:rsidR="0074074C">
          <w:rPr>
            <w:noProof/>
            <w:webHidden/>
          </w:rPr>
        </w:r>
        <w:r w:rsidR="0074074C">
          <w:rPr>
            <w:noProof/>
            <w:webHidden/>
          </w:rPr>
          <w:fldChar w:fldCharType="separate"/>
        </w:r>
        <w:r w:rsidR="0074074C">
          <w:rPr>
            <w:noProof/>
            <w:webHidden/>
          </w:rPr>
          <w:t>47</w:t>
        </w:r>
        <w:r w:rsidR="0074074C">
          <w:rPr>
            <w:noProof/>
            <w:webHidden/>
          </w:rPr>
          <w:fldChar w:fldCharType="end"/>
        </w:r>
      </w:hyperlink>
    </w:p>
    <w:p w14:paraId="6D168E9C" w14:textId="77777777" w:rsidR="0074074C" w:rsidRDefault="00BC2F8A">
      <w:pPr>
        <w:pStyle w:val="TOC2"/>
        <w:rPr>
          <w:noProof/>
          <w:color w:val="auto"/>
          <w:sz w:val="22"/>
        </w:rPr>
      </w:pPr>
      <w:hyperlink w:anchor="_Toc381959901" w:history="1">
        <w:r w:rsidR="0074074C" w:rsidRPr="009C2F2D">
          <w:rPr>
            <w:rStyle w:val="Hyperlink"/>
            <w:rFonts w:eastAsia="SimSun" w:cs="Arial"/>
            <w:noProof/>
            <w:lang w:eastAsia="zh-CN"/>
          </w:rPr>
          <w:t>Visual Studio Ultimate 2013</w:t>
        </w:r>
        <w:r w:rsidR="0074074C">
          <w:rPr>
            <w:noProof/>
            <w:webHidden/>
          </w:rPr>
          <w:tab/>
        </w:r>
        <w:r w:rsidR="0074074C">
          <w:rPr>
            <w:noProof/>
            <w:webHidden/>
          </w:rPr>
          <w:fldChar w:fldCharType="begin"/>
        </w:r>
        <w:r w:rsidR="0074074C">
          <w:rPr>
            <w:noProof/>
            <w:webHidden/>
          </w:rPr>
          <w:instrText xml:space="preserve"> PAGEREF _Toc381959901 \h </w:instrText>
        </w:r>
        <w:r w:rsidR="0074074C">
          <w:rPr>
            <w:noProof/>
            <w:webHidden/>
          </w:rPr>
        </w:r>
        <w:r w:rsidR="0074074C">
          <w:rPr>
            <w:noProof/>
            <w:webHidden/>
          </w:rPr>
          <w:fldChar w:fldCharType="separate"/>
        </w:r>
        <w:r w:rsidR="0074074C">
          <w:rPr>
            <w:noProof/>
            <w:webHidden/>
          </w:rPr>
          <w:t>48</w:t>
        </w:r>
        <w:r w:rsidR="0074074C">
          <w:rPr>
            <w:noProof/>
            <w:webHidden/>
          </w:rPr>
          <w:fldChar w:fldCharType="end"/>
        </w:r>
      </w:hyperlink>
    </w:p>
    <w:p w14:paraId="1569E066" w14:textId="77777777" w:rsidR="0074074C" w:rsidRDefault="00BC2F8A">
      <w:pPr>
        <w:pStyle w:val="TOC2"/>
        <w:rPr>
          <w:noProof/>
          <w:color w:val="auto"/>
          <w:sz w:val="22"/>
        </w:rPr>
      </w:pPr>
      <w:hyperlink w:anchor="_Toc381959902" w:history="1">
        <w:r w:rsidR="0074074C" w:rsidRPr="009C2F2D">
          <w:rPr>
            <w:rStyle w:val="Hyperlink"/>
            <w:rFonts w:eastAsia="SimSun" w:cs="Arial" w:hint="eastAsia"/>
            <w:noProof/>
            <w:lang w:eastAsia="zh-CN"/>
          </w:rPr>
          <w:t>采用</w:t>
        </w:r>
        <w:r w:rsidR="0074074C" w:rsidRPr="009C2F2D">
          <w:rPr>
            <w:rStyle w:val="Hyperlink"/>
            <w:rFonts w:eastAsia="SimSun" w:cs="Arial"/>
            <w:noProof/>
            <w:lang w:eastAsia="zh-CN"/>
          </w:rPr>
          <w:t xml:space="preserve"> SQL Server 2012 </w:t>
        </w:r>
        <w:r w:rsidR="0074074C" w:rsidRPr="009C2F2D">
          <w:rPr>
            <w:rStyle w:val="Hyperlink"/>
            <w:rFonts w:eastAsia="SimSun" w:cs="Arial" w:hint="eastAsia"/>
            <w:noProof/>
            <w:lang w:eastAsia="zh-CN"/>
          </w:rPr>
          <w:t>技术的</w:t>
        </w:r>
        <w:r w:rsidR="0074074C" w:rsidRPr="009C2F2D">
          <w:rPr>
            <w:rStyle w:val="Hyperlink"/>
            <w:rFonts w:eastAsia="SimSun" w:cs="Arial"/>
            <w:noProof/>
            <w:lang w:eastAsia="zh-CN"/>
          </w:rPr>
          <w:t xml:space="preserve"> Visual Studio Team Foundation Server 2013</w:t>
        </w:r>
        <w:r w:rsidR="0074074C">
          <w:rPr>
            <w:noProof/>
            <w:webHidden/>
          </w:rPr>
          <w:tab/>
        </w:r>
        <w:r w:rsidR="0074074C">
          <w:rPr>
            <w:noProof/>
            <w:webHidden/>
          </w:rPr>
          <w:fldChar w:fldCharType="begin"/>
        </w:r>
        <w:r w:rsidR="0074074C">
          <w:rPr>
            <w:noProof/>
            <w:webHidden/>
          </w:rPr>
          <w:instrText xml:space="preserve"> PAGEREF _Toc381959902 \h </w:instrText>
        </w:r>
        <w:r w:rsidR="0074074C">
          <w:rPr>
            <w:noProof/>
            <w:webHidden/>
          </w:rPr>
        </w:r>
        <w:r w:rsidR="0074074C">
          <w:rPr>
            <w:noProof/>
            <w:webHidden/>
          </w:rPr>
          <w:fldChar w:fldCharType="separate"/>
        </w:r>
        <w:r w:rsidR="0074074C">
          <w:rPr>
            <w:noProof/>
            <w:webHidden/>
          </w:rPr>
          <w:t>49</w:t>
        </w:r>
        <w:r w:rsidR="0074074C">
          <w:rPr>
            <w:noProof/>
            <w:webHidden/>
          </w:rPr>
          <w:fldChar w:fldCharType="end"/>
        </w:r>
      </w:hyperlink>
    </w:p>
    <w:p w14:paraId="19D267EC" w14:textId="77777777" w:rsidR="0074074C" w:rsidRDefault="00BC2F8A">
      <w:pPr>
        <w:pStyle w:val="TOC2"/>
        <w:rPr>
          <w:noProof/>
          <w:color w:val="auto"/>
          <w:sz w:val="22"/>
        </w:rPr>
      </w:pPr>
      <w:hyperlink w:anchor="_Toc381959903" w:history="1">
        <w:r w:rsidR="0074074C" w:rsidRPr="009C2F2D">
          <w:rPr>
            <w:rStyle w:val="Hyperlink"/>
            <w:rFonts w:eastAsia="SimSun" w:cs="Arial"/>
            <w:noProof/>
            <w:lang w:eastAsia="zh-CN"/>
          </w:rPr>
          <w:t>Visual Studio Test Professional 2013</w:t>
        </w:r>
        <w:r w:rsidR="0074074C">
          <w:rPr>
            <w:noProof/>
            <w:webHidden/>
          </w:rPr>
          <w:tab/>
        </w:r>
        <w:r w:rsidR="0074074C">
          <w:rPr>
            <w:noProof/>
            <w:webHidden/>
          </w:rPr>
          <w:fldChar w:fldCharType="begin"/>
        </w:r>
        <w:r w:rsidR="0074074C">
          <w:rPr>
            <w:noProof/>
            <w:webHidden/>
          </w:rPr>
          <w:instrText xml:space="preserve"> PAGEREF _Toc381959903 \h </w:instrText>
        </w:r>
        <w:r w:rsidR="0074074C">
          <w:rPr>
            <w:noProof/>
            <w:webHidden/>
          </w:rPr>
        </w:r>
        <w:r w:rsidR="0074074C">
          <w:rPr>
            <w:noProof/>
            <w:webHidden/>
          </w:rPr>
          <w:fldChar w:fldCharType="separate"/>
        </w:r>
        <w:r w:rsidR="0074074C">
          <w:rPr>
            <w:noProof/>
            <w:webHidden/>
          </w:rPr>
          <w:t>50</w:t>
        </w:r>
        <w:r w:rsidR="0074074C">
          <w:rPr>
            <w:noProof/>
            <w:webHidden/>
          </w:rPr>
          <w:fldChar w:fldCharType="end"/>
        </w:r>
      </w:hyperlink>
    </w:p>
    <w:p w14:paraId="37E98B6C" w14:textId="77777777" w:rsidR="0074074C" w:rsidRDefault="00BC2F8A">
      <w:pPr>
        <w:pStyle w:val="TOC2"/>
        <w:rPr>
          <w:noProof/>
          <w:color w:val="auto"/>
          <w:sz w:val="22"/>
        </w:rPr>
      </w:pPr>
      <w:hyperlink w:anchor="_Toc381959904" w:history="1">
        <w:r w:rsidR="0074074C" w:rsidRPr="009C2F2D">
          <w:rPr>
            <w:rStyle w:val="Hyperlink"/>
            <w:rFonts w:eastAsia="SimSun" w:cs="Arial"/>
            <w:noProof/>
            <w:lang w:eastAsia="zh-CN"/>
          </w:rPr>
          <w:t>Windows Server 2012 R2 Active Directory Rights Management Services</w:t>
        </w:r>
        <w:r w:rsidR="0074074C">
          <w:rPr>
            <w:noProof/>
            <w:webHidden/>
          </w:rPr>
          <w:tab/>
        </w:r>
        <w:r w:rsidR="0074074C">
          <w:rPr>
            <w:noProof/>
            <w:webHidden/>
          </w:rPr>
          <w:fldChar w:fldCharType="begin"/>
        </w:r>
        <w:r w:rsidR="0074074C">
          <w:rPr>
            <w:noProof/>
            <w:webHidden/>
          </w:rPr>
          <w:instrText xml:space="preserve"> PAGEREF _Toc381959904 \h </w:instrText>
        </w:r>
        <w:r w:rsidR="0074074C">
          <w:rPr>
            <w:noProof/>
            <w:webHidden/>
          </w:rPr>
        </w:r>
        <w:r w:rsidR="0074074C">
          <w:rPr>
            <w:noProof/>
            <w:webHidden/>
          </w:rPr>
          <w:fldChar w:fldCharType="separate"/>
        </w:r>
        <w:r w:rsidR="0074074C">
          <w:rPr>
            <w:noProof/>
            <w:webHidden/>
          </w:rPr>
          <w:t>52</w:t>
        </w:r>
        <w:r w:rsidR="0074074C">
          <w:rPr>
            <w:noProof/>
            <w:webHidden/>
          </w:rPr>
          <w:fldChar w:fldCharType="end"/>
        </w:r>
      </w:hyperlink>
    </w:p>
    <w:p w14:paraId="15967B0A" w14:textId="77777777" w:rsidR="0074074C" w:rsidRDefault="00BC2F8A">
      <w:pPr>
        <w:pStyle w:val="TOC2"/>
        <w:rPr>
          <w:noProof/>
          <w:color w:val="auto"/>
          <w:sz w:val="22"/>
        </w:rPr>
      </w:pPr>
      <w:hyperlink w:anchor="_Toc381959905" w:history="1">
        <w:r w:rsidR="0074074C" w:rsidRPr="009C2F2D">
          <w:rPr>
            <w:rStyle w:val="Hyperlink"/>
            <w:rFonts w:eastAsia="SimSun" w:cs="Arial"/>
            <w:noProof/>
            <w:lang w:eastAsia="zh-CN"/>
          </w:rPr>
          <w:t xml:space="preserve">Windows Server 2012 R2 </w:t>
        </w:r>
        <w:r w:rsidR="0074074C" w:rsidRPr="009C2F2D">
          <w:rPr>
            <w:rStyle w:val="Hyperlink"/>
            <w:rFonts w:eastAsia="SimSun" w:cs="Arial" w:hint="eastAsia"/>
            <w:noProof/>
            <w:lang w:eastAsia="zh-CN"/>
          </w:rPr>
          <w:t>远程桌面服务</w:t>
        </w:r>
        <w:r w:rsidR="0074074C">
          <w:rPr>
            <w:noProof/>
            <w:webHidden/>
          </w:rPr>
          <w:tab/>
        </w:r>
        <w:r w:rsidR="0074074C">
          <w:rPr>
            <w:noProof/>
            <w:webHidden/>
          </w:rPr>
          <w:fldChar w:fldCharType="begin"/>
        </w:r>
        <w:r w:rsidR="0074074C">
          <w:rPr>
            <w:noProof/>
            <w:webHidden/>
          </w:rPr>
          <w:instrText xml:space="preserve"> PAGEREF _Toc381959905 \h </w:instrText>
        </w:r>
        <w:r w:rsidR="0074074C">
          <w:rPr>
            <w:noProof/>
            <w:webHidden/>
          </w:rPr>
        </w:r>
        <w:r w:rsidR="0074074C">
          <w:rPr>
            <w:noProof/>
            <w:webHidden/>
          </w:rPr>
          <w:fldChar w:fldCharType="separate"/>
        </w:r>
        <w:r w:rsidR="0074074C">
          <w:rPr>
            <w:noProof/>
            <w:webHidden/>
          </w:rPr>
          <w:t>52</w:t>
        </w:r>
        <w:r w:rsidR="0074074C">
          <w:rPr>
            <w:noProof/>
            <w:webHidden/>
          </w:rPr>
          <w:fldChar w:fldCharType="end"/>
        </w:r>
      </w:hyperlink>
    </w:p>
    <w:p w14:paraId="48FAE914" w14:textId="77777777" w:rsidR="0074074C" w:rsidRDefault="00BC2F8A">
      <w:pPr>
        <w:pStyle w:val="TOC1"/>
        <w:tabs>
          <w:tab w:val="right" w:leader="dot" w:pos="5210"/>
        </w:tabs>
        <w:rPr>
          <w:rFonts w:asciiTheme="minorHAnsi" w:hAnsiTheme="minorHAnsi"/>
          <w:b w:val="0"/>
          <w:caps w:val="0"/>
          <w:noProof/>
          <w:color w:val="auto"/>
          <w:sz w:val="22"/>
          <w:szCs w:val="22"/>
        </w:rPr>
      </w:pPr>
      <w:hyperlink w:anchor="_Toc381959906" w:history="1">
        <w:r w:rsidR="0074074C" w:rsidRPr="009C2F2D">
          <w:rPr>
            <w:rStyle w:val="Hyperlink"/>
            <w:rFonts w:eastAsia="SimSun" w:cs="Arial" w:hint="eastAsia"/>
            <w:noProof/>
            <w:lang w:eastAsia="zh-CN"/>
          </w:rPr>
          <w:t>主机</w:t>
        </w:r>
        <w:r w:rsidR="0074074C" w:rsidRPr="009C2F2D">
          <w:rPr>
            <w:rStyle w:val="Hyperlink"/>
            <w:rFonts w:eastAsia="SimSun" w:cs="Arial"/>
            <w:noProof/>
            <w:lang w:eastAsia="zh-CN"/>
          </w:rPr>
          <w:t>/</w:t>
        </w:r>
        <w:r w:rsidR="0074074C" w:rsidRPr="009C2F2D">
          <w:rPr>
            <w:rStyle w:val="Hyperlink"/>
            <w:rFonts w:eastAsia="SimSun" w:cs="Arial" w:hint="eastAsia"/>
            <w:noProof/>
            <w:lang w:eastAsia="zh-CN"/>
          </w:rPr>
          <w:t>客户机许可模式</w:t>
        </w:r>
        <w:r w:rsidR="0074074C">
          <w:rPr>
            <w:noProof/>
            <w:webHidden/>
          </w:rPr>
          <w:tab/>
        </w:r>
        <w:r w:rsidR="0074074C">
          <w:rPr>
            <w:noProof/>
            <w:webHidden/>
          </w:rPr>
          <w:fldChar w:fldCharType="begin"/>
        </w:r>
        <w:r w:rsidR="0074074C">
          <w:rPr>
            <w:noProof/>
            <w:webHidden/>
          </w:rPr>
          <w:instrText xml:space="preserve"> PAGEREF _Toc381959906 \h </w:instrText>
        </w:r>
        <w:r w:rsidR="0074074C">
          <w:rPr>
            <w:noProof/>
            <w:webHidden/>
          </w:rPr>
        </w:r>
        <w:r w:rsidR="0074074C">
          <w:rPr>
            <w:noProof/>
            <w:webHidden/>
          </w:rPr>
          <w:fldChar w:fldCharType="separate"/>
        </w:r>
        <w:r w:rsidR="0074074C">
          <w:rPr>
            <w:noProof/>
            <w:webHidden/>
          </w:rPr>
          <w:t>53</w:t>
        </w:r>
        <w:r w:rsidR="0074074C">
          <w:rPr>
            <w:noProof/>
            <w:webHidden/>
          </w:rPr>
          <w:fldChar w:fldCharType="end"/>
        </w:r>
      </w:hyperlink>
    </w:p>
    <w:p w14:paraId="5CCC71D1" w14:textId="77777777" w:rsidR="0074074C" w:rsidRDefault="00BC2F8A">
      <w:pPr>
        <w:pStyle w:val="TOC2"/>
        <w:rPr>
          <w:noProof/>
          <w:color w:val="auto"/>
          <w:sz w:val="22"/>
        </w:rPr>
      </w:pPr>
      <w:hyperlink w:anchor="_Toc381959907" w:history="1">
        <w:r w:rsidR="0074074C" w:rsidRPr="009C2F2D">
          <w:rPr>
            <w:rStyle w:val="Hyperlink"/>
            <w:rFonts w:eastAsia="SimSun" w:cs="Arial"/>
            <w:noProof/>
            <w:lang w:eastAsia="zh-CN"/>
          </w:rPr>
          <w:t>Cloud Platform Suite</w:t>
        </w:r>
        <w:r w:rsidR="0074074C">
          <w:rPr>
            <w:noProof/>
            <w:webHidden/>
          </w:rPr>
          <w:tab/>
        </w:r>
        <w:r w:rsidR="0074074C">
          <w:rPr>
            <w:noProof/>
            <w:webHidden/>
          </w:rPr>
          <w:fldChar w:fldCharType="begin"/>
        </w:r>
        <w:r w:rsidR="0074074C">
          <w:rPr>
            <w:noProof/>
            <w:webHidden/>
          </w:rPr>
          <w:instrText xml:space="preserve"> PAGEREF _Toc381959907 \h </w:instrText>
        </w:r>
        <w:r w:rsidR="0074074C">
          <w:rPr>
            <w:noProof/>
            <w:webHidden/>
          </w:rPr>
        </w:r>
        <w:r w:rsidR="0074074C">
          <w:rPr>
            <w:noProof/>
            <w:webHidden/>
          </w:rPr>
          <w:fldChar w:fldCharType="separate"/>
        </w:r>
        <w:r w:rsidR="0074074C">
          <w:rPr>
            <w:noProof/>
            <w:webHidden/>
          </w:rPr>
          <w:t>53</w:t>
        </w:r>
        <w:r w:rsidR="0074074C">
          <w:rPr>
            <w:noProof/>
            <w:webHidden/>
          </w:rPr>
          <w:fldChar w:fldCharType="end"/>
        </w:r>
      </w:hyperlink>
    </w:p>
    <w:p w14:paraId="2A3738B1" w14:textId="77777777" w:rsidR="0074074C" w:rsidRDefault="00BC2F8A">
      <w:pPr>
        <w:pStyle w:val="TOC2"/>
        <w:rPr>
          <w:noProof/>
          <w:color w:val="auto"/>
          <w:sz w:val="22"/>
        </w:rPr>
      </w:pPr>
      <w:hyperlink w:anchor="_Toc381959908" w:history="1">
        <w:r w:rsidR="0074074C" w:rsidRPr="009C2F2D">
          <w:rPr>
            <w:rStyle w:val="Hyperlink"/>
            <w:rFonts w:eastAsia="SimSun" w:cs="Arial"/>
            <w:noProof/>
            <w:lang w:eastAsia="zh-CN"/>
          </w:rPr>
          <w:t>Cloud Platform Guest</w:t>
        </w:r>
        <w:r w:rsidR="0074074C">
          <w:rPr>
            <w:noProof/>
            <w:webHidden/>
          </w:rPr>
          <w:tab/>
        </w:r>
        <w:r w:rsidR="0074074C">
          <w:rPr>
            <w:noProof/>
            <w:webHidden/>
          </w:rPr>
          <w:fldChar w:fldCharType="begin"/>
        </w:r>
        <w:r w:rsidR="0074074C">
          <w:rPr>
            <w:noProof/>
            <w:webHidden/>
          </w:rPr>
          <w:instrText xml:space="preserve"> PAGEREF _Toc381959908 \h </w:instrText>
        </w:r>
        <w:r w:rsidR="0074074C">
          <w:rPr>
            <w:noProof/>
            <w:webHidden/>
          </w:rPr>
        </w:r>
        <w:r w:rsidR="0074074C">
          <w:rPr>
            <w:noProof/>
            <w:webHidden/>
          </w:rPr>
          <w:fldChar w:fldCharType="separate"/>
        </w:r>
        <w:r w:rsidR="0074074C">
          <w:rPr>
            <w:noProof/>
            <w:webHidden/>
          </w:rPr>
          <w:t>54</w:t>
        </w:r>
        <w:r w:rsidR="0074074C">
          <w:rPr>
            <w:noProof/>
            <w:webHidden/>
          </w:rPr>
          <w:fldChar w:fldCharType="end"/>
        </w:r>
      </w:hyperlink>
    </w:p>
    <w:p w14:paraId="2386A902" w14:textId="77777777" w:rsidR="0074074C" w:rsidRDefault="00BC2F8A">
      <w:pPr>
        <w:pStyle w:val="TOC1"/>
        <w:tabs>
          <w:tab w:val="right" w:leader="dot" w:pos="5210"/>
        </w:tabs>
        <w:rPr>
          <w:rFonts w:asciiTheme="minorHAnsi" w:hAnsiTheme="minorHAnsi"/>
          <w:b w:val="0"/>
          <w:caps w:val="0"/>
          <w:noProof/>
          <w:color w:val="auto"/>
          <w:sz w:val="22"/>
          <w:szCs w:val="22"/>
        </w:rPr>
      </w:pPr>
      <w:hyperlink w:anchor="_Toc381959909" w:history="1">
        <w:r w:rsidR="0074074C" w:rsidRPr="009C2F2D">
          <w:rPr>
            <w:rStyle w:val="Hyperlink"/>
            <w:rFonts w:eastAsia="SimSun" w:cs="Arial" w:hint="eastAsia"/>
            <w:noProof/>
            <w:lang w:eastAsia="zh-CN"/>
          </w:rPr>
          <w:t>在线服务</w:t>
        </w:r>
        <w:r w:rsidR="0074074C">
          <w:rPr>
            <w:noProof/>
            <w:webHidden/>
          </w:rPr>
          <w:tab/>
        </w:r>
        <w:r w:rsidR="0074074C">
          <w:rPr>
            <w:noProof/>
            <w:webHidden/>
          </w:rPr>
          <w:fldChar w:fldCharType="begin"/>
        </w:r>
        <w:r w:rsidR="0074074C">
          <w:rPr>
            <w:noProof/>
            <w:webHidden/>
          </w:rPr>
          <w:instrText xml:space="preserve"> PAGEREF _Toc381959909 \h </w:instrText>
        </w:r>
        <w:r w:rsidR="0074074C">
          <w:rPr>
            <w:noProof/>
            <w:webHidden/>
          </w:rPr>
        </w:r>
        <w:r w:rsidR="0074074C">
          <w:rPr>
            <w:noProof/>
            <w:webHidden/>
          </w:rPr>
          <w:fldChar w:fldCharType="separate"/>
        </w:r>
        <w:r w:rsidR="0074074C">
          <w:rPr>
            <w:noProof/>
            <w:webHidden/>
          </w:rPr>
          <w:t>56</w:t>
        </w:r>
        <w:r w:rsidR="0074074C">
          <w:rPr>
            <w:noProof/>
            <w:webHidden/>
          </w:rPr>
          <w:fldChar w:fldCharType="end"/>
        </w:r>
      </w:hyperlink>
    </w:p>
    <w:p w14:paraId="000E68E1" w14:textId="77777777" w:rsidR="0074074C" w:rsidRDefault="00BC2F8A">
      <w:pPr>
        <w:pStyle w:val="TOC2"/>
        <w:rPr>
          <w:noProof/>
          <w:color w:val="auto"/>
          <w:sz w:val="22"/>
        </w:rPr>
      </w:pPr>
      <w:hyperlink w:anchor="_Toc381959910" w:history="1">
        <w:r w:rsidR="0074074C" w:rsidRPr="009C2F2D">
          <w:rPr>
            <w:rStyle w:val="Hyperlink"/>
            <w:rFonts w:eastAsia="SimSun" w:cs="Arial"/>
            <w:noProof/>
            <w:lang w:eastAsia="zh-CN"/>
          </w:rPr>
          <w:t>System Center Endpoint Protection</w:t>
        </w:r>
        <w:r w:rsidR="0074074C">
          <w:rPr>
            <w:noProof/>
            <w:webHidden/>
          </w:rPr>
          <w:tab/>
        </w:r>
        <w:r w:rsidR="0074074C">
          <w:rPr>
            <w:noProof/>
            <w:webHidden/>
          </w:rPr>
          <w:fldChar w:fldCharType="begin"/>
        </w:r>
        <w:r w:rsidR="0074074C">
          <w:rPr>
            <w:noProof/>
            <w:webHidden/>
          </w:rPr>
          <w:instrText xml:space="preserve"> PAGEREF _Toc381959910 \h </w:instrText>
        </w:r>
        <w:r w:rsidR="0074074C">
          <w:rPr>
            <w:noProof/>
            <w:webHidden/>
          </w:rPr>
        </w:r>
        <w:r w:rsidR="0074074C">
          <w:rPr>
            <w:noProof/>
            <w:webHidden/>
          </w:rPr>
          <w:fldChar w:fldCharType="separate"/>
        </w:r>
        <w:r w:rsidR="0074074C">
          <w:rPr>
            <w:noProof/>
            <w:webHidden/>
          </w:rPr>
          <w:t>58</w:t>
        </w:r>
        <w:r w:rsidR="0074074C">
          <w:rPr>
            <w:noProof/>
            <w:webHidden/>
          </w:rPr>
          <w:fldChar w:fldCharType="end"/>
        </w:r>
      </w:hyperlink>
    </w:p>
    <w:p w14:paraId="43DA273A" w14:textId="77777777" w:rsidR="0074074C" w:rsidRDefault="00BC2F8A">
      <w:pPr>
        <w:pStyle w:val="TOC1"/>
        <w:tabs>
          <w:tab w:val="right" w:leader="dot" w:pos="5210"/>
        </w:tabs>
        <w:rPr>
          <w:rFonts w:asciiTheme="minorHAnsi" w:hAnsiTheme="minorHAnsi"/>
          <w:b w:val="0"/>
          <w:caps w:val="0"/>
          <w:noProof/>
          <w:color w:val="auto"/>
          <w:sz w:val="22"/>
          <w:szCs w:val="22"/>
        </w:rPr>
      </w:pPr>
      <w:hyperlink w:anchor="_Toc381959911" w:history="1">
        <w:r w:rsidR="0074074C" w:rsidRPr="009C2F2D">
          <w:rPr>
            <w:rStyle w:val="Hyperlink"/>
            <w:rFonts w:eastAsia="SimSun" w:cs="Arial" w:hint="eastAsia"/>
            <w:noProof/>
            <w:lang w:eastAsia="zh-CN"/>
          </w:rPr>
          <w:t>附录</w:t>
        </w:r>
        <w:r w:rsidR="0074074C" w:rsidRPr="009C2F2D">
          <w:rPr>
            <w:rStyle w:val="Hyperlink"/>
            <w:rFonts w:eastAsia="SimSun" w:cs="Arial"/>
            <w:noProof/>
            <w:lang w:eastAsia="zh-CN"/>
          </w:rPr>
          <w:t xml:space="preserve"> 1</w:t>
        </w:r>
        <w:r w:rsidR="0074074C" w:rsidRPr="009C2F2D">
          <w:rPr>
            <w:rStyle w:val="Hyperlink"/>
            <w:rFonts w:eastAsia="SimSun" w:cs="Arial" w:hint="eastAsia"/>
            <w:noProof/>
            <w:lang w:eastAsia="zh-CN"/>
          </w:rPr>
          <w:t>：客户端</w:t>
        </w:r>
        <w:r w:rsidR="0074074C" w:rsidRPr="009C2F2D">
          <w:rPr>
            <w:rStyle w:val="Hyperlink"/>
            <w:rFonts w:eastAsia="SimSun" w:cs="Arial"/>
            <w:noProof/>
            <w:lang w:eastAsia="zh-CN"/>
          </w:rPr>
          <w:t>/</w:t>
        </w:r>
        <w:r w:rsidR="0074074C" w:rsidRPr="009C2F2D">
          <w:rPr>
            <w:rStyle w:val="Hyperlink"/>
            <w:rFonts w:eastAsia="SimSun" w:cs="Arial" w:hint="eastAsia"/>
            <w:noProof/>
            <w:lang w:eastAsia="zh-CN"/>
          </w:rPr>
          <w:t>附加软件</w:t>
        </w:r>
        <w:r w:rsidR="0074074C">
          <w:rPr>
            <w:noProof/>
            <w:webHidden/>
          </w:rPr>
          <w:tab/>
        </w:r>
        <w:r w:rsidR="0074074C">
          <w:rPr>
            <w:noProof/>
            <w:webHidden/>
          </w:rPr>
          <w:fldChar w:fldCharType="begin"/>
        </w:r>
        <w:r w:rsidR="0074074C">
          <w:rPr>
            <w:noProof/>
            <w:webHidden/>
          </w:rPr>
          <w:instrText xml:space="preserve"> PAGEREF _Toc381959911 \h </w:instrText>
        </w:r>
        <w:r w:rsidR="0074074C">
          <w:rPr>
            <w:noProof/>
            <w:webHidden/>
          </w:rPr>
        </w:r>
        <w:r w:rsidR="0074074C">
          <w:rPr>
            <w:noProof/>
            <w:webHidden/>
          </w:rPr>
          <w:fldChar w:fldCharType="separate"/>
        </w:r>
        <w:r w:rsidR="0074074C">
          <w:rPr>
            <w:noProof/>
            <w:webHidden/>
          </w:rPr>
          <w:t>60</w:t>
        </w:r>
        <w:r w:rsidR="0074074C">
          <w:rPr>
            <w:noProof/>
            <w:webHidden/>
          </w:rPr>
          <w:fldChar w:fldCharType="end"/>
        </w:r>
      </w:hyperlink>
    </w:p>
    <w:p w14:paraId="231FAB59" w14:textId="77777777" w:rsidR="0074074C" w:rsidRDefault="00BC2F8A">
      <w:pPr>
        <w:pStyle w:val="TOC1"/>
        <w:tabs>
          <w:tab w:val="right" w:leader="dot" w:pos="5210"/>
        </w:tabs>
        <w:rPr>
          <w:rFonts w:asciiTheme="minorHAnsi" w:hAnsiTheme="minorHAnsi"/>
          <w:b w:val="0"/>
          <w:caps w:val="0"/>
          <w:noProof/>
          <w:color w:val="auto"/>
          <w:sz w:val="22"/>
          <w:szCs w:val="22"/>
        </w:rPr>
      </w:pPr>
      <w:hyperlink w:anchor="_Toc381959912" w:history="1">
        <w:r w:rsidR="0074074C" w:rsidRPr="009C2F2D">
          <w:rPr>
            <w:rStyle w:val="Hyperlink"/>
            <w:rFonts w:eastAsia="SimSun" w:cs="Arial" w:hint="eastAsia"/>
            <w:noProof/>
            <w:lang w:eastAsia="zh-CN"/>
          </w:rPr>
          <w:t>附录</w:t>
        </w:r>
        <w:r w:rsidR="0074074C" w:rsidRPr="009C2F2D">
          <w:rPr>
            <w:rStyle w:val="Hyperlink"/>
            <w:rFonts w:eastAsia="SimSun" w:cs="Arial"/>
            <w:noProof/>
            <w:lang w:eastAsia="zh-CN"/>
          </w:rPr>
          <w:t xml:space="preserve"> 2</w:t>
        </w:r>
        <w:r w:rsidR="0074074C" w:rsidRPr="009C2F2D">
          <w:rPr>
            <w:rStyle w:val="Hyperlink"/>
            <w:rFonts w:eastAsia="SimSun" w:cs="Arial" w:hint="eastAsia"/>
            <w:noProof/>
            <w:lang w:eastAsia="zh-CN"/>
          </w:rPr>
          <w:t>：声明</w:t>
        </w:r>
        <w:r w:rsidR="0074074C">
          <w:rPr>
            <w:noProof/>
            <w:webHidden/>
          </w:rPr>
          <w:tab/>
        </w:r>
        <w:r w:rsidR="0074074C">
          <w:rPr>
            <w:noProof/>
            <w:webHidden/>
          </w:rPr>
          <w:fldChar w:fldCharType="begin"/>
        </w:r>
        <w:r w:rsidR="0074074C">
          <w:rPr>
            <w:noProof/>
            <w:webHidden/>
          </w:rPr>
          <w:instrText xml:space="preserve"> PAGEREF _Toc381959912 \h </w:instrText>
        </w:r>
        <w:r w:rsidR="0074074C">
          <w:rPr>
            <w:noProof/>
            <w:webHidden/>
          </w:rPr>
        </w:r>
        <w:r w:rsidR="0074074C">
          <w:rPr>
            <w:noProof/>
            <w:webHidden/>
          </w:rPr>
          <w:fldChar w:fldCharType="separate"/>
        </w:r>
        <w:r w:rsidR="0074074C">
          <w:rPr>
            <w:noProof/>
            <w:webHidden/>
          </w:rPr>
          <w:t>63</w:t>
        </w:r>
        <w:r w:rsidR="0074074C">
          <w:rPr>
            <w:noProof/>
            <w:webHidden/>
          </w:rPr>
          <w:fldChar w:fldCharType="end"/>
        </w:r>
      </w:hyperlink>
    </w:p>
    <w:p w14:paraId="10FD3D31" w14:textId="77777777" w:rsidR="0074074C" w:rsidRDefault="00BC2F8A">
      <w:pPr>
        <w:pStyle w:val="TOC1"/>
        <w:tabs>
          <w:tab w:val="right" w:leader="dot" w:pos="5210"/>
        </w:tabs>
        <w:rPr>
          <w:rFonts w:asciiTheme="minorHAnsi" w:hAnsiTheme="minorHAnsi"/>
          <w:b w:val="0"/>
          <w:caps w:val="0"/>
          <w:noProof/>
          <w:color w:val="auto"/>
          <w:sz w:val="22"/>
          <w:szCs w:val="22"/>
        </w:rPr>
      </w:pPr>
      <w:hyperlink w:anchor="_Toc381959913" w:history="1">
        <w:r w:rsidR="0074074C" w:rsidRPr="009C2F2D">
          <w:rPr>
            <w:rStyle w:val="Hyperlink"/>
            <w:rFonts w:eastAsia="SimSun" w:cs="Arial" w:hint="eastAsia"/>
            <w:noProof/>
            <w:lang w:eastAsia="zh-CN"/>
          </w:rPr>
          <w:t>产品索引</w:t>
        </w:r>
        <w:r w:rsidR="0074074C">
          <w:rPr>
            <w:noProof/>
            <w:webHidden/>
          </w:rPr>
          <w:tab/>
        </w:r>
        <w:r w:rsidR="0074074C">
          <w:rPr>
            <w:noProof/>
            <w:webHidden/>
          </w:rPr>
          <w:fldChar w:fldCharType="begin"/>
        </w:r>
        <w:r w:rsidR="0074074C">
          <w:rPr>
            <w:noProof/>
            <w:webHidden/>
          </w:rPr>
          <w:instrText xml:space="preserve"> PAGEREF _Toc381959913 \h </w:instrText>
        </w:r>
        <w:r w:rsidR="0074074C">
          <w:rPr>
            <w:noProof/>
            <w:webHidden/>
          </w:rPr>
        </w:r>
        <w:r w:rsidR="0074074C">
          <w:rPr>
            <w:noProof/>
            <w:webHidden/>
          </w:rPr>
          <w:fldChar w:fldCharType="separate"/>
        </w:r>
        <w:r w:rsidR="0074074C">
          <w:rPr>
            <w:noProof/>
            <w:webHidden/>
          </w:rPr>
          <w:t>65</w:t>
        </w:r>
        <w:r w:rsidR="0074074C">
          <w:rPr>
            <w:noProof/>
            <w:webHidden/>
          </w:rPr>
          <w:fldChar w:fldCharType="end"/>
        </w:r>
      </w:hyperlink>
    </w:p>
    <w:p w14:paraId="1B800174" w14:textId="77777777" w:rsidR="000A570B" w:rsidRPr="00EC331D" w:rsidRDefault="00BE6B24" w:rsidP="000A570B">
      <w:pPr>
        <w:pStyle w:val="TOC1"/>
        <w:tabs>
          <w:tab w:val="right" w:leader="dot" w:pos="5210"/>
        </w:tabs>
        <w:rPr>
          <w:rFonts w:eastAsia="SimSun" w:cs="Arial"/>
          <w:lang w:eastAsia="zh-CN"/>
        </w:rPr>
      </w:pPr>
      <w:r w:rsidRPr="00EC331D">
        <w:rPr>
          <w:rFonts w:eastAsia="SimSun" w:cs="Arial" w:hint="eastAsia"/>
          <w:lang w:eastAsia="zh-CN"/>
        </w:rPr>
        <w:fldChar w:fldCharType="end"/>
      </w:r>
    </w:p>
    <w:p w14:paraId="1B800175" w14:textId="77777777" w:rsidR="0000799F" w:rsidRPr="00EC331D" w:rsidRDefault="0000799F" w:rsidP="0000799F">
      <w:pPr>
        <w:rPr>
          <w:rFonts w:eastAsia="SimSun" w:cs="Arial"/>
          <w:lang w:eastAsia="zh-CN"/>
        </w:rPr>
      </w:pPr>
    </w:p>
    <w:p w14:paraId="1B800176" w14:textId="77777777" w:rsidR="0000799F" w:rsidRPr="00EC331D" w:rsidRDefault="0000799F" w:rsidP="0052042E">
      <w:pPr>
        <w:rPr>
          <w:rFonts w:eastAsia="SimSun" w:cs="Arial"/>
          <w:lang w:eastAsia="zh-CN"/>
        </w:rPr>
        <w:sectPr w:rsidR="0000799F" w:rsidRPr="00EC331D" w:rsidSect="002718A4">
          <w:type w:val="continuous"/>
          <w:pgSz w:w="12240" w:h="15840" w:code="1"/>
          <w:pgMar w:top="1170" w:right="720" w:bottom="720" w:left="720" w:header="720" w:footer="720" w:gutter="0"/>
          <w:cols w:num="2" w:space="360"/>
          <w:titlePg/>
          <w:docGrid w:linePitch="360"/>
        </w:sectPr>
      </w:pPr>
    </w:p>
    <w:p w14:paraId="1B800177" w14:textId="77777777" w:rsidR="000A570B" w:rsidRPr="00EC331D" w:rsidRDefault="000A570B" w:rsidP="000A570B">
      <w:pPr>
        <w:pStyle w:val="PURBody"/>
        <w:rPr>
          <w:rFonts w:eastAsia="SimSun" w:cs="Arial"/>
          <w:lang w:eastAsia="zh-CN"/>
        </w:rPr>
      </w:pPr>
      <w:bookmarkStart w:id="6" w:name="_Toc285616875"/>
      <w:bookmarkStart w:id="7" w:name="_Toc286933071"/>
      <w:bookmarkEnd w:id="4"/>
    </w:p>
    <w:p w14:paraId="1B800178" w14:textId="77777777" w:rsidR="000C3222" w:rsidRPr="00EC331D" w:rsidRDefault="000C3222" w:rsidP="000A570B">
      <w:pPr>
        <w:pStyle w:val="PURBody"/>
        <w:rPr>
          <w:rFonts w:eastAsia="SimSun" w:cs="Arial"/>
          <w:lang w:eastAsia="zh-CN"/>
        </w:rPr>
        <w:sectPr w:rsidR="000C3222" w:rsidRPr="00EC331D" w:rsidSect="0046632E">
          <w:headerReference w:type="even" r:id="rId100"/>
          <w:footerReference w:type="default" r:id="rId101"/>
          <w:headerReference w:type="first" r:id="rId102"/>
          <w:type w:val="continuous"/>
          <w:pgSz w:w="12240" w:h="15840" w:code="1"/>
          <w:pgMar w:top="1170" w:right="720" w:bottom="720" w:left="720" w:header="432" w:footer="288" w:gutter="0"/>
          <w:cols w:space="360"/>
          <w:docGrid w:linePitch="360"/>
        </w:sectPr>
      </w:pPr>
    </w:p>
    <w:p w14:paraId="1B800179" w14:textId="77777777" w:rsidR="000C3222" w:rsidRPr="00EC331D" w:rsidRDefault="000C3222" w:rsidP="000A570B">
      <w:pPr>
        <w:pStyle w:val="PURSectionHeading"/>
        <w:rPr>
          <w:rFonts w:eastAsia="SimSun" w:cs="Arial"/>
          <w:lang w:eastAsia="zh-CN"/>
        </w:rPr>
        <w:sectPr w:rsidR="000C3222" w:rsidRPr="00EC331D" w:rsidSect="00A40F92">
          <w:footerReference w:type="default" r:id="rId103"/>
          <w:headerReference w:type="first" r:id="rId104"/>
          <w:type w:val="continuous"/>
          <w:pgSz w:w="12240" w:h="15840" w:code="1"/>
          <w:pgMar w:top="1170" w:right="720" w:bottom="720" w:left="720" w:header="432" w:footer="288" w:gutter="0"/>
          <w:cols w:space="360"/>
          <w:docGrid w:linePitch="360"/>
        </w:sectPr>
      </w:pPr>
      <w:bookmarkStart w:id="8" w:name="_Toc299519078"/>
      <w:bookmarkStart w:id="9" w:name="_Toc299524942"/>
      <w:bookmarkStart w:id="10" w:name="_Toc299531293"/>
      <w:bookmarkStart w:id="11" w:name="_Toc299531401"/>
      <w:bookmarkStart w:id="12" w:name="_Toc299531509"/>
      <w:bookmarkStart w:id="13" w:name="_Toc299957118"/>
    </w:p>
    <w:p w14:paraId="1B80017A" w14:textId="77777777" w:rsidR="000A570B" w:rsidRPr="00EC331D" w:rsidRDefault="000A570B" w:rsidP="000A570B">
      <w:pPr>
        <w:pStyle w:val="PURSectionHeading"/>
        <w:rPr>
          <w:rFonts w:eastAsia="SimSun" w:cs="Arial"/>
          <w:lang w:eastAsia="zh-CN"/>
        </w:rPr>
      </w:pPr>
      <w:bookmarkStart w:id="14" w:name="_Toc346536829"/>
      <w:bookmarkStart w:id="15" w:name="_Toc339280296"/>
      <w:bookmarkStart w:id="16" w:name="_Toc363552766"/>
      <w:bookmarkStart w:id="17" w:name="_Toc378682231"/>
      <w:bookmarkStart w:id="18" w:name="_Toc371268243"/>
      <w:bookmarkStart w:id="19" w:name="_Toc381959847"/>
      <w:r w:rsidRPr="00EC331D">
        <w:rPr>
          <w:rFonts w:eastAsia="SimSun" w:cs="Arial" w:hint="eastAsia"/>
          <w:lang w:eastAsia="zh-CN"/>
        </w:rPr>
        <w:lastRenderedPageBreak/>
        <w:t>简介</w:t>
      </w:r>
      <w:bookmarkEnd w:id="6"/>
      <w:bookmarkEnd w:id="7"/>
      <w:bookmarkEnd w:id="8"/>
      <w:bookmarkEnd w:id="9"/>
      <w:bookmarkEnd w:id="10"/>
      <w:bookmarkEnd w:id="11"/>
      <w:bookmarkEnd w:id="12"/>
      <w:bookmarkEnd w:id="13"/>
      <w:bookmarkEnd w:id="14"/>
      <w:bookmarkEnd w:id="15"/>
      <w:bookmarkEnd w:id="16"/>
      <w:bookmarkEnd w:id="17"/>
      <w:bookmarkEnd w:id="18"/>
      <w:bookmarkEnd w:id="19"/>
    </w:p>
    <w:p w14:paraId="1B80017B" w14:textId="77777777" w:rsidR="000A570B" w:rsidRPr="00EC331D" w:rsidRDefault="000A570B" w:rsidP="000A570B">
      <w:pPr>
        <w:pStyle w:val="PURBody"/>
        <w:rPr>
          <w:rFonts w:eastAsia="SimSun" w:cs="Arial"/>
          <w:lang w:eastAsia="zh-CN"/>
        </w:rPr>
      </w:pPr>
      <w:bookmarkStart w:id="20" w:name="_Toc286933072"/>
      <w:r w:rsidRPr="00EC331D">
        <w:rPr>
          <w:rFonts w:eastAsia="SimSun" w:cs="Arial" w:hint="eastAsia"/>
          <w:lang w:eastAsia="zh-CN"/>
        </w:rPr>
        <w:t>此处包含的服务提供商使用权利详细介绍了如何以符合</w:t>
      </w:r>
      <w:r w:rsidRPr="00EC331D">
        <w:rPr>
          <w:rFonts w:eastAsia="SimSun" w:cs="Arial" w:hint="eastAsia"/>
          <w:lang w:eastAsia="zh-CN"/>
        </w:rPr>
        <w:t xml:space="preserve"> Microsoft </w:t>
      </w:r>
      <w:r w:rsidRPr="00EC331D">
        <w:rPr>
          <w:rFonts w:eastAsia="SimSun" w:cs="Arial" w:hint="eastAsia"/>
          <w:lang w:eastAsia="zh-CN"/>
        </w:rPr>
        <w:t>服务提供商许可协议</w:t>
      </w:r>
      <w:r w:rsidRPr="00EC331D">
        <w:rPr>
          <w:rFonts w:eastAsia="SimSun" w:cs="Arial" w:hint="eastAsia"/>
          <w:lang w:eastAsia="zh-CN"/>
        </w:rPr>
        <w:t xml:space="preserve"> (SPLA) </w:t>
      </w:r>
      <w:r w:rsidRPr="00EC331D">
        <w:rPr>
          <w:rFonts w:eastAsia="SimSun" w:cs="Arial" w:hint="eastAsia"/>
          <w:lang w:eastAsia="zh-CN"/>
        </w:rPr>
        <w:t>的方式使用产品。</w:t>
      </w:r>
    </w:p>
    <w:p w14:paraId="1B80017C" w14:textId="77777777" w:rsidR="000A570B" w:rsidRPr="006227CE" w:rsidRDefault="000A570B" w:rsidP="000A570B">
      <w:pPr>
        <w:pStyle w:val="PURHeading2"/>
        <w:rPr>
          <w:rFonts w:ascii="Arial" w:eastAsia="SimSun" w:hAnsi="Arial" w:cs="Arial"/>
          <w:b/>
          <w:bCs/>
          <w:lang w:eastAsia="zh-CN"/>
        </w:rPr>
      </w:pPr>
      <w:r w:rsidRPr="006227CE">
        <w:rPr>
          <w:rFonts w:ascii="Arial" w:eastAsia="SimSun" w:hAnsi="Arial" w:cs="Arial" w:hint="eastAsia"/>
          <w:b/>
          <w:bCs/>
          <w:lang w:eastAsia="zh-CN"/>
        </w:rPr>
        <w:t>生效日期</w:t>
      </w:r>
    </w:p>
    <w:p w14:paraId="1B80017D" w14:textId="77777777" w:rsidR="000A570B" w:rsidRPr="00EC331D" w:rsidRDefault="000A570B" w:rsidP="005215C8">
      <w:pPr>
        <w:pStyle w:val="PURBody-Indented"/>
        <w:rPr>
          <w:rFonts w:eastAsia="SimSun" w:cs="Arial"/>
          <w:lang w:eastAsia="zh-CN"/>
        </w:rPr>
      </w:pPr>
      <w:r w:rsidRPr="00EC331D">
        <w:rPr>
          <w:rFonts w:eastAsia="SimSun" w:cs="Arial" w:hint="eastAsia"/>
          <w:lang w:eastAsia="zh-CN"/>
        </w:rPr>
        <w:t>此版本的微软服务提供商使用权利于</w:t>
      </w:r>
      <w:r w:rsidRPr="00EC331D">
        <w:rPr>
          <w:rFonts w:eastAsia="SimSun" w:cs="Arial" w:hint="eastAsia"/>
          <w:lang w:eastAsia="zh-CN"/>
        </w:rPr>
        <w:t xml:space="preserve"> 2014 </w:t>
      </w:r>
      <w:r w:rsidRPr="00EC331D">
        <w:rPr>
          <w:rFonts w:eastAsia="SimSun" w:cs="Arial" w:hint="eastAsia"/>
          <w:lang w:eastAsia="zh-CN"/>
        </w:rPr>
        <w:t>年</w:t>
      </w:r>
      <w:r w:rsidRPr="00EC331D">
        <w:rPr>
          <w:rFonts w:eastAsia="SimSun" w:cs="Arial" w:hint="eastAsia"/>
          <w:lang w:eastAsia="zh-CN"/>
        </w:rPr>
        <w:t xml:space="preserve"> 4 </w:t>
      </w:r>
      <w:r w:rsidRPr="00EC331D">
        <w:rPr>
          <w:rFonts w:eastAsia="SimSun" w:cs="Arial" w:hint="eastAsia"/>
          <w:lang w:eastAsia="zh-CN"/>
        </w:rPr>
        <w:t>月</w:t>
      </w:r>
      <w:r w:rsidRPr="00EC331D">
        <w:rPr>
          <w:rFonts w:eastAsia="SimSun" w:cs="Arial" w:hint="eastAsia"/>
          <w:lang w:eastAsia="zh-CN"/>
        </w:rPr>
        <w:t xml:space="preserve"> 1 </w:t>
      </w:r>
      <w:r w:rsidRPr="00EC331D">
        <w:rPr>
          <w:rFonts w:eastAsia="SimSun" w:cs="Arial" w:hint="eastAsia"/>
          <w:lang w:eastAsia="zh-CN"/>
        </w:rPr>
        <w:t>日生效。</w:t>
      </w:r>
    </w:p>
    <w:p w14:paraId="1B80017E" w14:textId="77777777" w:rsidR="000A570B" w:rsidRPr="00EC331D" w:rsidRDefault="000A570B" w:rsidP="000A570B">
      <w:pPr>
        <w:pStyle w:val="PURHeading1"/>
        <w:rPr>
          <w:rFonts w:eastAsia="SimSun" w:cs="Arial"/>
          <w:lang w:eastAsia="zh-CN"/>
        </w:rPr>
      </w:pPr>
      <w:r w:rsidRPr="00EC331D">
        <w:rPr>
          <w:rFonts w:eastAsia="SimSun" w:cs="Arial" w:hint="eastAsia"/>
          <w:lang w:eastAsia="zh-CN"/>
        </w:rPr>
        <w:t>如何确定适用于某个产品的许可条款</w:t>
      </w:r>
    </w:p>
    <w:p w14:paraId="1B80017F" w14:textId="77777777" w:rsidR="000A570B" w:rsidRPr="00EC331D" w:rsidRDefault="000A570B" w:rsidP="000A570B">
      <w:pPr>
        <w:pStyle w:val="PURBody"/>
        <w:rPr>
          <w:rFonts w:eastAsia="SimSun" w:cs="Arial"/>
          <w:lang w:eastAsia="zh-CN"/>
        </w:rPr>
      </w:pPr>
      <w:r w:rsidRPr="00EC331D">
        <w:rPr>
          <w:rFonts w:eastAsia="SimSun" w:cs="Arial" w:hint="eastAsia"/>
          <w:lang w:eastAsia="zh-CN"/>
        </w:rPr>
        <w:t>适用于给定许可产品的使用的许可条款包括通用许可条款、据其许可产品的许可模式的一般条款以及任何产品特定许可条款。</w:t>
      </w:r>
    </w:p>
    <w:p w14:paraId="1B800180" w14:textId="77777777" w:rsidR="000A570B" w:rsidRPr="006227CE" w:rsidRDefault="000A570B" w:rsidP="000A570B">
      <w:pPr>
        <w:pStyle w:val="PURHeading2"/>
        <w:rPr>
          <w:rFonts w:ascii="Arial" w:eastAsia="SimSun" w:hAnsi="Arial" w:cs="Arial"/>
          <w:b/>
          <w:bCs/>
          <w:lang w:eastAsia="zh-CN"/>
        </w:rPr>
      </w:pPr>
      <w:r w:rsidRPr="006227CE">
        <w:rPr>
          <w:rFonts w:ascii="Arial" w:eastAsia="SimSun" w:hAnsi="Arial" w:cs="Arial" w:hint="eastAsia"/>
          <w:b/>
          <w:bCs/>
          <w:lang w:eastAsia="zh-CN"/>
        </w:rPr>
        <w:t>一般许可条款</w:t>
      </w:r>
    </w:p>
    <w:p w14:paraId="1B800181"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这些是适用于每个产品的许可条款（除非通用许可条款和</w:t>
      </w:r>
      <w:r w:rsidRPr="00EC331D">
        <w:rPr>
          <w:rFonts w:eastAsia="SimSun" w:cs="Arial" w:hint="eastAsia"/>
          <w:lang w:eastAsia="zh-CN"/>
        </w:rPr>
        <w:t>/</w:t>
      </w:r>
      <w:r w:rsidRPr="00EC331D">
        <w:rPr>
          <w:rFonts w:eastAsia="SimSun" w:cs="Arial" w:hint="eastAsia"/>
          <w:lang w:eastAsia="zh-CN"/>
        </w:rPr>
        <w:t>或产品特定许可条款中明确说明）。</w:t>
      </w:r>
    </w:p>
    <w:p w14:paraId="1B800182" w14:textId="77777777" w:rsidR="000A570B" w:rsidRPr="006227CE" w:rsidRDefault="006227CE" w:rsidP="000A570B">
      <w:pPr>
        <w:pStyle w:val="PURHeading2"/>
        <w:rPr>
          <w:rFonts w:ascii="Arial" w:eastAsia="SimSun" w:hAnsi="Arial" w:cs="Arial"/>
          <w:b/>
          <w:bCs/>
          <w:lang w:eastAsia="zh-CN"/>
        </w:rPr>
      </w:pPr>
      <w:r>
        <w:rPr>
          <w:rFonts w:ascii="Arial" w:eastAsia="SimSun" w:hAnsi="Arial" w:cs="Arial" w:hint="eastAsia"/>
          <w:b/>
          <w:bCs/>
          <w:lang w:eastAsia="zh-CN"/>
        </w:rPr>
        <w:t>通用许可条款</w:t>
      </w:r>
    </w:p>
    <w:p w14:paraId="1B800183"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这些是适用于在给定模式下许可的所有产品的许可条款（除非产品特定许可条款中明确说明）。</w:t>
      </w:r>
    </w:p>
    <w:p w14:paraId="1B800184" w14:textId="77777777" w:rsidR="000A570B" w:rsidRPr="006227CE" w:rsidRDefault="000A570B" w:rsidP="000A570B">
      <w:pPr>
        <w:pStyle w:val="PURHeading2"/>
        <w:rPr>
          <w:rFonts w:ascii="Arial" w:eastAsia="SimSun" w:hAnsi="Arial" w:cs="Arial"/>
          <w:b/>
          <w:bCs/>
          <w:lang w:eastAsia="zh-CN"/>
        </w:rPr>
      </w:pPr>
      <w:r w:rsidRPr="006227CE">
        <w:rPr>
          <w:rFonts w:ascii="Arial" w:eastAsia="SimSun" w:hAnsi="Arial" w:cs="Arial" w:hint="eastAsia"/>
          <w:b/>
          <w:bCs/>
          <w:lang w:eastAsia="zh-CN"/>
        </w:rPr>
        <w:t>产品特定许可条款</w:t>
      </w:r>
    </w:p>
    <w:p w14:paraId="1B800185"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这些是专门适用于列出这些条款的产品的许可条款。</w:t>
      </w:r>
    </w:p>
    <w:p w14:paraId="1B800186" w14:textId="77777777" w:rsidR="000A570B" w:rsidRPr="00EC331D" w:rsidRDefault="000A570B" w:rsidP="000A570B">
      <w:pPr>
        <w:pStyle w:val="PURHeading1"/>
        <w:rPr>
          <w:rFonts w:eastAsia="SimSun" w:cs="Arial"/>
          <w:lang w:eastAsia="zh-CN"/>
        </w:rPr>
      </w:pPr>
      <w:r w:rsidRPr="00EC331D">
        <w:rPr>
          <w:rFonts w:eastAsia="SimSun" w:cs="Arial" w:hint="eastAsia"/>
          <w:lang w:eastAsia="zh-CN"/>
        </w:rPr>
        <w:t>许可模式</w:t>
      </w:r>
    </w:p>
    <w:p w14:paraId="1B800187" w14:textId="77777777" w:rsidR="000A570B" w:rsidRPr="00EC331D" w:rsidRDefault="000A570B" w:rsidP="000A570B">
      <w:pPr>
        <w:pStyle w:val="PURBody"/>
        <w:rPr>
          <w:rFonts w:eastAsia="SimSun" w:cs="Arial"/>
          <w:lang w:eastAsia="zh-CN"/>
        </w:rPr>
      </w:pPr>
      <w:r w:rsidRPr="00EC331D">
        <w:rPr>
          <w:rFonts w:eastAsia="SimSun" w:cs="Arial" w:hint="eastAsia"/>
          <w:lang w:eastAsia="zh-CN"/>
        </w:rPr>
        <w:t>有四种许可模式：</w:t>
      </w:r>
      <w:hyperlink w:anchor="Per_Processor" w:history="1">
        <w:r w:rsidRPr="00EC331D">
          <w:rPr>
            <w:rStyle w:val="Hyperlink"/>
            <w:rFonts w:eastAsia="SimSun" w:cs="Arial" w:hint="eastAsia"/>
            <w:lang w:eastAsia="zh-CN"/>
          </w:rPr>
          <w:t>每处理器</w:t>
        </w:r>
      </w:hyperlink>
      <w:r w:rsidRPr="00EC331D">
        <w:rPr>
          <w:rFonts w:eastAsia="SimSun" w:cs="Arial" w:hint="eastAsia"/>
          <w:lang w:eastAsia="zh-CN"/>
        </w:rPr>
        <w:t>、</w:t>
      </w:r>
      <w:hyperlink w:anchor="SAL" w:history="1">
        <w:r w:rsidRPr="00EC331D">
          <w:rPr>
            <w:rStyle w:val="Hyperlink"/>
            <w:rFonts w:eastAsia="SimSun" w:cs="Arial" w:hint="eastAsia"/>
            <w:lang w:eastAsia="zh-CN"/>
          </w:rPr>
          <w:t>订户访问许可</w:t>
        </w:r>
        <w:r w:rsidRPr="00EC331D">
          <w:rPr>
            <w:rStyle w:val="Hyperlink"/>
            <w:rFonts w:eastAsia="SimSun" w:cs="Arial" w:hint="eastAsia"/>
            <w:lang w:eastAsia="zh-CN"/>
          </w:rPr>
          <w:t xml:space="preserve"> (SAL)</w:t>
        </w:r>
      </w:hyperlink>
      <w:r w:rsidRPr="00EC331D">
        <w:rPr>
          <w:rFonts w:eastAsia="SimSun" w:cs="Arial" w:hint="eastAsia"/>
          <w:lang w:eastAsia="zh-CN"/>
        </w:rPr>
        <w:t>、</w:t>
      </w:r>
      <w:hyperlink w:anchor="Per_Core" w:history="1">
        <w:r w:rsidRPr="00EC331D">
          <w:rPr>
            <w:rStyle w:val="Hyperlink"/>
            <w:rFonts w:eastAsia="SimSun" w:cs="Arial" w:hint="eastAsia"/>
            <w:lang w:eastAsia="zh-CN"/>
          </w:rPr>
          <w:t>基于内核</w:t>
        </w:r>
      </w:hyperlink>
      <w:r w:rsidRPr="00EC331D">
        <w:rPr>
          <w:rFonts w:eastAsia="SimSun" w:cs="Arial" w:hint="eastAsia"/>
          <w:lang w:eastAsia="zh-CN"/>
        </w:rPr>
        <w:t>和</w:t>
      </w:r>
      <w:hyperlink w:anchor="HG" w:history="1">
        <w:r w:rsidRPr="00EC331D">
          <w:rPr>
            <w:rStyle w:val="Hyperlink"/>
            <w:rFonts w:eastAsia="SimSun" w:cs="Arial" w:hint="eastAsia"/>
            <w:lang w:eastAsia="zh-CN"/>
          </w:rPr>
          <w:t>主机</w:t>
        </w:r>
        <w:r w:rsidRPr="00EC331D">
          <w:rPr>
            <w:rStyle w:val="Hyperlink"/>
            <w:rFonts w:eastAsia="SimSun" w:cs="Arial" w:hint="eastAsia"/>
            <w:lang w:eastAsia="zh-CN"/>
          </w:rPr>
          <w:t>/</w:t>
        </w:r>
        <w:r w:rsidRPr="00EC331D">
          <w:rPr>
            <w:rStyle w:val="Hyperlink"/>
            <w:rFonts w:eastAsia="SimSun" w:cs="Arial" w:hint="eastAsia"/>
            <w:lang w:eastAsia="zh-CN"/>
          </w:rPr>
          <w:t>客户机</w:t>
        </w:r>
      </w:hyperlink>
      <w:r w:rsidRPr="00EC331D">
        <w:rPr>
          <w:rFonts w:eastAsia="SimSun" w:cs="Arial" w:hint="eastAsia"/>
          <w:lang w:eastAsia="zh-CN"/>
        </w:rPr>
        <w:t>许可模式。某些产品可在其中一种或多种许可模式下使用。</w:t>
      </w:r>
    </w:p>
    <w:p w14:paraId="1B800188" w14:textId="77777777" w:rsidR="000A570B" w:rsidRPr="00EC331D" w:rsidRDefault="00BC2F8A" w:rsidP="000A570B">
      <w:pPr>
        <w:pStyle w:val="PURBody"/>
        <w:rPr>
          <w:rFonts w:eastAsia="SimSun" w:cs="Arial"/>
          <w:lang w:eastAsia="zh-CN"/>
        </w:rPr>
      </w:pPr>
      <w:hyperlink w:anchor="OLS" w:history="1">
        <w:r w:rsidR="00BE6B24" w:rsidRPr="00EC331D">
          <w:rPr>
            <w:rStyle w:val="Hyperlink"/>
            <w:rFonts w:eastAsia="SimSun" w:cs="Arial" w:hint="eastAsia"/>
            <w:lang w:eastAsia="zh-CN"/>
          </w:rPr>
          <w:t>在线服务</w:t>
        </w:r>
      </w:hyperlink>
      <w:r w:rsidR="00BE6B24" w:rsidRPr="00EC331D">
        <w:rPr>
          <w:rFonts w:eastAsia="SimSun" w:cs="Arial" w:hint="eastAsia"/>
          <w:lang w:eastAsia="zh-CN"/>
        </w:rPr>
        <w:t>仅在订户访问许可模式下可用。在线服务的通用许可条款和产品特定许可条款列在单独的一节中。</w:t>
      </w:r>
    </w:p>
    <w:p w14:paraId="1B800189" w14:textId="77777777" w:rsidR="000A570B" w:rsidRPr="004701CE" w:rsidRDefault="000A570B" w:rsidP="000A570B">
      <w:pPr>
        <w:pStyle w:val="PURHeading2"/>
        <w:rPr>
          <w:rFonts w:ascii="Arial" w:eastAsia="SimSun" w:hAnsi="Arial" w:cs="Arial"/>
          <w:b/>
          <w:bCs/>
          <w:lang w:eastAsia="zh-CN"/>
        </w:rPr>
      </w:pPr>
      <w:r w:rsidRPr="004701CE">
        <w:rPr>
          <w:rFonts w:ascii="Arial" w:eastAsia="SimSun" w:hAnsi="Arial" w:cs="Arial" w:hint="eastAsia"/>
          <w:b/>
          <w:bCs/>
          <w:lang w:eastAsia="zh-CN"/>
        </w:rPr>
        <w:t>同时根据两种许可模式进行许可的产品</w:t>
      </w:r>
    </w:p>
    <w:p w14:paraId="1B80018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对于某些产品，既可以根据</w:t>
      </w:r>
      <w:r w:rsidRPr="00A44B49">
        <w:rPr>
          <w:rFonts w:ascii="SimSun" w:eastAsia="SimSun" w:hAnsi="SimSun" w:cs="Arial" w:hint="eastAsia"/>
          <w:lang w:eastAsia="zh-CN"/>
        </w:rPr>
        <w:t>“</w:t>
      </w:r>
      <w:r w:rsidRPr="00EC331D">
        <w:rPr>
          <w:rFonts w:eastAsia="SimSun" w:cs="Arial" w:hint="eastAsia"/>
          <w:lang w:eastAsia="zh-CN"/>
        </w:rPr>
        <w:t>每处理器</w:t>
      </w:r>
      <w:r w:rsidRPr="00A44B49">
        <w:rPr>
          <w:rFonts w:ascii="SimSun" w:eastAsia="SimSun" w:hAnsi="SimSun" w:cs="Arial" w:hint="eastAsia"/>
          <w:lang w:eastAsia="zh-CN"/>
        </w:rPr>
        <w:t>”</w:t>
      </w:r>
      <w:r w:rsidRPr="00EC331D">
        <w:rPr>
          <w:rFonts w:eastAsia="SimSun" w:cs="Arial" w:hint="eastAsia"/>
          <w:lang w:eastAsia="zh-CN"/>
        </w:rPr>
        <w:t>许可模式进行许可，也可根据</w:t>
      </w:r>
      <w:r w:rsidRPr="00EC331D">
        <w:rPr>
          <w:rFonts w:eastAsia="SimSun" w:cs="Arial" w:hint="eastAsia"/>
          <w:lang w:eastAsia="zh-CN"/>
        </w:rPr>
        <w:t xml:space="preserve"> SAL </w:t>
      </w:r>
      <w:r w:rsidRPr="00EC331D">
        <w:rPr>
          <w:rFonts w:eastAsia="SimSun" w:cs="Arial" w:hint="eastAsia"/>
          <w:lang w:eastAsia="zh-CN"/>
        </w:rPr>
        <w:t>许可模式进行许可，还可同时根据这两种许可模式进行许可。这些产品包括：</w:t>
      </w:r>
    </w:p>
    <w:p w14:paraId="1B80018B" w14:textId="77777777" w:rsidR="000A570B" w:rsidRPr="00EC331D" w:rsidRDefault="000A570B" w:rsidP="00754C3C">
      <w:pPr>
        <w:pStyle w:val="PURBullet"/>
        <w:rPr>
          <w:rFonts w:eastAsia="SimSun" w:cs="Arial"/>
          <w:lang w:eastAsia="zh-CN"/>
        </w:rPr>
      </w:pPr>
      <w:r w:rsidRPr="00EC331D">
        <w:rPr>
          <w:rFonts w:eastAsia="SimSun" w:cs="Arial" w:hint="eastAsia"/>
          <w:lang w:eastAsia="zh-CN"/>
        </w:rPr>
        <w:t>Microsoft Dynamics C5 2012</w:t>
      </w:r>
    </w:p>
    <w:p w14:paraId="1B80018C" w14:textId="77777777" w:rsidR="000A570B" w:rsidRPr="00EC331D" w:rsidRDefault="000A570B" w:rsidP="00754C3C">
      <w:pPr>
        <w:pStyle w:val="PURBullet"/>
        <w:rPr>
          <w:rFonts w:eastAsia="SimSun" w:cs="Arial"/>
          <w:lang w:eastAsia="zh-CN"/>
        </w:rPr>
      </w:pPr>
      <w:r w:rsidRPr="00EC331D">
        <w:rPr>
          <w:rFonts w:eastAsia="SimSun" w:cs="Arial" w:hint="eastAsia"/>
          <w:lang w:eastAsia="zh-CN"/>
        </w:rPr>
        <w:t>Microsoft Dynamics GP 2013</w:t>
      </w:r>
    </w:p>
    <w:p w14:paraId="1B80018D" w14:textId="77777777" w:rsidR="000A570B" w:rsidRPr="00EC331D" w:rsidRDefault="000A570B" w:rsidP="00754C3C">
      <w:pPr>
        <w:pStyle w:val="PURBullet"/>
        <w:rPr>
          <w:rFonts w:eastAsia="SimSun" w:cs="Arial"/>
          <w:lang w:eastAsia="zh-CN"/>
        </w:rPr>
      </w:pPr>
      <w:r w:rsidRPr="00EC331D">
        <w:rPr>
          <w:rFonts w:eastAsia="SimSun" w:cs="Arial" w:hint="eastAsia"/>
          <w:lang w:eastAsia="zh-CN"/>
        </w:rPr>
        <w:t>Microsoft Dynamics NAV 2013 R2</w:t>
      </w:r>
    </w:p>
    <w:p w14:paraId="1B80018E" w14:textId="77777777" w:rsidR="000A570B" w:rsidRPr="00EC331D" w:rsidRDefault="000A570B" w:rsidP="00754C3C">
      <w:pPr>
        <w:pStyle w:val="PURBullet"/>
        <w:rPr>
          <w:rFonts w:eastAsia="SimSun" w:cs="Arial"/>
          <w:lang w:eastAsia="zh-CN"/>
        </w:rPr>
      </w:pPr>
      <w:r w:rsidRPr="00EC331D">
        <w:rPr>
          <w:rFonts w:eastAsia="SimSun" w:cs="Arial" w:hint="eastAsia"/>
          <w:lang w:eastAsia="zh-CN"/>
        </w:rPr>
        <w:t>Microsoft Dynamics SL 2011</w:t>
      </w:r>
    </w:p>
    <w:p w14:paraId="1B80018F" w14:textId="77777777" w:rsidR="00F25CA2" w:rsidRPr="00EC331D" w:rsidRDefault="00F25CA2" w:rsidP="00F25CA2">
      <w:pPr>
        <w:pStyle w:val="PURBody-Indented"/>
        <w:rPr>
          <w:rFonts w:eastAsia="SimSun" w:cs="Arial"/>
          <w:lang w:eastAsia="zh-CN"/>
        </w:rPr>
      </w:pPr>
      <w:r w:rsidRPr="00EC331D">
        <w:rPr>
          <w:rFonts w:eastAsia="SimSun" w:cs="Arial" w:hint="eastAsia"/>
          <w:lang w:eastAsia="zh-CN"/>
        </w:rPr>
        <w:t>对于某些产品，既可以根据基于内核的许可模式进行许可，也可根据</w:t>
      </w:r>
      <w:r w:rsidRPr="00EC331D">
        <w:rPr>
          <w:rFonts w:eastAsia="SimSun" w:cs="Arial" w:hint="eastAsia"/>
          <w:lang w:eastAsia="zh-CN"/>
        </w:rPr>
        <w:t xml:space="preserve"> SAL </w:t>
      </w:r>
      <w:r w:rsidRPr="00EC331D">
        <w:rPr>
          <w:rFonts w:eastAsia="SimSun" w:cs="Arial" w:hint="eastAsia"/>
          <w:lang w:eastAsia="zh-CN"/>
        </w:rPr>
        <w:t>许可模式进行许可，还可同时根据这两种许可模式进行许可。这些产品包括：</w:t>
      </w:r>
    </w:p>
    <w:p w14:paraId="1B800190" w14:textId="77777777" w:rsidR="00F25CA2" w:rsidRPr="00EC331D" w:rsidRDefault="00F25CA2" w:rsidP="00D6363C">
      <w:pPr>
        <w:pStyle w:val="PURBullet"/>
        <w:rPr>
          <w:rFonts w:eastAsia="SimSun" w:cs="Arial"/>
          <w:lang w:eastAsia="zh-CN"/>
        </w:rPr>
      </w:pPr>
      <w:r w:rsidRPr="00EC331D">
        <w:rPr>
          <w:rFonts w:eastAsia="SimSun" w:cs="Arial" w:hint="eastAsia"/>
          <w:lang w:eastAsia="zh-CN"/>
        </w:rPr>
        <w:t>SQL Server 2014 Standard</w:t>
      </w:r>
    </w:p>
    <w:p w14:paraId="1B800191" w14:textId="77777777" w:rsidR="000A570B" w:rsidRPr="00EC331D" w:rsidRDefault="000A570B" w:rsidP="000A570B">
      <w:pPr>
        <w:pStyle w:val="PURHeading1"/>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服务提供商使用权利文档的早期版本</w:t>
      </w:r>
    </w:p>
    <w:p w14:paraId="1B800192" w14:textId="77777777" w:rsidR="00FE21C7" w:rsidRPr="00EC331D" w:rsidRDefault="000A570B" w:rsidP="000A570B">
      <w:pPr>
        <w:pStyle w:val="PURBody"/>
        <w:rPr>
          <w:rFonts w:eastAsia="SimSun" w:cs="Arial"/>
          <w:lang w:eastAsia="zh-CN"/>
        </w:rPr>
      </w:pPr>
      <w:r w:rsidRPr="00EC331D">
        <w:rPr>
          <w:rFonts w:eastAsia="SimSun" w:cs="Arial" w:hint="eastAsia"/>
          <w:lang w:eastAsia="zh-CN"/>
        </w:rPr>
        <w:t>这些服务提供商使用权利一般适用于目前在全球出售的产品的最新版本。</w:t>
      </w:r>
      <w:r w:rsidRPr="00EC331D">
        <w:rPr>
          <w:rStyle w:val="PURBodyChar"/>
          <w:rFonts w:eastAsia="SimSun" w:cs="Arial" w:hint="eastAsia"/>
          <w:lang w:eastAsia="zh-CN"/>
        </w:rPr>
        <w:t>对于该版本的</w:t>
      </w:r>
      <w:r w:rsidRPr="00EC331D">
        <w:rPr>
          <w:rStyle w:val="PURBodyChar"/>
          <w:rFonts w:eastAsia="SimSun" w:cs="Arial" w:hint="eastAsia"/>
          <w:lang w:eastAsia="zh-CN"/>
        </w:rPr>
        <w:t xml:space="preserve"> Microsoft </w:t>
      </w:r>
      <w:r w:rsidRPr="00EC331D">
        <w:rPr>
          <w:rStyle w:val="PURBodyChar"/>
          <w:rFonts w:eastAsia="SimSun" w:cs="Arial" w:hint="eastAsia"/>
          <w:lang w:eastAsia="zh-CN"/>
        </w:rPr>
        <w:t>服务提供商使用权利已不再涉及的产品，要了解其许可条款，您需要查看旧版本的使用权利。若需要了解某一产品最新版本的</w:t>
      </w:r>
      <w:r w:rsidRPr="00EC331D">
        <w:rPr>
          <w:rStyle w:val="PURBodyChar"/>
          <w:rFonts w:eastAsia="SimSun" w:cs="Arial" w:hint="eastAsia"/>
          <w:lang w:eastAsia="zh-CN"/>
        </w:rPr>
        <w:t xml:space="preserve"> Microsoft </w:t>
      </w:r>
      <w:r w:rsidRPr="00EC331D">
        <w:rPr>
          <w:rStyle w:val="PURBodyChar"/>
          <w:rFonts w:eastAsia="SimSun" w:cs="Arial" w:hint="eastAsia"/>
          <w:lang w:eastAsia="zh-CN"/>
        </w:rPr>
        <w:t>服务提供商使用权利文档，您可以查看以下网址提供的列表：</w:t>
      </w:r>
      <w:hyperlink r:id="rId105" w:history="1">
        <w:r w:rsidRPr="00EC331D">
          <w:rPr>
            <w:rStyle w:val="Hyperlink"/>
            <w:rFonts w:eastAsia="SimSun" w:cs="Arial" w:hint="eastAsia"/>
            <w:lang w:eastAsia="zh-CN"/>
          </w:rPr>
          <w:t>http://www.microsoftvolumelicensing.com/userights/DocumentSearch.aspx?Mode=3&amp;DocumentTypeId=2</w:t>
        </w:r>
      </w:hyperlink>
      <w:r w:rsidRPr="00EC331D">
        <w:rPr>
          <w:rStyle w:val="PURBodyChar"/>
          <w:rFonts w:eastAsia="SimSun" w:cs="Arial" w:hint="eastAsia"/>
          <w:lang w:eastAsia="zh-CN"/>
        </w:rPr>
        <w:t>。如果您没有</w:t>
      </w:r>
      <w:r w:rsidRPr="00EC331D">
        <w:rPr>
          <w:rFonts w:eastAsia="SimSun" w:cs="Arial" w:hint="eastAsia"/>
          <w:lang w:eastAsia="zh-CN"/>
        </w:rPr>
        <w:t>找到所需的</w:t>
      </w:r>
      <w:r w:rsidRPr="00EC331D">
        <w:rPr>
          <w:rFonts w:eastAsia="SimSun" w:cs="Arial" w:hint="eastAsia"/>
          <w:lang w:eastAsia="zh-CN"/>
        </w:rPr>
        <w:t xml:space="preserve"> Microsoft </w:t>
      </w:r>
      <w:r w:rsidRPr="00EC331D">
        <w:rPr>
          <w:rFonts w:eastAsia="SimSun" w:cs="Arial" w:hint="eastAsia"/>
          <w:lang w:eastAsia="zh-CN"/>
        </w:rPr>
        <w:t>服务提供商使用权利文档的版本，请联系您的</w:t>
      </w:r>
      <w:r w:rsidRPr="00EC331D">
        <w:rPr>
          <w:rFonts w:eastAsia="SimSun" w:cs="Arial" w:hint="eastAsia"/>
          <w:lang w:eastAsia="zh-CN"/>
        </w:rPr>
        <w:t xml:space="preserve"> Microsoft </w:t>
      </w:r>
      <w:r w:rsidRPr="00EC331D">
        <w:rPr>
          <w:rFonts w:eastAsia="SimSun" w:cs="Arial" w:hint="eastAsia"/>
          <w:lang w:eastAsia="zh-CN"/>
        </w:rPr>
        <w:t>客户经理。</w:t>
      </w:r>
    </w:p>
    <w:p w14:paraId="1B800193" w14:textId="77777777" w:rsidR="000A570B" w:rsidRPr="00EC331D" w:rsidRDefault="00FE21C7" w:rsidP="00FE21C7">
      <w:pPr>
        <w:pStyle w:val="PURBody"/>
        <w:rPr>
          <w:rFonts w:eastAsia="SimSun" w:cs="Arial"/>
          <w:lang w:eastAsia="zh-CN"/>
        </w:rPr>
      </w:pPr>
      <w:r w:rsidRPr="00EC331D">
        <w:rPr>
          <w:rFonts w:eastAsia="SimSun" w:cs="Arial" w:hint="eastAsia"/>
          <w:lang w:eastAsia="zh-CN"/>
        </w:rPr>
        <w:t>尽管有上述规定，在</w:t>
      </w:r>
      <w:r w:rsidRPr="00EC331D">
        <w:rPr>
          <w:rFonts w:eastAsia="SimSun" w:cs="Arial" w:hint="eastAsia"/>
          <w:lang w:eastAsia="zh-CN"/>
        </w:rPr>
        <w:t xml:space="preserve"> 2012 </w:t>
      </w:r>
      <w:r w:rsidRPr="00EC331D">
        <w:rPr>
          <w:rFonts w:eastAsia="SimSun" w:cs="Arial" w:hint="eastAsia"/>
          <w:lang w:eastAsia="zh-CN"/>
        </w:rPr>
        <w:t>年</w:t>
      </w:r>
      <w:r w:rsidRPr="00EC331D">
        <w:rPr>
          <w:rFonts w:eastAsia="SimSun" w:cs="Arial" w:hint="eastAsia"/>
          <w:lang w:eastAsia="zh-CN"/>
        </w:rPr>
        <w:t xml:space="preserve"> 12 </w:t>
      </w:r>
      <w:r w:rsidRPr="00EC331D">
        <w:rPr>
          <w:rFonts w:eastAsia="SimSun" w:cs="Arial" w:hint="eastAsia"/>
          <w:lang w:eastAsia="zh-CN"/>
        </w:rPr>
        <w:t>月</w:t>
      </w:r>
      <w:r w:rsidRPr="00EC331D">
        <w:rPr>
          <w:rFonts w:eastAsia="SimSun" w:cs="Arial" w:hint="eastAsia"/>
          <w:lang w:eastAsia="zh-CN"/>
        </w:rPr>
        <w:t xml:space="preserve"> 31 </w:t>
      </w:r>
      <w:r w:rsidRPr="00EC331D">
        <w:rPr>
          <w:rFonts w:eastAsia="SimSun" w:cs="Arial" w:hint="eastAsia"/>
          <w:lang w:eastAsia="zh-CN"/>
        </w:rPr>
        <w:t>日之前，我们将提供早期版本和最新版本的</w:t>
      </w:r>
      <w:r w:rsidRPr="00EC331D">
        <w:rPr>
          <w:rFonts w:eastAsia="SimSun" w:cs="Arial" w:hint="eastAsia"/>
          <w:lang w:eastAsia="zh-CN"/>
        </w:rPr>
        <w:t xml:space="preserve"> SQL</w:t>
      </w:r>
      <w:r w:rsidRPr="00EC331D">
        <w:rPr>
          <w:rFonts w:eastAsia="SimSun" w:cs="Arial" w:hint="eastAsia"/>
          <w:lang w:eastAsia="zh-CN"/>
        </w:rPr>
        <w:t>。但在</w:t>
      </w:r>
      <w:r w:rsidRPr="00EC331D">
        <w:rPr>
          <w:rFonts w:eastAsia="SimSun" w:cs="Arial" w:hint="eastAsia"/>
          <w:lang w:eastAsia="zh-CN"/>
        </w:rPr>
        <w:t xml:space="preserve"> 2012 </w:t>
      </w:r>
      <w:r w:rsidRPr="00EC331D">
        <w:rPr>
          <w:rFonts w:eastAsia="SimSun" w:cs="Arial" w:hint="eastAsia"/>
          <w:lang w:eastAsia="zh-CN"/>
        </w:rPr>
        <w:t>年</w:t>
      </w:r>
      <w:r w:rsidRPr="00EC331D">
        <w:rPr>
          <w:rFonts w:eastAsia="SimSun" w:cs="Arial" w:hint="eastAsia"/>
          <w:lang w:eastAsia="zh-CN"/>
        </w:rPr>
        <w:t xml:space="preserve"> 12 </w:t>
      </w:r>
      <w:r w:rsidRPr="00EC331D">
        <w:rPr>
          <w:rFonts w:eastAsia="SimSun" w:cs="Arial" w:hint="eastAsia"/>
          <w:lang w:eastAsia="zh-CN"/>
        </w:rPr>
        <w:t>月</w:t>
      </w:r>
      <w:r w:rsidRPr="00EC331D">
        <w:rPr>
          <w:rFonts w:eastAsia="SimSun" w:cs="Arial" w:hint="eastAsia"/>
          <w:lang w:eastAsia="zh-CN"/>
        </w:rPr>
        <w:t xml:space="preserve"> 31 </w:t>
      </w:r>
      <w:r w:rsidRPr="00EC331D">
        <w:rPr>
          <w:rFonts w:eastAsia="SimSun" w:cs="Arial" w:hint="eastAsia"/>
          <w:lang w:eastAsia="zh-CN"/>
        </w:rPr>
        <w:t>日之后，早期版本将从服务提供商使用权利和价目表中删除。</w:t>
      </w:r>
    </w:p>
    <w:p w14:paraId="1B800194" w14:textId="77777777" w:rsidR="000A570B" w:rsidRPr="00EC331D" w:rsidRDefault="000A570B" w:rsidP="000A570B">
      <w:pPr>
        <w:pStyle w:val="PURHeading1"/>
        <w:rPr>
          <w:rFonts w:eastAsia="SimSun" w:cs="Arial"/>
          <w:lang w:eastAsia="zh-CN"/>
        </w:rPr>
      </w:pPr>
      <w:r w:rsidRPr="00EC331D">
        <w:rPr>
          <w:rFonts w:eastAsia="SimSun" w:cs="Arial" w:hint="eastAsia"/>
          <w:lang w:eastAsia="zh-CN"/>
        </w:rPr>
        <w:t>澄清及更改摘要</w:t>
      </w:r>
    </w:p>
    <w:p w14:paraId="1B800195" w14:textId="77777777" w:rsidR="000A570B" w:rsidRDefault="000A570B" w:rsidP="000A570B">
      <w:pPr>
        <w:pStyle w:val="PURBody"/>
        <w:rPr>
          <w:rFonts w:eastAsia="SimSun" w:cs="Arial"/>
          <w:lang w:eastAsia="zh-CN"/>
        </w:rPr>
      </w:pPr>
      <w:r w:rsidRPr="00EC331D">
        <w:rPr>
          <w:rFonts w:eastAsia="SimSun" w:cs="Arial" w:hint="eastAsia"/>
          <w:lang w:eastAsia="zh-CN"/>
        </w:rPr>
        <w:t>我们设计了这些服务提供商使用权利，旨在帮助您许可和管理</w:t>
      </w:r>
      <w:r w:rsidRPr="00EC331D">
        <w:rPr>
          <w:rFonts w:eastAsia="SimSun" w:cs="Arial" w:hint="eastAsia"/>
          <w:lang w:eastAsia="zh-CN"/>
        </w:rPr>
        <w:t xml:space="preserve"> Microsoft </w:t>
      </w:r>
      <w:r w:rsidRPr="00EC331D">
        <w:rPr>
          <w:rFonts w:eastAsia="SimSun" w:cs="Arial" w:hint="eastAsia"/>
          <w:lang w:eastAsia="zh-CN"/>
        </w:rPr>
        <w:t>产品。在使用任何现有产品时，您应该参考适用的产品使用权利或以前对产品使用权利所做的任何更新。我们在下面指出了对产品使用权利的内容做了哪些添加、删除和其他更改。我们还作了一些澄清，以回答客户提出的问题。这些澄清反映了</w:t>
      </w:r>
      <w:r w:rsidRPr="00EC331D">
        <w:rPr>
          <w:rFonts w:eastAsia="SimSun" w:cs="Arial" w:hint="eastAsia"/>
          <w:lang w:eastAsia="zh-CN"/>
        </w:rPr>
        <w:t xml:space="preserve"> Microsoft </w:t>
      </w:r>
      <w:r w:rsidRPr="00EC331D">
        <w:rPr>
          <w:rFonts w:eastAsia="SimSun" w:cs="Arial" w:hint="eastAsia"/>
          <w:lang w:eastAsia="zh-CN"/>
        </w:rPr>
        <w:t>现行的许可政策。</w:t>
      </w:r>
    </w:p>
    <w:p w14:paraId="1B800196" w14:textId="77777777" w:rsidR="004701CE" w:rsidRPr="00EC331D" w:rsidRDefault="004701CE" w:rsidP="000A570B">
      <w:pPr>
        <w:pStyle w:val="PURBody"/>
        <w:rPr>
          <w:rFonts w:eastAsia="SimSun" w:cs="Arial"/>
          <w:lang w:eastAsia="zh-CN"/>
        </w:rPr>
      </w:pPr>
    </w:p>
    <w:tbl>
      <w:tblPr>
        <w:tblStyle w:val="PURTable"/>
        <w:tblW w:w="0" w:type="auto"/>
        <w:tblLook w:val="04A0" w:firstRow="1" w:lastRow="0" w:firstColumn="1" w:lastColumn="0" w:noHBand="0" w:noVBand="1"/>
      </w:tblPr>
      <w:tblGrid>
        <w:gridCol w:w="5254"/>
        <w:gridCol w:w="5272"/>
      </w:tblGrid>
      <w:tr w:rsidR="003F72BE" w:rsidRPr="00EC331D" w14:paraId="1B800199"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1B800197" w14:textId="77777777" w:rsidR="003F72BE" w:rsidRPr="004701CE" w:rsidRDefault="003F72BE" w:rsidP="003F72BE">
            <w:pPr>
              <w:pStyle w:val="PURHeading2"/>
              <w:rPr>
                <w:rFonts w:ascii="Arial" w:eastAsia="SimSun" w:hAnsi="Arial" w:cs="Arial"/>
                <w:b/>
                <w:bCs/>
                <w:lang w:eastAsia="zh-CN"/>
              </w:rPr>
            </w:pPr>
            <w:r w:rsidRPr="004701CE">
              <w:rPr>
                <w:rFonts w:ascii="Arial" w:eastAsia="SimSun" w:hAnsi="Arial" w:cs="Arial" w:hint="eastAsia"/>
                <w:b/>
                <w:bCs/>
                <w:lang w:eastAsia="zh-CN"/>
              </w:rPr>
              <w:lastRenderedPageBreak/>
              <w:t>新增</w:t>
            </w:r>
          </w:p>
        </w:tc>
        <w:tc>
          <w:tcPr>
            <w:tcW w:w="5272" w:type="dxa"/>
          </w:tcPr>
          <w:p w14:paraId="1B800198" w14:textId="77777777" w:rsidR="003F72BE" w:rsidRPr="004701CE" w:rsidRDefault="003F72BE" w:rsidP="003F72BE">
            <w:pPr>
              <w:pStyle w:val="PURHeading2"/>
              <w:rPr>
                <w:rFonts w:ascii="Arial" w:eastAsia="SimSun" w:hAnsi="Arial" w:cs="Arial"/>
                <w:b/>
                <w:bCs/>
                <w:lang w:eastAsia="zh-CN"/>
              </w:rPr>
            </w:pPr>
            <w:r w:rsidRPr="004701CE">
              <w:rPr>
                <w:rFonts w:ascii="Arial" w:eastAsia="SimSun" w:hAnsi="Arial" w:cs="Arial" w:hint="eastAsia"/>
                <w:b/>
                <w:bCs/>
                <w:lang w:eastAsia="zh-CN"/>
              </w:rPr>
              <w:t>删除</w:t>
            </w:r>
          </w:p>
        </w:tc>
      </w:tr>
      <w:tr w:rsidR="005215C8" w:rsidRPr="00EC331D" w14:paraId="1B80019C" w14:textId="77777777" w:rsidTr="00377F92">
        <w:tc>
          <w:tcPr>
            <w:tcW w:w="5254" w:type="dxa"/>
          </w:tcPr>
          <w:p w14:paraId="1B80019A" w14:textId="77777777" w:rsidR="005215C8" w:rsidRPr="00EC331D" w:rsidRDefault="005215C8" w:rsidP="005215C8">
            <w:pPr>
              <w:pStyle w:val="PURBullet-Indented"/>
              <w:numPr>
                <w:ilvl w:val="0"/>
                <w:numId w:val="20"/>
              </w:numPr>
              <w:ind w:left="716"/>
              <w:rPr>
                <w:rFonts w:eastAsia="SimSun" w:cs="Arial"/>
                <w:lang w:eastAsia="zh-CN"/>
              </w:rPr>
            </w:pPr>
            <w:r w:rsidRPr="00EC331D">
              <w:rPr>
                <w:rFonts w:eastAsia="SimSun" w:cs="Arial" w:hint="eastAsia"/>
                <w:lang w:eastAsia="zh-CN"/>
              </w:rPr>
              <w:t>Forefront Identity Manager Synchronization Service for Hosting 2010 R2</w:t>
            </w:r>
          </w:p>
        </w:tc>
        <w:tc>
          <w:tcPr>
            <w:tcW w:w="5272" w:type="dxa"/>
          </w:tcPr>
          <w:p w14:paraId="1B80019B" w14:textId="77777777" w:rsidR="005215C8" w:rsidRPr="00EC331D" w:rsidRDefault="005215C8"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Forefront Unified Access Gateway 2010</w:t>
            </w:r>
          </w:p>
        </w:tc>
      </w:tr>
      <w:tr w:rsidR="005215C8" w:rsidRPr="00EC331D" w14:paraId="1B8001A2" w14:textId="77777777" w:rsidTr="00377F92">
        <w:tc>
          <w:tcPr>
            <w:tcW w:w="5254" w:type="dxa"/>
          </w:tcPr>
          <w:p w14:paraId="1B8001A0" w14:textId="77777777" w:rsidR="005215C8" w:rsidRPr="00EC331D" w:rsidRDefault="005215C8" w:rsidP="005215C8">
            <w:pPr>
              <w:pStyle w:val="PURBullet-Indented"/>
              <w:numPr>
                <w:ilvl w:val="0"/>
                <w:numId w:val="20"/>
              </w:numPr>
              <w:ind w:left="716"/>
              <w:rPr>
                <w:rFonts w:eastAsia="SimSun" w:cs="Arial"/>
                <w:lang w:eastAsia="zh-CN"/>
              </w:rPr>
            </w:pPr>
            <w:r w:rsidRPr="00EC331D">
              <w:rPr>
                <w:rFonts w:eastAsia="SimSun" w:cs="Arial" w:hint="eastAsia"/>
                <w:lang w:eastAsia="zh-CN"/>
              </w:rPr>
              <w:t>SQL Server 2014 Business Intelligence</w:t>
            </w:r>
          </w:p>
        </w:tc>
        <w:tc>
          <w:tcPr>
            <w:tcW w:w="5272" w:type="dxa"/>
          </w:tcPr>
          <w:p w14:paraId="1B8001A1" w14:textId="77777777" w:rsidR="005215C8" w:rsidRPr="00EC331D" w:rsidRDefault="005215C8"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SQL Server 2012 Business Intelligence</w:t>
            </w:r>
          </w:p>
        </w:tc>
      </w:tr>
      <w:tr w:rsidR="005215C8" w:rsidRPr="00EC331D" w14:paraId="1B8001A5" w14:textId="77777777" w:rsidTr="00377F92">
        <w:tc>
          <w:tcPr>
            <w:tcW w:w="5254" w:type="dxa"/>
          </w:tcPr>
          <w:p w14:paraId="1B8001A3" w14:textId="77777777" w:rsidR="005215C8" w:rsidRPr="00EC331D" w:rsidRDefault="005215C8" w:rsidP="005215C8">
            <w:pPr>
              <w:pStyle w:val="PURBullet-Indented"/>
              <w:numPr>
                <w:ilvl w:val="0"/>
                <w:numId w:val="20"/>
              </w:numPr>
              <w:ind w:left="716"/>
              <w:rPr>
                <w:rFonts w:eastAsia="SimSun" w:cs="Arial"/>
                <w:lang w:eastAsia="zh-CN"/>
              </w:rPr>
            </w:pPr>
            <w:r w:rsidRPr="00EC331D">
              <w:rPr>
                <w:rFonts w:eastAsia="SimSun" w:cs="Arial" w:hint="eastAsia"/>
                <w:lang w:eastAsia="zh-CN"/>
              </w:rPr>
              <w:t>SQL Server 2014 Enterprise</w:t>
            </w:r>
          </w:p>
        </w:tc>
        <w:tc>
          <w:tcPr>
            <w:tcW w:w="5272" w:type="dxa"/>
          </w:tcPr>
          <w:p w14:paraId="1B8001A4" w14:textId="77777777" w:rsidR="005215C8" w:rsidRPr="00EC331D" w:rsidRDefault="005215C8"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SQL Server 2012 Enterprise</w:t>
            </w:r>
          </w:p>
        </w:tc>
      </w:tr>
      <w:tr w:rsidR="005215C8" w:rsidRPr="00EC331D" w14:paraId="1B8001A8" w14:textId="77777777" w:rsidTr="00377F92">
        <w:tc>
          <w:tcPr>
            <w:tcW w:w="5254" w:type="dxa"/>
          </w:tcPr>
          <w:p w14:paraId="1B8001A6" w14:textId="77777777" w:rsidR="005215C8" w:rsidRPr="00EC331D" w:rsidRDefault="005215C8"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SQL Server 2014 Standard</w:t>
            </w:r>
          </w:p>
        </w:tc>
        <w:tc>
          <w:tcPr>
            <w:tcW w:w="5272" w:type="dxa"/>
          </w:tcPr>
          <w:p w14:paraId="1B8001A7" w14:textId="77777777" w:rsidR="005215C8" w:rsidRPr="00EC331D" w:rsidRDefault="005215C8"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SQL Server 2012 Standard</w:t>
            </w:r>
          </w:p>
        </w:tc>
      </w:tr>
      <w:tr w:rsidR="005215C8" w:rsidRPr="00EC331D" w14:paraId="1B8001AB" w14:textId="77777777" w:rsidTr="00377F92">
        <w:tc>
          <w:tcPr>
            <w:tcW w:w="5254" w:type="dxa"/>
          </w:tcPr>
          <w:p w14:paraId="1B8001A9" w14:textId="77777777" w:rsidR="005215C8" w:rsidRPr="00EC331D" w:rsidRDefault="005215C8"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SQL Server 2014 Web</w:t>
            </w:r>
          </w:p>
        </w:tc>
        <w:tc>
          <w:tcPr>
            <w:tcW w:w="5272" w:type="dxa"/>
          </w:tcPr>
          <w:p w14:paraId="1B8001AA" w14:textId="77777777" w:rsidR="005215C8" w:rsidRPr="00EC331D" w:rsidRDefault="005215C8"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SQL Server 2012 Web</w:t>
            </w:r>
          </w:p>
        </w:tc>
      </w:tr>
      <w:tr w:rsidR="00F46667" w:rsidRPr="00EC331D" w14:paraId="1B8001AE" w14:textId="77777777" w:rsidTr="00377F92">
        <w:tc>
          <w:tcPr>
            <w:tcW w:w="5254" w:type="dxa"/>
          </w:tcPr>
          <w:p w14:paraId="1B8001AC" w14:textId="77777777" w:rsidR="00F46667" w:rsidRPr="00EC331D" w:rsidRDefault="00F46667" w:rsidP="00781567">
            <w:pPr>
              <w:pStyle w:val="PURBullet-Indented"/>
              <w:numPr>
                <w:ilvl w:val="0"/>
                <w:numId w:val="0"/>
              </w:numPr>
              <w:ind w:left="356"/>
              <w:rPr>
                <w:rFonts w:eastAsia="SimSun" w:cs="Arial"/>
                <w:noProof/>
                <w:lang w:eastAsia="zh-CN"/>
              </w:rPr>
            </w:pPr>
          </w:p>
        </w:tc>
        <w:tc>
          <w:tcPr>
            <w:tcW w:w="5272" w:type="dxa"/>
          </w:tcPr>
          <w:p w14:paraId="1B8001AD" w14:textId="77777777" w:rsidR="00F46667" w:rsidRPr="00EC331D" w:rsidRDefault="00F46667"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Biztalk Server 2010 Branch Edition</w:t>
            </w:r>
          </w:p>
        </w:tc>
      </w:tr>
      <w:tr w:rsidR="00F46667" w:rsidRPr="00EC331D" w14:paraId="1B8001B1" w14:textId="77777777" w:rsidTr="00377F92">
        <w:tc>
          <w:tcPr>
            <w:tcW w:w="5254" w:type="dxa"/>
          </w:tcPr>
          <w:p w14:paraId="1B8001AF" w14:textId="77777777" w:rsidR="00F46667" w:rsidRPr="00EC331D" w:rsidRDefault="00F46667" w:rsidP="00781567">
            <w:pPr>
              <w:pStyle w:val="PURBullet-Indented"/>
              <w:numPr>
                <w:ilvl w:val="0"/>
                <w:numId w:val="0"/>
              </w:numPr>
              <w:ind w:left="356"/>
              <w:rPr>
                <w:rFonts w:eastAsia="SimSun" w:cs="Arial"/>
                <w:noProof/>
                <w:lang w:eastAsia="zh-CN"/>
              </w:rPr>
            </w:pPr>
          </w:p>
        </w:tc>
        <w:tc>
          <w:tcPr>
            <w:tcW w:w="5272" w:type="dxa"/>
          </w:tcPr>
          <w:p w14:paraId="1B8001B0" w14:textId="77777777" w:rsidR="00F46667" w:rsidRPr="00EC331D" w:rsidRDefault="00F46667"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Biztalk Server 2010 Enterprise Edition</w:t>
            </w:r>
          </w:p>
        </w:tc>
      </w:tr>
      <w:tr w:rsidR="00F46667" w:rsidRPr="00EC331D" w14:paraId="1B8001B4" w14:textId="77777777" w:rsidTr="00377F92">
        <w:tc>
          <w:tcPr>
            <w:tcW w:w="5254" w:type="dxa"/>
          </w:tcPr>
          <w:p w14:paraId="1B8001B2" w14:textId="77777777" w:rsidR="00F46667" w:rsidRPr="00EC331D" w:rsidRDefault="00F46667" w:rsidP="00781567">
            <w:pPr>
              <w:pStyle w:val="PURBullet-Indented"/>
              <w:numPr>
                <w:ilvl w:val="0"/>
                <w:numId w:val="0"/>
              </w:numPr>
              <w:ind w:left="356"/>
              <w:rPr>
                <w:rFonts w:eastAsia="SimSun" w:cs="Arial"/>
                <w:noProof/>
                <w:lang w:eastAsia="zh-CN"/>
              </w:rPr>
            </w:pPr>
          </w:p>
        </w:tc>
        <w:tc>
          <w:tcPr>
            <w:tcW w:w="5272" w:type="dxa"/>
          </w:tcPr>
          <w:p w14:paraId="1B8001B3" w14:textId="77777777" w:rsidR="00F46667" w:rsidRPr="00EC331D" w:rsidRDefault="00F46667" w:rsidP="005215C8">
            <w:pPr>
              <w:pStyle w:val="PURBullet-Indented"/>
              <w:numPr>
                <w:ilvl w:val="0"/>
                <w:numId w:val="20"/>
              </w:numPr>
              <w:ind w:left="716"/>
              <w:rPr>
                <w:rFonts w:eastAsia="SimSun" w:cs="Arial"/>
                <w:noProof/>
                <w:lang w:eastAsia="zh-CN"/>
              </w:rPr>
            </w:pPr>
            <w:r w:rsidRPr="00EC331D">
              <w:rPr>
                <w:rFonts w:eastAsia="SimSun" w:cs="Arial" w:hint="eastAsia"/>
                <w:lang w:eastAsia="zh-CN"/>
              </w:rPr>
              <w:t>Biztalk Server 2010 Stanard Edition</w:t>
            </w:r>
          </w:p>
        </w:tc>
      </w:tr>
    </w:tbl>
    <w:p w14:paraId="1B8001B5" w14:textId="77777777" w:rsidR="00C245A7" w:rsidRPr="00EC331D" w:rsidRDefault="00C245A7" w:rsidP="00A9232B">
      <w:pPr>
        <w:pStyle w:val="PURBlueStrong"/>
        <w:rPr>
          <w:rFonts w:eastAsia="SimSun" w:cs="Arial"/>
          <w:lang w:eastAsia="zh-CN"/>
        </w:rPr>
      </w:pPr>
    </w:p>
    <w:p w14:paraId="1B8001B6" w14:textId="77777777" w:rsidR="00A9232B" w:rsidRPr="00EC331D" w:rsidRDefault="00FC1431" w:rsidP="00A9232B">
      <w:pPr>
        <w:pStyle w:val="PURBlueStrong"/>
        <w:rPr>
          <w:rFonts w:eastAsia="SimSun" w:cs="Arial"/>
          <w:lang w:eastAsia="zh-CN"/>
        </w:rPr>
      </w:pPr>
      <w:r w:rsidRPr="00EC331D">
        <w:rPr>
          <w:rFonts w:eastAsia="SimSun" w:cs="Arial" w:hint="eastAsia"/>
          <w:lang w:eastAsia="zh-CN"/>
        </w:rPr>
        <w:t>更改：</w:t>
      </w:r>
    </w:p>
    <w:p w14:paraId="1B8001B7" w14:textId="77777777" w:rsidR="005215C8" w:rsidRPr="00EC331D" w:rsidRDefault="005215C8" w:rsidP="00AB2E89">
      <w:pPr>
        <w:pStyle w:val="PURHeading2"/>
        <w:rPr>
          <w:rFonts w:ascii="Arial" w:eastAsia="SimSun" w:hAnsi="Arial" w:cs="Arial"/>
          <w:lang w:eastAsia="zh-CN"/>
        </w:rPr>
      </w:pPr>
      <w:r w:rsidRPr="004701CE">
        <w:rPr>
          <w:rFonts w:ascii="Arial" w:eastAsia="SimSun" w:hAnsi="Arial" w:cs="Arial" w:hint="eastAsia"/>
          <w:b/>
          <w:bCs/>
          <w:lang w:eastAsia="zh-CN"/>
        </w:rPr>
        <w:t>灾难恢复权利。</w:t>
      </w:r>
      <w:r w:rsidRPr="00EC331D">
        <w:rPr>
          <w:rFonts w:ascii="Arial" w:eastAsia="SimSun" w:hAnsi="Arial" w:cs="Arial" w:hint="eastAsia"/>
          <w:sz w:val="18"/>
          <w:szCs w:val="18"/>
          <w:lang w:eastAsia="zh-CN"/>
        </w:rPr>
        <w:t>我们已使这些权利与</w:t>
      </w:r>
      <w:r w:rsidRPr="00EC331D">
        <w:rPr>
          <w:rFonts w:ascii="Arial" w:eastAsia="SimSun" w:hAnsi="Arial" w:cs="Arial" w:hint="eastAsia"/>
          <w:sz w:val="18"/>
          <w:szCs w:val="18"/>
          <w:lang w:eastAsia="zh-CN"/>
        </w:rPr>
        <w:t xml:space="preserve"> 2014 </w:t>
      </w:r>
      <w:r w:rsidRPr="00EC331D">
        <w:rPr>
          <w:rFonts w:ascii="Arial" w:eastAsia="SimSun" w:hAnsi="Arial" w:cs="Arial" w:hint="eastAsia"/>
          <w:sz w:val="18"/>
          <w:szCs w:val="18"/>
          <w:lang w:eastAsia="zh-CN"/>
        </w:rPr>
        <w:t>年</w:t>
      </w:r>
      <w:r w:rsidRPr="00EC331D">
        <w:rPr>
          <w:rFonts w:ascii="Arial" w:eastAsia="SimSun" w:hAnsi="Arial" w:cs="Arial" w:hint="eastAsia"/>
          <w:sz w:val="18"/>
          <w:szCs w:val="18"/>
          <w:lang w:eastAsia="zh-CN"/>
        </w:rPr>
        <w:t xml:space="preserve"> 4 </w:t>
      </w:r>
      <w:r w:rsidRPr="00EC331D">
        <w:rPr>
          <w:rFonts w:ascii="Arial" w:eastAsia="SimSun" w:hAnsi="Arial" w:cs="Arial" w:hint="eastAsia"/>
          <w:sz w:val="18"/>
          <w:szCs w:val="18"/>
          <w:lang w:eastAsia="zh-CN"/>
        </w:rPr>
        <w:t>月版的产品使用权利中有关灾难恢复的权利保持一致。</w:t>
      </w:r>
    </w:p>
    <w:p w14:paraId="1B8001B8" w14:textId="77777777" w:rsidR="005215C8" w:rsidRPr="00EC331D" w:rsidRDefault="00AB2E89" w:rsidP="004E1A7E">
      <w:pPr>
        <w:pStyle w:val="PURBody"/>
        <w:rPr>
          <w:rFonts w:eastAsia="SimSun" w:cs="Arial"/>
          <w:lang w:eastAsia="zh-CN"/>
        </w:rPr>
      </w:pPr>
      <w:r w:rsidRPr="00030192">
        <w:rPr>
          <w:rFonts w:ascii="Arial Black" w:eastAsia="SimSun" w:hAnsi="Arial Black" w:cs="Arial" w:hint="eastAsia"/>
          <w:sz w:val="20"/>
          <w:lang w:eastAsia="zh-CN"/>
        </w:rPr>
        <w:t>Exchange Server 2013 Standard</w:t>
      </w:r>
      <w:r w:rsidRPr="00030192">
        <w:rPr>
          <w:rFonts w:ascii="Arial Black" w:eastAsia="SimSun" w:hAnsi="Arial Black" w:cs="Arial" w:hint="eastAsia"/>
          <w:b/>
          <w:bCs/>
          <w:sz w:val="20"/>
          <w:lang w:eastAsia="zh-CN"/>
        </w:rPr>
        <w:t>。</w:t>
      </w:r>
      <w:r w:rsidRPr="00EC331D">
        <w:rPr>
          <w:rFonts w:eastAsia="SimSun" w:cs="Arial" w:hint="eastAsia"/>
          <w:szCs w:val="18"/>
          <w:lang w:eastAsia="zh-CN"/>
        </w:rPr>
        <w:t>我们在</w:t>
      </w:r>
      <w:r w:rsidRPr="00EC331D">
        <w:rPr>
          <w:rFonts w:eastAsia="SimSun" w:cs="Arial" w:hint="eastAsia"/>
          <w:szCs w:val="18"/>
          <w:lang w:eastAsia="zh-CN"/>
        </w:rPr>
        <w:t xml:space="preserve"> Exchange Server 2013 Hosted Exchange Standard SAL</w:t>
      </w:r>
      <w:r w:rsidRPr="00EC331D">
        <w:rPr>
          <w:rFonts w:eastAsia="SimSun" w:cs="Arial" w:hint="eastAsia"/>
          <w:szCs w:val="18"/>
          <w:lang w:eastAsia="zh-CN"/>
        </w:rPr>
        <w:t>、</w:t>
      </w:r>
      <w:r w:rsidRPr="00EC331D">
        <w:rPr>
          <w:rFonts w:eastAsia="SimSun" w:cs="Arial" w:hint="eastAsia"/>
          <w:szCs w:val="18"/>
          <w:lang w:eastAsia="zh-CN"/>
        </w:rPr>
        <w:t xml:space="preserve">Exchange Server 2013 Hosted Exchange Standard Plus SAL </w:t>
      </w:r>
      <w:r w:rsidRPr="00EC331D">
        <w:rPr>
          <w:rFonts w:eastAsia="SimSun" w:cs="Arial" w:hint="eastAsia"/>
          <w:szCs w:val="18"/>
          <w:lang w:eastAsia="zh-CN"/>
        </w:rPr>
        <w:t>和</w:t>
      </w:r>
      <w:r w:rsidRPr="00EC331D">
        <w:rPr>
          <w:rFonts w:eastAsia="SimSun" w:cs="Arial" w:hint="eastAsia"/>
          <w:szCs w:val="18"/>
          <w:lang w:eastAsia="zh-CN"/>
        </w:rPr>
        <w:t xml:space="preserve"> Productivity Suite SAL </w:t>
      </w:r>
      <w:r w:rsidRPr="00EC331D">
        <w:rPr>
          <w:rFonts w:eastAsia="SimSun" w:cs="Arial" w:hint="eastAsia"/>
          <w:szCs w:val="18"/>
          <w:lang w:eastAsia="zh-CN"/>
        </w:rPr>
        <w:t>中添加了统一通信功能。</w:t>
      </w:r>
    </w:p>
    <w:p w14:paraId="1B8001B9" w14:textId="77777777" w:rsidR="004E1A7E" w:rsidRPr="00EC331D" w:rsidRDefault="004E1A7E" w:rsidP="004E1A7E">
      <w:pPr>
        <w:pStyle w:val="PURBody"/>
        <w:rPr>
          <w:rFonts w:eastAsia="SimSun" w:cs="Arial"/>
          <w:lang w:eastAsia="zh-CN"/>
        </w:rPr>
      </w:pPr>
      <w:r w:rsidRPr="00030192">
        <w:rPr>
          <w:rFonts w:ascii="Arial Black" w:eastAsia="SimSun" w:hAnsi="Arial Black" w:cs="Arial" w:hint="eastAsia"/>
          <w:sz w:val="20"/>
          <w:lang w:eastAsia="zh-CN"/>
        </w:rPr>
        <w:t>Lync Server 2013</w:t>
      </w:r>
      <w:r w:rsidRPr="00030192">
        <w:rPr>
          <w:rFonts w:ascii="Arial Black" w:eastAsia="SimSun" w:hAnsi="Arial Black" w:cs="Arial" w:hint="eastAsia"/>
          <w:b/>
          <w:bCs/>
          <w:sz w:val="20"/>
          <w:lang w:eastAsia="zh-CN"/>
        </w:rPr>
        <w:t>。</w:t>
      </w:r>
      <w:r w:rsidRPr="00EC331D">
        <w:rPr>
          <w:rFonts w:eastAsia="SimSun" w:cs="Arial" w:hint="eastAsia"/>
          <w:szCs w:val="18"/>
          <w:lang w:eastAsia="zh-CN"/>
        </w:rPr>
        <w:t>我们在</w:t>
      </w:r>
      <w:r w:rsidRPr="00EC331D">
        <w:rPr>
          <w:rFonts w:eastAsia="SimSun" w:cs="Arial" w:hint="eastAsia"/>
          <w:szCs w:val="18"/>
          <w:lang w:eastAsia="zh-CN"/>
        </w:rPr>
        <w:t xml:space="preserve"> Lync Server Enterprise SAL </w:t>
      </w:r>
      <w:r w:rsidRPr="00EC331D">
        <w:rPr>
          <w:rFonts w:eastAsia="SimSun" w:cs="Arial" w:hint="eastAsia"/>
          <w:szCs w:val="18"/>
          <w:lang w:eastAsia="zh-CN"/>
        </w:rPr>
        <w:t>中添加了聊天室系统和多高清视频流功能功能</w:t>
      </w:r>
      <w:r w:rsidRPr="00EC331D">
        <w:rPr>
          <w:rFonts w:eastAsia="SimSun" w:cs="Arial" w:hint="eastAsia"/>
          <w:lang w:eastAsia="zh-CN"/>
        </w:rPr>
        <w:t>。</w:t>
      </w:r>
    </w:p>
    <w:p w14:paraId="1B8001BA" w14:textId="77777777" w:rsidR="00554C78" w:rsidRPr="00EC331D" w:rsidRDefault="00554C78" w:rsidP="00554C78">
      <w:pPr>
        <w:pStyle w:val="PURBody"/>
        <w:rPr>
          <w:rFonts w:eastAsia="SimSun" w:cs="Arial"/>
          <w:lang w:eastAsia="zh-CN"/>
        </w:rPr>
      </w:pPr>
      <w:r w:rsidRPr="00030192">
        <w:rPr>
          <w:rFonts w:ascii="Arial Black" w:eastAsia="SimSun" w:hAnsi="Arial Black" w:cs="Arial" w:hint="eastAsia"/>
          <w:sz w:val="20"/>
          <w:lang w:eastAsia="zh-CN"/>
        </w:rPr>
        <w:t>Microsoft Dynamics</w:t>
      </w:r>
      <w:r w:rsidRPr="00030192">
        <w:rPr>
          <w:rFonts w:ascii="Arial Black" w:eastAsia="SimSun" w:hAnsi="Arial Black" w:cs="Arial" w:hint="eastAsia"/>
          <w:b/>
          <w:bCs/>
          <w:sz w:val="20"/>
          <w:lang w:eastAsia="zh-CN"/>
        </w:rPr>
        <w:t>。</w:t>
      </w:r>
      <w:r w:rsidRPr="00EC331D">
        <w:rPr>
          <w:rFonts w:eastAsia="SimSun" w:cs="Arial" w:hint="eastAsia"/>
          <w:szCs w:val="18"/>
          <w:lang w:eastAsia="zh-CN"/>
        </w:rPr>
        <w:t>我们澄清了</w:t>
      </w:r>
      <w:r w:rsidRPr="00EC331D">
        <w:rPr>
          <w:rFonts w:eastAsia="SimSun" w:cs="Arial" w:hint="eastAsia"/>
          <w:szCs w:val="18"/>
          <w:lang w:eastAsia="zh-CN"/>
        </w:rPr>
        <w:t xml:space="preserve"> </w:t>
      </w:r>
      <w:r w:rsidRPr="00EC331D">
        <w:rPr>
          <w:rFonts w:eastAsia="SimSun" w:cs="Arial" w:hint="eastAsia"/>
          <w:lang w:eastAsia="zh-CN"/>
        </w:rPr>
        <w:t xml:space="preserve">Microsoft Dynamics </w:t>
      </w:r>
      <w:r w:rsidRPr="00EC331D">
        <w:rPr>
          <w:rFonts w:eastAsia="SimSun" w:cs="Arial" w:hint="eastAsia"/>
          <w:lang w:eastAsia="zh-CN"/>
        </w:rPr>
        <w:t>订户访问许可</w:t>
      </w:r>
      <w:r w:rsidRPr="00EC331D">
        <w:rPr>
          <w:rFonts w:eastAsia="SimSun" w:cs="Arial" w:hint="eastAsia"/>
          <w:lang w:eastAsia="zh-CN"/>
        </w:rPr>
        <w:t xml:space="preserve"> (SAL) </w:t>
      </w:r>
      <w:r w:rsidRPr="00EC331D">
        <w:rPr>
          <w:rFonts w:eastAsia="SimSun" w:cs="Arial" w:hint="eastAsia"/>
          <w:lang w:eastAsia="zh-CN"/>
        </w:rPr>
        <w:t>模式（非在线服务产品）产品的降级权利。</w:t>
      </w:r>
    </w:p>
    <w:p w14:paraId="1B8001BB" w14:textId="77777777" w:rsidR="00554C78" w:rsidRPr="00EC331D" w:rsidRDefault="00554C78" w:rsidP="00554C78">
      <w:pPr>
        <w:pStyle w:val="PURBody"/>
        <w:rPr>
          <w:rFonts w:eastAsia="SimSun" w:cs="Arial"/>
          <w:lang w:eastAsia="zh-CN"/>
        </w:rPr>
      </w:pPr>
      <w:r w:rsidRPr="00030192">
        <w:rPr>
          <w:rFonts w:ascii="Arial Black" w:eastAsia="SimSun" w:hAnsi="Arial Black" w:cs="Arial" w:hint="eastAsia"/>
          <w:sz w:val="20"/>
          <w:lang w:eastAsia="zh-CN"/>
        </w:rPr>
        <w:t>SQL Server 2014 Business Intelligence</w:t>
      </w:r>
      <w:r w:rsidRPr="00030192">
        <w:rPr>
          <w:rFonts w:ascii="Arial Black" w:eastAsia="SimSun" w:hAnsi="Arial Black" w:cs="Arial" w:hint="eastAsia"/>
          <w:b/>
          <w:bCs/>
          <w:sz w:val="20"/>
          <w:lang w:eastAsia="zh-CN"/>
        </w:rPr>
        <w:t>。</w:t>
      </w:r>
      <w:r w:rsidRPr="00EC331D">
        <w:rPr>
          <w:rFonts w:eastAsia="SimSun" w:cs="Arial" w:hint="eastAsia"/>
          <w:lang w:eastAsia="zh-CN"/>
        </w:rPr>
        <w:t>我们添加了针对批处理作业的</w:t>
      </w:r>
      <w:r w:rsidRPr="00EC331D">
        <w:rPr>
          <w:rFonts w:eastAsia="SimSun" w:cs="Arial" w:hint="eastAsia"/>
          <w:lang w:eastAsia="zh-CN"/>
        </w:rPr>
        <w:t xml:space="preserve"> SAL </w:t>
      </w:r>
      <w:r w:rsidRPr="00EC331D">
        <w:rPr>
          <w:rFonts w:eastAsia="SimSun" w:cs="Arial" w:hint="eastAsia"/>
          <w:lang w:eastAsia="zh-CN"/>
        </w:rPr>
        <w:t>弃权。</w:t>
      </w:r>
    </w:p>
    <w:p w14:paraId="1B8001BC" w14:textId="77777777" w:rsidR="00554C78" w:rsidRPr="00EC331D" w:rsidRDefault="00554C78" w:rsidP="00554C78">
      <w:pPr>
        <w:pStyle w:val="PURBody"/>
        <w:rPr>
          <w:rFonts w:eastAsia="SimSun" w:cs="Arial"/>
          <w:lang w:eastAsia="zh-CN"/>
        </w:rPr>
      </w:pPr>
      <w:r w:rsidRPr="00030192">
        <w:rPr>
          <w:rFonts w:eastAsia="SimSun" w:cs="Arial" w:hint="eastAsia"/>
          <w:b/>
          <w:bCs/>
          <w:sz w:val="20"/>
          <w:lang w:eastAsia="zh-CN"/>
        </w:rPr>
        <w:t>客户机软件。</w:t>
      </w:r>
      <w:r w:rsidRPr="00EC331D">
        <w:rPr>
          <w:rFonts w:eastAsia="SimSun" w:cs="Arial" w:hint="eastAsia"/>
          <w:lang w:eastAsia="zh-CN"/>
        </w:rPr>
        <w:t>我们澄清了在运行的客户机服务器软件之上必须运行什么主机服务器软件。</w:t>
      </w:r>
    </w:p>
    <w:p w14:paraId="1B8001BD" w14:textId="77777777" w:rsidR="00A40F92" w:rsidRPr="00EC331D" w:rsidRDefault="00BC2F8A" w:rsidP="00CD6E9D">
      <w:pPr>
        <w:pStyle w:val="PURBreadcrumb"/>
        <w:keepNext w:val="0"/>
        <w:rPr>
          <w:rStyle w:val="Hyperlink"/>
          <w:rFonts w:eastAsia="SimSun" w:cs="Arial"/>
          <w:sz w:val="16"/>
          <w:lang w:eastAsia="zh-CN"/>
        </w:rPr>
        <w:sectPr w:rsidR="00A40F92" w:rsidRPr="00EC331D" w:rsidSect="000807B2">
          <w:footerReference w:type="default" r:id="rId106"/>
          <w:pgSz w:w="12240" w:h="15840" w:code="1"/>
          <w:pgMar w:top="1166" w:right="720" w:bottom="720" w:left="720" w:header="432" w:footer="288" w:gutter="0"/>
          <w:cols w:space="360"/>
          <w:docGrid w:linePitch="360"/>
        </w:sectPr>
      </w:pPr>
      <w:hyperlink w:anchor="TOC" w:history="1">
        <w:r w:rsidR="00BE6B24" w:rsidRPr="00EC331D">
          <w:rPr>
            <w:rStyle w:val="Hyperlink"/>
            <w:rFonts w:eastAsia="SimSun" w:cs="Arial" w:hint="eastAsia"/>
            <w:sz w:val="16"/>
            <w:lang w:eastAsia="zh-CN"/>
          </w:rPr>
          <w:t>目录</w:t>
        </w:r>
      </w:hyperlink>
      <w:r w:rsidR="00BE6B24" w:rsidRPr="00EC331D">
        <w:rPr>
          <w:rFonts w:eastAsia="SimSun" w:cs="Arial" w:hint="eastAsia"/>
          <w:sz w:val="16"/>
          <w:lang w:eastAsia="zh-CN"/>
        </w:rPr>
        <w:t>/</w:t>
      </w:r>
      <w:hyperlink w:anchor="UniversalTerms" w:history="1">
        <w:r w:rsidR="00BE6B24" w:rsidRPr="00EC331D">
          <w:rPr>
            <w:rStyle w:val="Hyperlink"/>
            <w:rFonts w:eastAsia="SimSun" w:cs="Arial" w:hint="eastAsia"/>
            <w:sz w:val="16"/>
            <w:lang w:eastAsia="zh-CN"/>
          </w:rPr>
          <w:t>通用许可条款</w:t>
        </w:r>
      </w:hyperlink>
      <w:bookmarkStart w:id="21" w:name="_Toc299519079"/>
      <w:bookmarkStart w:id="22" w:name="_Toc299524943"/>
      <w:bookmarkStart w:id="23" w:name="_Toc299531294"/>
      <w:bookmarkStart w:id="24" w:name="_Toc299531402"/>
      <w:bookmarkStart w:id="25" w:name="_Toc299531510"/>
    </w:p>
    <w:p w14:paraId="1B8001BE" w14:textId="77777777" w:rsidR="000A570B" w:rsidRPr="00EC331D" w:rsidRDefault="000A570B" w:rsidP="000A570B">
      <w:pPr>
        <w:pStyle w:val="PURSectionHeading"/>
        <w:rPr>
          <w:rFonts w:eastAsia="SimSun" w:cs="Arial"/>
          <w:lang w:eastAsia="zh-CN"/>
        </w:rPr>
      </w:pPr>
      <w:bookmarkStart w:id="26" w:name="_Toc299957119"/>
      <w:bookmarkStart w:id="27" w:name="_Toc346536830"/>
      <w:bookmarkStart w:id="28" w:name="_Toc339280297"/>
      <w:bookmarkStart w:id="29" w:name="_Toc363552767"/>
      <w:bookmarkStart w:id="30" w:name="_Toc378682232"/>
      <w:bookmarkStart w:id="31" w:name="_Toc371268244"/>
      <w:bookmarkStart w:id="32" w:name="_Toc381959848"/>
      <w:bookmarkStart w:id="33" w:name="UniversalTerms"/>
      <w:r w:rsidRPr="00EC331D">
        <w:rPr>
          <w:rFonts w:eastAsia="SimSun" w:cs="Arial" w:hint="eastAsia"/>
          <w:lang w:eastAsia="zh-CN"/>
        </w:rPr>
        <w:lastRenderedPageBreak/>
        <w:t>一般许可条款</w:t>
      </w:r>
      <w:bookmarkEnd w:id="21"/>
      <w:bookmarkEnd w:id="22"/>
      <w:bookmarkEnd w:id="23"/>
      <w:bookmarkEnd w:id="24"/>
      <w:bookmarkEnd w:id="25"/>
      <w:bookmarkEnd w:id="26"/>
      <w:bookmarkEnd w:id="27"/>
      <w:bookmarkEnd w:id="28"/>
      <w:bookmarkEnd w:id="29"/>
      <w:bookmarkEnd w:id="30"/>
      <w:bookmarkEnd w:id="31"/>
      <w:bookmarkEnd w:id="32"/>
    </w:p>
    <w:p w14:paraId="1B8001BF" w14:textId="77777777" w:rsidR="00F81C03" w:rsidRPr="00EC331D" w:rsidRDefault="000A570B" w:rsidP="00F81C03">
      <w:pPr>
        <w:pStyle w:val="PURBody-Indented"/>
        <w:rPr>
          <w:rFonts w:eastAsia="SimSun" w:cs="Arial"/>
          <w:lang w:eastAsia="zh-CN"/>
        </w:rPr>
      </w:pPr>
      <w:r w:rsidRPr="00EC331D">
        <w:rPr>
          <w:rFonts w:eastAsia="SimSun" w:cs="Arial" w:hint="eastAsia"/>
          <w:lang w:eastAsia="zh-CN"/>
        </w:rPr>
        <w:t>这些许可条款适用于您对所有根据服务提供商许可协议获得许可的</w:t>
      </w:r>
      <w:r w:rsidRPr="00EC331D">
        <w:rPr>
          <w:rFonts w:eastAsia="SimSun" w:cs="Arial" w:hint="eastAsia"/>
          <w:lang w:eastAsia="zh-CN"/>
        </w:rPr>
        <w:t xml:space="preserve"> Microsoft </w:t>
      </w:r>
      <w:r w:rsidRPr="00EC331D">
        <w:rPr>
          <w:rFonts w:eastAsia="SimSun" w:cs="Arial" w:hint="eastAsia"/>
          <w:lang w:eastAsia="zh-CN"/>
        </w:rPr>
        <w:t>软件和在线服务的使用。</w:t>
      </w:r>
    </w:p>
    <w:p w14:paraId="1B8001C0" w14:textId="77777777" w:rsidR="0000799F" w:rsidRPr="00D648DE" w:rsidRDefault="0000799F" w:rsidP="0000799F">
      <w:pPr>
        <w:pStyle w:val="PURHeading2"/>
        <w:rPr>
          <w:rFonts w:ascii="Arial" w:eastAsia="SimSun" w:hAnsi="Arial" w:cs="Arial"/>
          <w:b/>
          <w:bCs/>
          <w:lang w:eastAsia="zh-CN"/>
        </w:rPr>
      </w:pPr>
      <w:bookmarkStart w:id="34" w:name="Definitions"/>
      <w:r w:rsidRPr="00D648DE">
        <w:rPr>
          <w:rFonts w:ascii="Arial" w:eastAsia="SimSun" w:hAnsi="Arial" w:cs="Arial" w:hint="eastAsia"/>
          <w:b/>
          <w:bCs/>
          <w:lang w:eastAsia="zh-CN"/>
        </w:rPr>
        <w:t>定义</w:t>
      </w:r>
    </w:p>
    <w:p w14:paraId="1B8001C1" w14:textId="77777777" w:rsidR="000A570B" w:rsidRPr="00EC331D" w:rsidRDefault="000A570B" w:rsidP="00CD6E9D">
      <w:pPr>
        <w:pStyle w:val="PURBody-Indented"/>
        <w:rPr>
          <w:rFonts w:eastAsia="SimSun" w:cs="Arial"/>
          <w:lang w:eastAsia="zh-CN"/>
        </w:rPr>
      </w:pPr>
      <w:r w:rsidRPr="00EC331D">
        <w:rPr>
          <w:rFonts w:eastAsia="SimSun" w:cs="Arial" w:hint="eastAsia"/>
          <w:lang w:eastAsia="zh-CN"/>
        </w:rPr>
        <w:t>此</w:t>
      </w:r>
      <w:r w:rsidRPr="00EC331D">
        <w:rPr>
          <w:rFonts w:eastAsia="SimSun" w:cs="Arial" w:hint="eastAsia"/>
          <w:lang w:eastAsia="zh-CN"/>
        </w:rPr>
        <w:t xml:space="preserve"> Microsoft </w:t>
      </w:r>
      <w:r w:rsidRPr="00EC331D">
        <w:rPr>
          <w:rFonts w:eastAsia="SimSun" w:cs="Arial" w:hint="eastAsia"/>
          <w:lang w:eastAsia="zh-CN"/>
        </w:rPr>
        <w:t>服务提供商使用权利文档中使用的术语如未加以定义，则与服务提供商许可协议中赋予的含义相同。以下定义同样适用：</w:t>
      </w:r>
    </w:p>
    <w:p w14:paraId="1B8001C2"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实例</w:t>
      </w:r>
    </w:p>
    <w:p w14:paraId="1B8001C3"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执行软件的安装程序即可创建软件的</w:t>
      </w:r>
      <w:r w:rsidRPr="00A44B49">
        <w:rPr>
          <w:rFonts w:ascii="SimSun" w:eastAsia="SimSun" w:hAnsi="SimSun" w:cs="Arial" w:hint="eastAsia"/>
          <w:lang w:eastAsia="zh-CN"/>
        </w:rPr>
        <w:t>“</w:t>
      </w:r>
      <w:r w:rsidRPr="00EC331D">
        <w:rPr>
          <w:rFonts w:eastAsia="SimSun" w:cs="Arial" w:hint="eastAsia"/>
          <w:lang w:eastAsia="zh-CN"/>
        </w:rPr>
        <w:t>实例</w:t>
      </w:r>
      <w:r w:rsidRPr="00A44B49">
        <w:rPr>
          <w:rFonts w:ascii="SimSun" w:eastAsia="SimSun" w:hAnsi="SimSun" w:cs="Arial" w:hint="eastAsia"/>
          <w:lang w:eastAsia="zh-CN"/>
        </w:rPr>
        <w:t>”</w:t>
      </w:r>
      <w:r w:rsidRPr="00EC331D">
        <w:rPr>
          <w:rFonts w:eastAsia="SimSun" w:cs="Arial" w:hint="eastAsia"/>
          <w:lang w:eastAsia="zh-CN"/>
        </w:rPr>
        <w:t>。复制现有实例也可创建软件的实例。对软件的引用包括软件的</w:t>
      </w:r>
      <w:r w:rsidRPr="00A44B49">
        <w:rPr>
          <w:rFonts w:ascii="SimSun" w:eastAsia="SimSun" w:hAnsi="SimSun" w:cs="Arial" w:hint="eastAsia"/>
          <w:lang w:eastAsia="zh-CN"/>
        </w:rPr>
        <w:t>“</w:t>
      </w:r>
      <w:r w:rsidRPr="00EC331D">
        <w:rPr>
          <w:rFonts w:eastAsia="SimSun" w:cs="Arial" w:hint="eastAsia"/>
          <w:lang w:eastAsia="zh-CN"/>
        </w:rPr>
        <w:t>实例</w:t>
      </w:r>
      <w:r w:rsidRPr="00A44B49">
        <w:rPr>
          <w:rFonts w:ascii="SimSun" w:eastAsia="SimSun" w:hAnsi="SimSun" w:cs="Arial" w:hint="eastAsia"/>
          <w:lang w:eastAsia="zh-CN"/>
        </w:rPr>
        <w:t>”</w:t>
      </w:r>
      <w:r w:rsidRPr="00EC331D">
        <w:rPr>
          <w:rFonts w:eastAsia="SimSun" w:cs="Arial" w:hint="eastAsia"/>
          <w:lang w:eastAsia="zh-CN"/>
        </w:rPr>
        <w:t>。</w:t>
      </w:r>
    </w:p>
    <w:p w14:paraId="1B8001C4"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运行实例</w:t>
      </w:r>
    </w:p>
    <w:p w14:paraId="1B8001C5"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将软件的实例加载到内存中并执行其一条或多条指令即为</w:t>
      </w:r>
      <w:r w:rsidRPr="00A44B49">
        <w:rPr>
          <w:rFonts w:ascii="SimSun" w:eastAsia="SimSun" w:hAnsi="SimSun" w:cs="Arial" w:hint="eastAsia"/>
          <w:lang w:eastAsia="zh-CN"/>
        </w:rPr>
        <w:t>“</w:t>
      </w:r>
      <w:r w:rsidRPr="00EC331D">
        <w:rPr>
          <w:rFonts w:eastAsia="SimSun" w:cs="Arial" w:hint="eastAsia"/>
          <w:lang w:eastAsia="zh-CN"/>
        </w:rPr>
        <w:t>运行实例</w:t>
      </w:r>
      <w:r w:rsidRPr="00A44B49">
        <w:rPr>
          <w:rFonts w:ascii="SimSun" w:eastAsia="SimSun" w:hAnsi="SimSun" w:cs="Arial" w:hint="eastAsia"/>
          <w:lang w:eastAsia="zh-CN"/>
        </w:rPr>
        <w:t>”</w:t>
      </w:r>
      <w:r w:rsidRPr="00EC331D">
        <w:rPr>
          <w:rFonts w:eastAsia="SimSun" w:cs="Arial" w:hint="eastAsia"/>
          <w:lang w:eastAsia="zh-CN"/>
        </w:rPr>
        <w:t>。实例一经运行，那么在从内存中将其删除之前，该实例将被视为一直在运行（不管其指令是否继续执行）。</w:t>
      </w:r>
    </w:p>
    <w:p w14:paraId="1B8001C6"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操作系统环境</w:t>
      </w:r>
      <w:r w:rsidRPr="00EC331D">
        <w:rPr>
          <w:rFonts w:eastAsia="SimSun" w:cs="Arial" w:hint="eastAsia"/>
          <w:b/>
          <w:lang w:eastAsia="zh-CN"/>
        </w:rPr>
        <w:t xml:space="preserve"> (OSE)</w:t>
      </w:r>
    </w:p>
    <w:p w14:paraId="1B8001C7" w14:textId="77777777" w:rsidR="00F81C03" w:rsidRPr="00EC331D" w:rsidRDefault="00F81C03" w:rsidP="00F81C03">
      <w:pPr>
        <w:ind w:left="270"/>
        <w:rPr>
          <w:rFonts w:eastAsia="SimSun" w:cs="Arial"/>
          <w:lang w:eastAsia="zh-CN"/>
        </w:rPr>
      </w:pPr>
      <w:r w:rsidRPr="00EC331D">
        <w:rPr>
          <w:rFonts w:eastAsia="SimSun" w:cs="Arial" w:hint="eastAsia"/>
          <w:color w:val="404040" w:themeColor="text1" w:themeTint="BF"/>
          <w:sz w:val="18"/>
          <w:lang w:eastAsia="zh-CN"/>
        </w:rPr>
        <w:t>操作系统环境</w:t>
      </w:r>
      <w:r w:rsidRPr="00EC331D">
        <w:rPr>
          <w:rFonts w:eastAsia="SimSun" w:cs="Arial" w:hint="eastAsia"/>
          <w:color w:val="404040" w:themeColor="text1" w:themeTint="BF"/>
          <w:sz w:val="18"/>
          <w:lang w:eastAsia="zh-CN"/>
        </w:rPr>
        <w:t xml:space="preserve"> (OSE) </w:t>
      </w:r>
      <w:r w:rsidRPr="00EC331D">
        <w:rPr>
          <w:rFonts w:eastAsia="SimSun" w:cs="Arial" w:hint="eastAsia"/>
          <w:color w:val="404040" w:themeColor="text1" w:themeTint="BF"/>
          <w:sz w:val="18"/>
          <w:lang w:eastAsia="zh-CN"/>
        </w:rPr>
        <w:t>是指一个操作系统实例（请参阅</w:t>
      </w:r>
      <w:r w:rsidRPr="00A44B49">
        <w:rPr>
          <w:rFonts w:ascii="SimSun" w:eastAsia="SimSun" w:hAnsi="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实例</w:t>
      </w:r>
      <w:r w:rsidRPr="00A44B49">
        <w:rPr>
          <w:rFonts w:ascii="SimSun" w:eastAsia="SimSun" w:hAnsi="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的全部或部分，或一个启用单独计算机标识（主计算机名称或类似的唯一标识符）或单独管理权限的虚拟（或仿真）操作系统实例的全部或部分，以及配置为在操作系统实例或上述部分上运行的应用程序的实例（如果有）。</w:t>
      </w:r>
      <w:r w:rsidRPr="00EC331D">
        <w:rPr>
          <w:rFonts w:eastAsia="SimSun" w:cs="Arial" w:hint="eastAsia"/>
          <w:color w:val="404040" w:themeColor="text1" w:themeTint="BF"/>
          <w:sz w:val="18"/>
          <w:lang w:eastAsia="zh-CN"/>
        </w:rPr>
        <w:t xml:space="preserve">OSE </w:t>
      </w:r>
      <w:r w:rsidRPr="00EC331D">
        <w:rPr>
          <w:rFonts w:eastAsia="SimSun" w:cs="Arial" w:hint="eastAsia"/>
          <w:color w:val="404040" w:themeColor="text1" w:themeTint="BF"/>
          <w:sz w:val="18"/>
          <w:lang w:eastAsia="zh-CN"/>
        </w:rPr>
        <w:t>分为两类：物理</w:t>
      </w:r>
      <w:r w:rsidRPr="00EC331D">
        <w:rPr>
          <w:rFonts w:eastAsia="SimSun" w:cs="Arial" w:hint="eastAsia"/>
          <w:color w:val="404040" w:themeColor="text1" w:themeTint="BF"/>
          <w:sz w:val="18"/>
          <w:lang w:eastAsia="zh-CN"/>
        </w:rPr>
        <w:t xml:space="preserve"> OSE </w:t>
      </w:r>
      <w:r w:rsidRPr="00EC331D">
        <w:rPr>
          <w:rFonts w:eastAsia="SimSun" w:cs="Arial" w:hint="eastAsia"/>
          <w:color w:val="404040" w:themeColor="text1" w:themeTint="BF"/>
          <w:sz w:val="18"/>
          <w:lang w:eastAsia="zh-CN"/>
        </w:rPr>
        <w:t>和虚拟</w:t>
      </w:r>
      <w:r w:rsidRPr="00EC331D">
        <w:rPr>
          <w:rFonts w:eastAsia="SimSun" w:cs="Arial" w:hint="eastAsia"/>
          <w:color w:val="404040" w:themeColor="text1" w:themeTint="BF"/>
          <w:sz w:val="18"/>
          <w:lang w:eastAsia="zh-CN"/>
        </w:rPr>
        <w:t xml:space="preserve"> OSE</w:t>
      </w:r>
      <w:r w:rsidRPr="00EC331D">
        <w:rPr>
          <w:rFonts w:eastAsia="SimSun" w:cs="Arial" w:hint="eastAsia"/>
          <w:color w:val="404040" w:themeColor="text1" w:themeTint="BF"/>
          <w:sz w:val="18"/>
          <w:lang w:eastAsia="zh-CN"/>
        </w:rPr>
        <w:t>。物理硬件系统可以包含一个物理</w:t>
      </w:r>
      <w:r w:rsidRPr="00EC331D">
        <w:rPr>
          <w:rFonts w:eastAsia="SimSun" w:cs="Arial" w:hint="eastAsia"/>
          <w:color w:val="404040" w:themeColor="text1" w:themeTint="BF"/>
          <w:sz w:val="18"/>
          <w:lang w:eastAsia="zh-CN"/>
        </w:rPr>
        <w:t xml:space="preserve"> OSE </w:t>
      </w:r>
      <w:r w:rsidRPr="00EC331D">
        <w:rPr>
          <w:rFonts w:eastAsia="SimSun" w:cs="Arial" w:hint="eastAsia"/>
          <w:color w:val="404040" w:themeColor="text1" w:themeTint="BF"/>
          <w:sz w:val="18"/>
          <w:lang w:eastAsia="zh-CN"/>
        </w:rPr>
        <w:t>和</w:t>
      </w:r>
      <w:r w:rsidRPr="00EC331D">
        <w:rPr>
          <w:rFonts w:eastAsia="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或一个或多个虚拟</w:t>
      </w:r>
      <w:r w:rsidRPr="00EC331D">
        <w:rPr>
          <w:rFonts w:eastAsia="SimSun" w:cs="Arial" w:hint="eastAsia"/>
          <w:color w:val="404040" w:themeColor="text1" w:themeTint="BF"/>
          <w:sz w:val="18"/>
          <w:lang w:eastAsia="zh-CN"/>
        </w:rPr>
        <w:t xml:space="preserve"> OSE</w:t>
      </w:r>
      <w:r w:rsidRPr="00EC331D">
        <w:rPr>
          <w:rFonts w:eastAsia="SimSun" w:cs="Arial" w:hint="eastAsia"/>
          <w:color w:val="404040" w:themeColor="text1" w:themeTint="BF"/>
          <w:sz w:val="18"/>
          <w:lang w:eastAsia="zh-CN"/>
        </w:rPr>
        <w:t>。</w:t>
      </w:r>
    </w:p>
    <w:p w14:paraId="1B8001C8" w14:textId="77777777" w:rsidR="00F81C03" w:rsidRPr="00EC331D" w:rsidRDefault="00F81C03" w:rsidP="00F81C03">
      <w:pPr>
        <w:pStyle w:val="PURBody-Indented"/>
        <w:rPr>
          <w:rFonts w:eastAsia="SimSun" w:cs="Arial"/>
          <w:lang w:eastAsia="zh-CN"/>
        </w:rPr>
      </w:pPr>
      <w:r w:rsidRPr="00EC331D">
        <w:rPr>
          <w:rStyle w:val="PURBlueStrongChar"/>
          <w:rFonts w:eastAsia="SimSun" w:cs="Arial" w:hint="eastAsia"/>
          <w:b/>
          <w:smallCaps w:val="0"/>
          <w:color w:val="404040" w:themeColor="text1" w:themeTint="BF"/>
          <w:lang w:eastAsia="zh-CN"/>
        </w:rPr>
        <w:t>物理</w:t>
      </w:r>
      <w:r w:rsidRPr="00EC331D">
        <w:rPr>
          <w:rStyle w:val="PURBlueStrongChar"/>
          <w:rFonts w:eastAsia="SimSun" w:cs="Arial" w:hint="eastAsia"/>
          <w:b/>
          <w:smallCaps w:val="0"/>
          <w:color w:val="404040" w:themeColor="text1" w:themeTint="BF"/>
          <w:lang w:eastAsia="zh-CN"/>
        </w:rPr>
        <w:t xml:space="preserve"> OSE</w:t>
      </w:r>
      <w:r w:rsidRPr="00EC331D">
        <w:rPr>
          <w:rFonts w:eastAsia="SimSun" w:cs="Arial" w:hint="eastAsia"/>
          <w:b/>
          <w:lang w:eastAsia="zh-CN"/>
        </w:rPr>
        <w:t xml:space="preserve"> </w:t>
      </w:r>
      <w:r w:rsidRPr="00EC331D">
        <w:rPr>
          <w:rFonts w:eastAsia="SimSun" w:cs="Arial" w:hint="eastAsia"/>
          <w:lang w:eastAsia="zh-CN"/>
        </w:rPr>
        <w:t>是指被配置为直接在物理硬件系统上运行的</w:t>
      </w:r>
      <w:r w:rsidRPr="00EC331D">
        <w:rPr>
          <w:rFonts w:eastAsia="SimSun" w:cs="Arial" w:hint="eastAsia"/>
          <w:lang w:eastAsia="zh-CN"/>
        </w:rPr>
        <w:t xml:space="preserve"> OSE</w:t>
      </w:r>
      <w:r w:rsidRPr="00EC331D">
        <w:rPr>
          <w:rFonts w:eastAsia="SimSun" w:cs="Arial" w:hint="eastAsia"/>
          <w:lang w:eastAsia="zh-CN"/>
        </w:rPr>
        <w:t>（请参阅</w:t>
      </w:r>
      <w:r w:rsidRPr="00A44B49">
        <w:rPr>
          <w:rFonts w:ascii="SimSun" w:eastAsia="SimSun" w:hAnsi="SimSun" w:cs="Arial" w:hint="eastAsia"/>
          <w:lang w:eastAsia="zh-CN"/>
        </w:rPr>
        <w:t>“</w:t>
      </w:r>
      <w:r w:rsidRPr="00EC331D">
        <w:rPr>
          <w:rFonts w:eastAsia="SimSun" w:cs="Arial" w:hint="eastAsia"/>
          <w:lang w:eastAsia="zh-CN"/>
        </w:rPr>
        <w:t>操作系统环境</w:t>
      </w:r>
      <w:r w:rsidRPr="00EC331D">
        <w:rPr>
          <w:rFonts w:eastAsia="SimSun" w:cs="Arial" w:hint="eastAsia"/>
          <w:lang w:eastAsia="zh-CN"/>
        </w:rPr>
        <w:t xml:space="preserve"> (OSE)</w:t>
      </w:r>
      <w:r w:rsidRPr="00A44B49">
        <w:rPr>
          <w:rFonts w:ascii="SimSun" w:eastAsia="SimSun" w:hAnsi="SimSun" w:cs="Arial" w:hint="eastAsia"/>
          <w:lang w:eastAsia="zh-CN"/>
        </w:rPr>
        <w:t>”</w:t>
      </w:r>
      <w:r w:rsidRPr="00EC331D">
        <w:rPr>
          <w:rFonts w:eastAsia="SimSun" w:cs="Arial" w:hint="eastAsia"/>
          <w:lang w:eastAsia="zh-CN"/>
        </w:rPr>
        <w:t>）。用于运行硬件虚拟化软件（如</w:t>
      </w:r>
      <w:r w:rsidRPr="00EC331D">
        <w:rPr>
          <w:rFonts w:eastAsia="SimSun" w:cs="Arial" w:hint="eastAsia"/>
          <w:lang w:eastAsia="zh-CN"/>
        </w:rPr>
        <w:t xml:space="preserve"> Microsoft Hyper-V Server </w:t>
      </w:r>
      <w:r w:rsidRPr="00EC331D">
        <w:rPr>
          <w:rFonts w:eastAsia="SimSun" w:cs="Arial" w:hint="eastAsia"/>
          <w:lang w:eastAsia="zh-CN"/>
        </w:rPr>
        <w:t>或类似技术）或提供硬件虚拟化服务（如</w:t>
      </w:r>
      <w:r w:rsidRPr="00EC331D">
        <w:rPr>
          <w:rFonts w:eastAsia="SimSun" w:cs="Arial" w:hint="eastAsia"/>
          <w:lang w:eastAsia="zh-CN"/>
        </w:rPr>
        <w:t xml:space="preserve"> Microsoft </w:t>
      </w:r>
      <w:r w:rsidRPr="00EC331D">
        <w:rPr>
          <w:rFonts w:eastAsia="SimSun" w:cs="Arial" w:hint="eastAsia"/>
          <w:lang w:eastAsia="zh-CN"/>
        </w:rPr>
        <w:t>虚拟化技术或类似技术）的操作系统实例（请参阅</w:t>
      </w:r>
      <w:r w:rsidRPr="00A44B49">
        <w:rPr>
          <w:rFonts w:ascii="SimSun" w:eastAsia="SimSun" w:hAnsi="SimSun" w:cs="Arial" w:hint="eastAsia"/>
          <w:lang w:eastAsia="zh-CN"/>
        </w:rPr>
        <w:t>“</w:t>
      </w:r>
      <w:r w:rsidRPr="00EC331D">
        <w:rPr>
          <w:rFonts w:eastAsia="SimSun" w:cs="Arial" w:hint="eastAsia"/>
          <w:lang w:eastAsia="zh-CN"/>
        </w:rPr>
        <w:t>实例</w:t>
      </w:r>
      <w:r w:rsidRPr="00A44B49">
        <w:rPr>
          <w:rFonts w:ascii="SimSun" w:eastAsia="SimSun" w:hAnsi="SimSun" w:cs="Arial" w:hint="eastAsia"/>
          <w:lang w:eastAsia="zh-CN"/>
        </w:rPr>
        <w:t>”</w:t>
      </w:r>
      <w:r w:rsidRPr="00EC331D">
        <w:rPr>
          <w:rFonts w:eastAsia="SimSun" w:cs="Arial" w:hint="eastAsia"/>
          <w:lang w:eastAsia="zh-CN"/>
        </w:rPr>
        <w:t>）被视为物理</w:t>
      </w:r>
      <w:r w:rsidRPr="00EC331D">
        <w:rPr>
          <w:rFonts w:eastAsia="SimSun" w:cs="Arial" w:hint="eastAsia"/>
          <w:lang w:eastAsia="zh-CN"/>
        </w:rPr>
        <w:t xml:space="preserve"> OSE </w:t>
      </w:r>
      <w:r w:rsidRPr="00EC331D">
        <w:rPr>
          <w:rFonts w:eastAsia="SimSun" w:cs="Arial" w:hint="eastAsia"/>
          <w:lang w:eastAsia="zh-CN"/>
        </w:rPr>
        <w:t>的一部分。</w:t>
      </w:r>
    </w:p>
    <w:p w14:paraId="1B8001C9" w14:textId="77777777" w:rsidR="00F81C03" w:rsidRPr="00EC331D" w:rsidRDefault="00F81C03" w:rsidP="00F81C03">
      <w:pPr>
        <w:pStyle w:val="PURBody-Indented"/>
        <w:rPr>
          <w:rFonts w:eastAsia="SimSun" w:cs="Arial"/>
          <w:lang w:eastAsia="zh-CN"/>
        </w:rPr>
      </w:pPr>
      <w:r w:rsidRPr="00EC331D">
        <w:rPr>
          <w:rStyle w:val="PURBlueStrongChar"/>
          <w:rFonts w:eastAsia="SimSun" w:cs="Arial" w:hint="eastAsia"/>
          <w:b/>
          <w:smallCaps w:val="0"/>
          <w:color w:val="404040" w:themeColor="text1" w:themeTint="BF"/>
          <w:lang w:eastAsia="zh-CN"/>
        </w:rPr>
        <w:t>虚拟</w:t>
      </w:r>
      <w:r w:rsidRPr="00EC331D">
        <w:rPr>
          <w:rStyle w:val="PURBlueStrongChar"/>
          <w:rFonts w:eastAsia="SimSun" w:cs="Arial" w:hint="eastAsia"/>
          <w:b/>
          <w:smallCaps w:val="0"/>
          <w:color w:val="404040" w:themeColor="text1" w:themeTint="BF"/>
          <w:lang w:eastAsia="zh-CN"/>
        </w:rPr>
        <w:t xml:space="preserve"> OSE</w:t>
      </w:r>
      <w:r w:rsidRPr="00EC331D">
        <w:rPr>
          <w:rFonts w:eastAsia="SimSun" w:cs="Arial" w:hint="eastAsia"/>
          <w:b/>
          <w:lang w:eastAsia="zh-CN"/>
        </w:rPr>
        <w:t xml:space="preserve"> </w:t>
      </w:r>
      <w:r w:rsidRPr="00EC331D">
        <w:rPr>
          <w:rFonts w:eastAsia="SimSun" w:cs="Arial" w:hint="eastAsia"/>
          <w:lang w:eastAsia="zh-CN"/>
        </w:rPr>
        <w:t>是指配置为在虚拟（又称仿真）硬件系统上运行的</w:t>
      </w:r>
      <w:r w:rsidRPr="00EC331D">
        <w:rPr>
          <w:rFonts w:eastAsia="SimSun" w:cs="Arial" w:hint="eastAsia"/>
          <w:lang w:eastAsia="zh-CN"/>
        </w:rPr>
        <w:t xml:space="preserve"> OSE</w:t>
      </w:r>
      <w:r w:rsidRPr="00EC331D">
        <w:rPr>
          <w:rFonts w:eastAsia="SimSun" w:cs="Arial" w:hint="eastAsia"/>
          <w:lang w:eastAsia="zh-CN"/>
        </w:rPr>
        <w:t>（请参阅</w:t>
      </w:r>
      <w:r w:rsidRPr="00A44B49">
        <w:rPr>
          <w:rFonts w:ascii="SimSun" w:eastAsia="SimSun" w:hAnsi="SimSun" w:cs="Arial" w:hint="eastAsia"/>
          <w:lang w:eastAsia="zh-CN"/>
        </w:rPr>
        <w:t>“</w:t>
      </w:r>
      <w:r w:rsidRPr="00EC331D">
        <w:rPr>
          <w:rFonts w:eastAsia="SimSun" w:cs="Arial" w:hint="eastAsia"/>
          <w:lang w:eastAsia="zh-CN"/>
        </w:rPr>
        <w:t>操作系统环境</w:t>
      </w:r>
      <w:r w:rsidRPr="00EC331D">
        <w:rPr>
          <w:rFonts w:eastAsia="SimSun" w:cs="Arial" w:hint="eastAsia"/>
          <w:lang w:eastAsia="zh-CN"/>
        </w:rPr>
        <w:t xml:space="preserve"> (OSE)</w:t>
      </w:r>
      <w:r w:rsidRPr="00A44B49">
        <w:rPr>
          <w:rFonts w:ascii="SimSun" w:eastAsia="SimSun" w:hAnsi="SimSun" w:cs="Arial" w:hint="eastAsia"/>
          <w:lang w:eastAsia="zh-CN"/>
        </w:rPr>
        <w:t>”</w:t>
      </w:r>
      <w:r w:rsidRPr="00EC331D">
        <w:rPr>
          <w:rFonts w:eastAsia="SimSun" w:cs="Arial" w:hint="eastAsia"/>
          <w:lang w:eastAsia="zh-CN"/>
        </w:rPr>
        <w:t>）。</w:t>
      </w:r>
    </w:p>
    <w:p w14:paraId="1B8001CA"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管理</w:t>
      </w:r>
      <w:r w:rsidRPr="00EC331D">
        <w:rPr>
          <w:rFonts w:eastAsia="SimSun" w:cs="Arial" w:hint="eastAsia"/>
          <w:b/>
          <w:lang w:eastAsia="zh-CN"/>
        </w:rPr>
        <w:t xml:space="preserve"> OSE</w:t>
      </w:r>
    </w:p>
    <w:p w14:paraId="1B8001CB"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管理</w:t>
      </w:r>
      <w:r w:rsidRPr="00EC331D">
        <w:rPr>
          <w:rFonts w:eastAsia="SimSun" w:cs="Arial" w:hint="eastAsia"/>
          <w:lang w:eastAsia="zh-CN"/>
        </w:rPr>
        <w:t xml:space="preserve"> OSE </w:t>
      </w:r>
      <w:r w:rsidRPr="00EC331D">
        <w:rPr>
          <w:rFonts w:eastAsia="SimSun" w:cs="Arial" w:hint="eastAsia"/>
          <w:lang w:eastAsia="zh-CN"/>
        </w:rPr>
        <w:t>是指请求或接收有关与</w:t>
      </w:r>
      <w:r w:rsidRPr="00EC331D">
        <w:rPr>
          <w:rFonts w:eastAsia="SimSun" w:cs="Arial" w:hint="eastAsia"/>
          <w:lang w:eastAsia="zh-CN"/>
        </w:rPr>
        <w:t xml:space="preserve"> OSE </w:t>
      </w:r>
      <w:r w:rsidRPr="00EC331D">
        <w:rPr>
          <w:rFonts w:eastAsia="SimSun" w:cs="Arial" w:hint="eastAsia"/>
          <w:lang w:eastAsia="zh-CN"/>
        </w:rPr>
        <w:t>直接或间接关联的硬件或软件的数据、配置与</w:t>
      </w:r>
      <w:r w:rsidRPr="00EC331D">
        <w:rPr>
          <w:rFonts w:eastAsia="SimSun" w:cs="Arial" w:hint="eastAsia"/>
          <w:lang w:eastAsia="zh-CN"/>
        </w:rPr>
        <w:t xml:space="preserve"> OSE </w:t>
      </w:r>
      <w:r w:rsidRPr="00EC331D">
        <w:rPr>
          <w:rFonts w:eastAsia="SimSun" w:cs="Arial" w:hint="eastAsia"/>
          <w:lang w:eastAsia="zh-CN"/>
        </w:rPr>
        <w:t>直接或间接关联的硬件或软件，或向与</w:t>
      </w:r>
      <w:r w:rsidRPr="00EC331D">
        <w:rPr>
          <w:rFonts w:eastAsia="SimSun" w:cs="Arial" w:hint="eastAsia"/>
          <w:lang w:eastAsia="zh-CN"/>
        </w:rPr>
        <w:t xml:space="preserve"> OSE </w:t>
      </w:r>
      <w:r w:rsidRPr="00EC331D">
        <w:rPr>
          <w:rFonts w:eastAsia="SimSun" w:cs="Arial" w:hint="eastAsia"/>
          <w:lang w:eastAsia="zh-CN"/>
        </w:rPr>
        <w:t>直接或间接关联的硬件或软件发出指令。这不包括检查设备或</w:t>
      </w:r>
      <w:r w:rsidRPr="00EC331D">
        <w:rPr>
          <w:rFonts w:eastAsia="SimSun" w:cs="Arial" w:hint="eastAsia"/>
          <w:lang w:eastAsia="zh-CN"/>
        </w:rPr>
        <w:t xml:space="preserve"> OSE </w:t>
      </w:r>
      <w:r w:rsidRPr="00EC331D">
        <w:rPr>
          <w:rFonts w:eastAsia="SimSun" w:cs="Arial" w:hint="eastAsia"/>
          <w:lang w:eastAsia="zh-CN"/>
        </w:rPr>
        <w:t>是否存在。</w:t>
      </w:r>
    </w:p>
    <w:p w14:paraId="1B8001CC"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服务器</w:t>
      </w:r>
    </w:p>
    <w:p w14:paraId="1B8001CD"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服务器是一种能够运行服务器软件的物理硬件系统。硬件分区或刀片被视为单独的物理硬件系统。</w:t>
      </w:r>
    </w:p>
    <w:p w14:paraId="1B8001CE"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主机结构</w:t>
      </w:r>
    </w:p>
    <w:p w14:paraId="1B8001CF" w14:textId="77777777" w:rsidR="00F81C03" w:rsidRPr="00EC331D" w:rsidRDefault="00F81C03" w:rsidP="00F81C03">
      <w:pPr>
        <w:pStyle w:val="PURBody-Indented"/>
        <w:rPr>
          <w:rFonts w:eastAsia="SimSun" w:cs="Arial"/>
          <w:lang w:eastAsia="zh-CN"/>
        </w:rPr>
      </w:pPr>
      <w:r w:rsidRPr="00A44B49">
        <w:rPr>
          <w:rFonts w:ascii="SimSun" w:eastAsia="SimSun" w:hAnsi="SimSun" w:cs="Arial" w:hint="eastAsia"/>
          <w:szCs w:val="18"/>
          <w:lang w:eastAsia="zh-CN"/>
        </w:rPr>
        <w:t>“</w:t>
      </w:r>
      <w:r w:rsidRPr="00EC331D">
        <w:rPr>
          <w:rFonts w:eastAsia="SimSun" w:cs="Arial" w:hint="eastAsia"/>
          <w:szCs w:val="18"/>
          <w:lang w:eastAsia="zh-CN"/>
        </w:rPr>
        <w:t>主机结构</w:t>
      </w:r>
      <w:r w:rsidRPr="00A44B49">
        <w:rPr>
          <w:rFonts w:ascii="SimSun" w:eastAsia="SimSun" w:hAnsi="SimSun" w:cs="Arial" w:hint="eastAsia"/>
          <w:szCs w:val="18"/>
          <w:lang w:eastAsia="zh-CN"/>
        </w:rPr>
        <w:t>”</w:t>
      </w:r>
      <w:r w:rsidRPr="00EC331D">
        <w:rPr>
          <w:rFonts w:eastAsia="SimSun" w:cs="Arial" w:hint="eastAsia"/>
          <w:szCs w:val="18"/>
          <w:lang w:eastAsia="zh-CN"/>
        </w:rPr>
        <w:t>是指作为一个单元进行配置和操作以提供虚拟化、网络、管理和文件服务的物理和虚拟</w:t>
      </w:r>
      <w:r w:rsidRPr="00EC331D">
        <w:rPr>
          <w:rFonts w:eastAsia="SimSun" w:cs="Arial" w:hint="eastAsia"/>
          <w:szCs w:val="18"/>
          <w:lang w:eastAsia="zh-CN"/>
        </w:rPr>
        <w:t xml:space="preserve"> OSE </w:t>
      </w:r>
      <w:r w:rsidRPr="00EC331D">
        <w:rPr>
          <w:rFonts w:eastAsia="SimSun" w:cs="Arial" w:hint="eastAsia"/>
          <w:szCs w:val="18"/>
          <w:lang w:eastAsia="zh-CN"/>
        </w:rPr>
        <w:t>组合。</w:t>
      </w:r>
    </w:p>
    <w:p w14:paraId="1B8001D0"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分配许可</w:t>
      </w:r>
    </w:p>
    <w:p w14:paraId="1B8001D1"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分配许可即指将相应的许可指定给一个设备或用户。</w:t>
      </w:r>
    </w:p>
    <w:p w14:paraId="1B8001D2"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物理和虚拟处理器</w:t>
      </w:r>
    </w:p>
    <w:p w14:paraId="1B8001D3"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物理处理器是物理硬件系统中的处理器。物理操作系统环境使用物理处理器。虚拟处理器是虚拟（或称</w:t>
      </w:r>
      <w:r w:rsidRPr="00A44B49">
        <w:rPr>
          <w:rFonts w:ascii="SimSun" w:eastAsia="SimSun" w:hAnsi="SimSun" w:cs="Arial" w:hint="eastAsia"/>
          <w:lang w:eastAsia="zh-CN"/>
        </w:rPr>
        <w:t>“</w:t>
      </w:r>
      <w:r w:rsidRPr="00EC331D">
        <w:rPr>
          <w:rFonts w:eastAsia="SimSun" w:cs="Arial" w:hint="eastAsia"/>
          <w:lang w:eastAsia="zh-CN"/>
        </w:rPr>
        <w:t>仿真</w:t>
      </w:r>
      <w:r w:rsidRPr="00A44B49">
        <w:rPr>
          <w:rFonts w:ascii="SimSun" w:eastAsia="SimSun" w:hAnsi="SimSun" w:cs="Arial" w:hint="eastAsia"/>
          <w:lang w:eastAsia="zh-CN"/>
        </w:rPr>
        <w:t>”</w:t>
      </w:r>
      <w:r w:rsidRPr="00EC331D">
        <w:rPr>
          <w:rFonts w:eastAsia="SimSun" w:cs="Arial" w:hint="eastAsia"/>
          <w:lang w:eastAsia="zh-CN"/>
        </w:rPr>
        <w:t>）硬件系统中的处理器。虚拟</w:t>
      </w:r>
      <w:r w:rsidRPr="00EC331D">
        <w:rPr>
          <w:rFonts w:eastAsia="SimSun" w:cs="Arial" w:hint="eastAsia"/>
          <w:lang w:eastAsia="zh-CN"/>
        </w:rPr>
        <w:t xml:space="preserve"> OSE </w:t>
      </w:r>
      <w:r w:rsidRPr="00EC331D">
        <w:rPr>
          <w:rFonts w:eastAsia="SimSun" w:cs="Arial" w:hint="eastAsia"/>
          <w:lang w:eastAsia="zh-CN"/>
        </w:rPr>
        <w:t>使用虚拟处理器。仅在进行许可时，虚拟处理器被视为与基础物理硬件系统上的每个物理处理器具有相同数量的线程和内核。</w:t>
      </w:r>
    </w:p>
    <w:p w14:paraId="1B8001D4"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物理内核</w:t>
      </w:r>
    </w:p>
    <w:p w14:paraId="1B8001D5"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物理内核是物理处理器中的内核。一个物理处理器由一个或多个物理内核组成。</w:t>
      </w:r>
    </w:p>
    <w:p w14:paraId="1B8001D6"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硬件线程</w:t>
      </w:r>
    </w:p>
    <w:p w14:paraId="1B8001D7"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硬件线程是物理处理器中的物理内核或超线程。</w:t>
      </w:r>
    </w:p>
    <w:p w14:paraId="1B8001D8"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虚拟内核</w:t>
      </w:r>
    </w:p>
    <w:p w14:paraId="1B8001D9"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虚拟内核是指虚拟（又称仿真）硬件系统中的处理能力单元。虚拟内核是一个或多个硬件线程的虚拟表示形式。虚拟</w:t>
      </w:r>
      <w:r w:rsidRPr="00EC331D">
        <w:rPr>
          <w:rFonts w:eastAsia="SimSun" w:cs="Arial" w:hint="eastAsia"/>
          <w:lang w:eastAsia="zh-CN"/>
        </w:rPr>
        <w:t xml:space="preserve"> OSE </w:t>
      </w:r>
      <w:r w:rsidRPr="00EC331D">
        <w:rPr>
          <w:rFonts w:eastAsia="SimSun" w:cs="Arial" w:hint="eastAsia"/>
          <w:lang w:eastAsia="zh-CN"/>
        </w:rPr>
        <w:t>使用一个或多个虚拟内核。</w:t>
      </w:r>
    </w:p>
    <w:p w14:paraId="1B8001DA" w14:textId="77777777" w:rsidR="00F81C03" w:rsidRPr="00EC331D" w:rsidRDefault="00F81C03" w:rsidP="00CD6E9D">
      <w:pPr>
        <w:pStyle w:val="PURBody-Indented"/>
        <w:keepNext/>
        <w:ind w:left="274"/>
        <w:rPr>
          <w:rFonts w:eastAsia="SimSun" w:cs="Arial"/>
          <w:lang w:eastAsia="zh-CN"/>
        </w:rPr>
      </w:pPr>
      <w:r w:rsidRPr="00EC331D">
        <w:rPr>
          <w:rFonts w:eastAsia="SimSun" w:cs="Arial" w:hint="eastAsia"/>
          <w:b/>
          <w:lang w:eastAsia="zh-CN"/>
        </w:rPr>
        <w:t>内核系数</w:t>
      </w:r>
    </w:p>
    <w:p w14:paraId="1B8001DB" w14:textId="77777777" w:rsidR="00F81C03" w:rsidRPr="00EC331D" w:rsidRDefault="00F81C03" w:rsidP="00F81C03">
      <w:pPr>
        <w:pStyle w:val="PURBody-Indented"/>
        <w:rPr>
          <w:rFonts w:eastAsia="SimSun" w:cs="Arial"/>
          <w:lang w:eastAsia="zh-CN"/>
        </w:rPr>
      </w:pPr>
      <w:r w:rsidRPr="00EC331D">
        <w:rPr>
          <w:rFonts w:eastAsia="SimSun" w:cs="Arial" w:hint="eastAsia"/>
          <w:lang w:eastAsia="zh-CN"/>
        </w:rPr>
        <w:t>内核系数是一个与特定物理处理器有关的数字值，用于确定获得服务器上的所有物理内核的许可所需的许可数量。</w:t>
      </w:r>
    </w:p>
    <w:bookmarkEnd w:id="34"/>
    <w:p w14:paraId="1B8001DC" w14:textId="77777777" w:rsidR="000A570B" w:rsidRPr="00D648DE" w:rsidRDefault="000A570B" w:rsidP="000A570B">
      <w:pPr>
        <w:pStyle w:val="PURHeading2"/>
        <w:rPr>
          <w:rFonts w:ascii="Arial" w:eastAsia="SimSun" w:hAnsi="Arial" w:cs="Arial"/>
          <w:b/>
          <w:bCs/>
          <w:lang w:eastAsia="zh-CN"/>
        </w:rPr>
      </w:pPr>
      <w:r w:rsidRPr="00D648DE">
        <w:rPr>
          <w:rFonts w:ascii="Arial" w:eastAsia="SimSun" w:hAnsi="Arial" w:cs="Arial" w:hint="eastAsia"/>
          <w:b/>
          <w:bCs/>
          <w:lang w:eastAsia="zh-CN"/>
        </w:rPr>
        <w:lastRenderedPageBreak/>
        <w:t>您的使用权利</w:t>
      </w:r>
    </w:p>
    <w:p w14:paraId="1B8001DD"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如果您遵守服务提供商许可协议（包括这些服务提供商使用权利），则只有在这些服务提供商使用权利明确允许时才能使用软件和在线服务。</w:t>
      </w:r>
    </w:p>
    <w:p w14:paraId="1B8001DE" w14:textId="77777777" w:rsidR="000A570B" w:rsidRPr="00D648DE" w:rsidRDefault="000A570B" w:rsidP="000A570B">
      <w:pPr>
        <w:pStyle w:val="PURHeading2"/>
        <w:rPr>
          <w:rFonts w:ascii="Arial" w:eastAsia="SimSun" w:hAnsi="Arial" w:cs="Arial"/>
          <w:b/>
          <w:bCs/>
          <w:lang w:eastAsia="zh-CN"/>
        </w:rPr>
      </w:pPr>
      <w:r w:rsidRPr="00D648DE">
        <w:rPr>
          <w:rFonts w:ascii="Arial" w:eastAsia="SimSun" w:hAnsi="Arial" w:cs="Arial" w:hint="eastAsia"/>
          <w:b/>
          <w:bCs/>
          <w:lang w:eastAsia="zh-CN"/>
        </w:rPr>
        <w:t>使用其他版本的权利</w:t>
      </w:r>
    </w:p>
    <w:p w14:paraId="1B8001DF"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产品许可条款允许一次使用一个或多个副本或实例。对于所有这些产品，对于任何许可的副本或实例，您可以创建、存储和运行以下版本的副本或实例来替代许可的版本：</w:t>
      </w:r>
    </w:p>
    <w:p w14:paraId="1B8001E0"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早期版本；</w:t>
      </w:r>
    </w:p>
    <w:p w14:paraId="1B8001E1"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允许的其他语言版本；或者</w:t>
      </w:r>
    </w:p>
    <w:p w14:paraId="1B8001E2"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其他可用平台版本（例如</w:t>
      </w:r>
      <w:r w:rsidRPr="00EC331D">
        <w:rPr>
          <w:rFonts w:eastAsia="SimSun" w:cs="Arial" w:hint="eastAsia"/>
          <w:lang w:eastAsia="zh-CN"/>
        </w:rPr>
        <w:t xml:space="preserve"> 32 </w:t>
      </w:r>
      <w:r w:rsidRPr="00EC331D">
        <w:rPr>
          <w:rFonts w:eastAsia="SimSun" w:cs="Arial" w:hint="eastAsia"/>
          <w:lang w:eastAsia="zh-CN"/>
        </w:rPr>
        <w:t>位或</w:t>
      </w:r>
      <w:r w:rsidRPr="00EC331D">
        <w:rPr>
          <w:rFonts w:eastAsia="SimSun" w:cs="Arial" w:hint="eastAsia"/>
          <w:lang w:eastAsia="zh-CN"/>
        </w:rPr>
        <w:t xml:space="preserve"> 64 </w:t>
      </w:r>
      <w:r w:rsidRPr="00EC331D">
        <w:rPr>
          <w:rFonts w:eastAsia="SimSun" w:cs="Arial" w:hint="eastAsia"/>
          <w:lang w:eastAsia="zh-CN"/>
        </w:rPr>
        <w:t>位）。</w:t>
      </w:r>
    </w:p>
    <w:p w14:paraId="1B8001E3"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您不能使用不同组件的不同版本（如服务器软件和附加软件），除非该产品的许可条款明确允许您这样做。</w:t>
      </w:r>
    </w:p>
    <w:p w14:paraId="1B8001E4" w14:textId="77777777" w:rsidR="000A570B" w:rsidRPr="00D648DE" w:rsidRDefault="000A570B" w:rsidP="000A570B">
      <w:pPr>
        <w:pStyle w:val="PURHeading2"/>
        <w:rPr>
          <w:rFonts w:ascii="Arial" w:eastAsia="SimSun" w:hAnsi="Arial" w:cs="Arial"/>
          <w:b/>
          <w:bCs/>
          <w:lang w:eastAsia="zh-CN"/>
        </w:rPr>
      </w:pPr>
      <w:r w:rsidRPr="00D648DE">
        <w:rPr>
          <w:rFonts w:ascii="Arial" w:eastAsia="SimSun" w:hAnsi="Arial" w:cs="Arial" w:hint="eastAsia"/>
          <w:b/>
          <w:bCs/>
          <w:lang w:eastAsia="zh-CN"/>
        </w:rPr>
        <w:t>适用的使用权利</w:t>
      </w:r>
    </w:p>
    <w:p w14:paraId="1B8001E5" w14:textId="77777777" w:rsidR="000A570B" w:rsidRPr="00EC331D" w:rsidRDefault="000A570B" w:rsidP="000A570B">
      <w:pPr>
        <w:pStyle w:val="PURBody-Indented"/>
        <w:rPr>
          <w:rFonts w:eastAsia="SimSun" w:cs="Arial"/>
          <w:lang w:eastAsia="zh-CN"/>
        </w:rPr>
      </w:pPr>
      <w:r w:rsidRPr="00EC331D">
        <w:rPr>
          <w:rFonts w:eastAsia="SimSun" w:cs="Arial" w:hint="eastAsia"/>
          <w:bCs/>
          <w:szCs w:val="18"/>
          <w:lang w:eastAsia="zh-CN"/>
        </w:rPr>
        <w:t>如果客户最初使用某个版本的产品提供软件服务，则当时的服务提供商使用权利中的产品使用权利在协议期间仍然有效，但这些使用权利受下列条件的制约：</w:t>
      </w:r>
      <w:r w:rsidRPr="00EC331D">
        <w:rPr>
          <w:rFonts w:eastAsia="SimSun" w:cs="Arial" w:hint="eastAsia"/>
          <w:bCs/>
          <w:szCs w:val="18"/>
          <w:lang w:eastAsia="zh-CN"/>
        </w:rPr>
        <w:t xml:space="preserve">(1) </w:t>
      </w:r>
      <w:r w:rsidRPr="00EC331D">
        <w:rPr>
          <w:rFonts w:eastAsia="SimSun" w:cs="Arial" w:hint="eastAsia"/>
          <w:bCs/>
          <w:szCs w:val="18"/>
          <w:lang w:eastAsia="zh-CN"/>
        </w:rPr>
        <w:t>如果</w:t>
      </w:r>
      <w:r w:rsidRPr="00EC331D">
        <w:rPr>
          <w:rFonts w:eastAsia="SimSun" w:cs="Arial" w:hint="eastAsia"/>
          <w:bCs/>
          <w:szCs w:val="18"/>
          <w:lang w:eastAsia="zh-CN"/>
        </w:rPr>
        <w:t xml:space="preserve"> Microsoft </w:t>
      </w:r>
      <w:r w:rsidRPr="00EC331D">
        <w:rPr>
          <w:rFonts w:eastAsia="SimSun" w:cs="Arial" w:hint="eastAsia"/>
          <w:bCs/>
          <w:szCs w:val="18"/>
          <w:lang w:eastAsia="zh-CN"/>
        </w:rPr>
        <w:t>推出新版本的产品，而且客户使用新的版本，则客户必须遵守新版本的使用权利；</w:t>
      </w:r>
      <w:r w:rsidRPr="00EC331D">
        <w:rPr>
          <w:rFonts w:eastAsia="SimSun" w:cs="Arial" w:hint="eastAsia"/>
          <w:bCs/>
          <w:szCs w:val="18"/>
          <w:lang w:eastAsia="zh-CN"/>
        </w:rPr>
        <w:t xml:space="preserve">(2) </w:t>
      </w:r>
      <w:r w:rsidRPr="00EC331D">
        <w:rPr>
          <w:rFonts w:eastAsia="SimSun" w:cs="Arial" w:hint="eastAsia"/>
          <w:bCs/>
          <w:szCs w:val="18"/>
          <w:lang w:eastAsia="zh-CN"/>
        </w:rPr>
        <w:t>如果客户提供的软件服务中包含早期版本的产品，则客户最初依据当前协议使用该版本产品提供软件服务时，服务提供商使用权利中该版本产品的使用权利将适用，但前提是，如果该产品的某些组件不是初始使用版本中的组件，则适用于这些组件的任何后续使用权利仍将适用于这些组件。</w:t>
      </w:r>
    </w:p>
    <w:p w14:paraId="1B8001E6" w14:textId="77777777" w:rsidR="000A570B" w:rsidRPr="00D648DE" w:rsidRDefault="000A570B" w:rsidP="000A570B">
      <w:pPr>
        <w:pStyle w:val="PURHeading2"/>
        <w:rPr>
          <w:rFonts w:ascii="Arial" w:eastAsia="SimSun" w:hAnsi="Arial" w:cs="Arial"/>
          <w:b/>
          <w:bCs/>
          <w:lang w:eastAsia="zh-CN"/>
        </w:rPr>
      </w:pPr>
      <w:r w:rsidRPr="00D648DE">
        <w:rPr>
          <w:rFonts w:ascii="Arial" w:eastAsia="SimSun" w:hAnsi="Arial" w:cs="Arial" w:hint="eastAsia"/>
          <w:b/>
          <w:bCs/>
          <w:lang w:eastAsia="zh-CN"/>
        </w:rPr>
        <w:t>灾难恢复权利</w:t>
      </w:r>
    </w:p>
    <w:p w14:paraId="1B8001E7" w14:textId="77777777" w:rsidR="000A570B" w:rsidRPr="00EC331D" w:rsidRDefault="000A570B" w:rsidP="00D6363C">
      <w:pPr>
        <w:pStyle w:val="PURBody-Indented"/>
        <w:rPr>
          <w:rFonts w:eastAsia="SimSun" w:cs="Arial"/>
          <w:lang w:eastAsia="zh-CN"/>
        </w:rPr>
      </w:pPr>
      <w:r w:rsidRPr="00EC331D">
        <w:rPr>
          <w:rFonts w:eastAsia="SimSun" w:cs="Arial" w:hint="eastAsia"/>
          <w:lang w:eastAsia="zh-CN"/>
        </w:rPr>
        <w:t>对于在许可服务器上的物理或虚拟</w:t>
      </w:r>
      <w:r w:rsidRPr="00EC331D">
        <w:rPr>
          <w:rFonts w:eastAsia="SimSun" w:cs="Arial" w:hint="eastAsia"/>
          <w:lang w:eastAsia="zh-CN"/>
        </w:rPr>
        <w:t xml:space="preserve"> OSE </w:t>
      </w:r>
      <w:r w:rsidRPr="00EC331D">
        <w:rPr>
          <w:rFonts w:eastAsia="SimSun" w:cs="Arial" w:hint="eastAsia"/>
          <w:lang w:eastAsia="zh-CN"/>
        </w:rPr>
        <w:t>中运行的、在</w:t>
      </w:r>
      <w:r w:rsidRPr="00A44B49">
        <w:rPr>
          <w:rFonts w:ascii="SimSun" w:eastAsia="SimSun" w:hAnsi="SimSun" w:cs="Arial" w:hint="eastAsia"/>
          <w:lang w:eastAsia="zh-CN"/>
        </w:rPr>
        <w:t>“</w:t>
      </w:r>
      <w:r w:rsidRPr="00EC331D">
        <w:rPr>
          <w:rFonts w:eastAsia="SimSun" w:cs="Arial" w:hint="eastAsia"/>
          <w:lang w:eastAsia="zh-CN"/>
        </w:rPr>
        <w:t>每处理器</w:t>
      </w:r>
      <w:r w:rsidRPr="00A44B49">
        <w:rPr>
          <w:rFonts w:ascii="SimSun" w:eastAsia="SimSun" w:hAnsi="SimSun" w:cs="Arial" w:hint="eastAsia"/>
          <w:lang w:eastAsia="zh-CN"/>
        </w:rPr>
        <w:t>”</w:t>
      </w:r>
      <w:r w:rsidRPr="00EC331D">
        <w:rPr>
          <w:rFonts w:eastAsia="SimSun" w:cs="Arial" w:hint="eastAsia"/>
          <w:lang w:eastAsia="zh-CN"/>
        </w:rPr>
        <w:t>或</w:t>
      </w:r>
      <w:r w:rsidRPr="00A44B49">
        <w:rPr>
          <w:rFonts w:ascii="SimSun" w:eastAsia="SimSun" w:hAnsi="SimSun" w:cs="Arial" w:hint="eastAsia"/>
          <w:lang w:eastAsia="zh-CN"/>
        </w:rPr>
        <w:t>“</w:t>
      </w:r>
      <w:r w:rsidRPr="00EC331D">
        <w:rPr>
          <w:rFonts w:eastAsia="SimSun" w:cs="Arial" w:hint="eastAsia"/>
          <w:lang w:eastAsia="zh-CN"/>
        </w:rPr>
        <w:t>每内核</w:t>
      </w:r>
      <w:r w:rsidRPr="00A44B49">
        <w:rPr>
          <w:rFonts w:ascii="SimSun" w:eastAsia="SimSun" w:hAnsi="SimSun" w:cs="Arial" w:hint="eastAsia"/>
          <w:lang w:eastAsia="zh-CN"/>
        </w:rPr>
        <w:t>”</w:t>
      </w:r>
      <w:r w:rsidRPr="00EC331D">
        <w:rPr>
          <w:rFonts w:eastAsia="SimSun" w:cs="Arial" w:hint="eastAsia"/>
          <w:lang w:eastAsia="zh-CN"/>
        </w:rPr>
        <w:t>许可模式下许可的合格服务器软件的每个实例，您可以在专用于灾难恢复的服务器上的物理或虚拟</w:t>
      </w:r>
      <w:r w:rsidRPr="00EC331D">
        <w:rPr>
          <w:rFonts w:eastAsia="SimSun" w:cs="Arial" w:hint="eastAsia"/>
          <w:lang w:eastAsia="zh-CN"/>
        </w:rPr>
        <w:t xml:space="preserve"> OSE </w:t>
      </w:r>
      <w:r w:rsidRPr="00EC331D">
        <w:rPr>
          <w:rFonts w:eastAsia="SimSun" w:cs="Arial" w:hint="eastAsia"/>
          <w:lang w:eastAsia="zh-CN"/>
        </w:rPr>
        <w:t>中临时运行备份实例。该软件的许可条款及以下限制适用于您在灾难恢复服务器上对该软件的使用：</w:t>
      </w:r>
    </w:p>
    <w:p w14:paraId="1B8001E8" w14:textId="77777777" w:rsidR="00D6363C" w:rsidRPr="00EC331D" w:rsidRDefault="00D6363C" w:rsidP="00D6363C">
      <w:pPr>
        <w:pStyle w:val="PURBody-Indented"/>
        <w:rPr>
          <w:rFonts w:eastAsia="SimSun" w:cs="Arial"/>
          <w:lang w:eastAsia="zh-CN"/>
        </w:rPr>
      </w:pPr>
      <w:r w:rsidRPr="00EC331D">
        <w:rPr>
          <w:rFonts w:eastAsia="SimSun" w:cs="Arial" w:hint="eastAsia"/>
          <w:lang w:eastAsia="zh-CN"/>
        </w:rPr>
        <w:t>灾难恢复服务器只能在下列异常期间运行：</w:t>
      </w:r>
    </w:p>
    <w:p w14:paraId="1B8001E9" w14:textId="77777777" w:rsidR="00D6363C" w:rsidRPr="00EC331D" w:rsidRDefault="00D6363C" w:rsidP="00D6363C">
      <w:pPr>
        <w:pStyle w:val="PURBullet"/>
        <w:rPr>
          <w:rFonts w:eastAsia="SimSun" w:cs="Arial"/>
          <w:lang w:eastAsia="zh-CN"/>
        </w:rPr>
      </w:pPr>
      <w:r w:rsidRPr="00EC331D">
        <w:rPr>
          <w:rFonts w:eastAsia="SimSun" w:cs="Arial" w:hint="eastAsia"/>
          <w:lang w:eastAsia="zh-CN"/>
        </w:rPr>
        <w:t>在每隔九十</w:t>
      </w:r>
      <w:r w:rsidRPr="00EC331D">
        <w:rPr>
          <w:rFonts w:eastAsia="SimSun" w:cs="Arial" w:hint="eastAsia"/>
          <w:lang w:eastAsia="zh-CN"/>
        </w:rPr>
        <w:t xml:space="preserve"> (90) </w:t>
      </w:r>
      <w:r w:rsidRPr="00EC331D">
        <w:rPr>
          <w:rFonts w:eastAsia="SimSun" w:cs="Arial" w:hint="eastAsia"/>
          <w:lang w:eastAsia="zh-CN"/>
        </w:rPr>
        <w:t>天在一周内进行灾难恢复测试的短暂期间</w:t>
      </w:r>
    </w:p>
    <w:p w14:paraId="1B8001EA" w14:textId="77777777" w:rsidR="00D6363C" w:rsidRPr="00EC331D" w:rsidRDefault="00D6363C" w:rsidP="00D6363C">
      <w:pPr>
        <w:pStyle w:val="PURBullet"/>
        <w:rPr>
          <w:rFonts w:eastAsia="SimSun" w:cs="Arial"/>
          <w:lang w:eastAsia="zh-CN"/>
        </w:rPr>
      </w:pPr>
      <w:r w:rsidRPr="00EC331D">
        <w:rPr>
          <w:rFonts w:eastAsia="SimSun" w:cs="Arial" w:hint="eastAsia"/>
          <w:lang w:eastAsia="zh-CN"/>
        </w:rPr>
        <w:t>在灾难恢复期间，恢复中的生产服务器性能下降时</w:t>
      </w:r>
    </w:p>
    <w:p w14:paraId="1B8001EB" w14:textId="77777777" w:rsidR="00D6363C" w:rsidRPr="00EC331D" w:rsidRDefault="00D6363C" w:rsidP="00D6363C">
      <w:pPr>
        <w:pStyle w:val="PURBullet"/>
        <w:rPr>
          <w:rFonts w:eastAsia="SimSun" w:cs="Arial"/>
          <w:lang w:eastAsia="zh-CN"/>
        </w:rPr>
      </w:pPr>
      <w:r w:rsidRPr="00EC331D">
        <w:rPr>
          <w:rFonts w:eastAsia="SimSun" w:cs="Arial" w:hint="eastAsia"/>
          <w:lang w:eastAsia="zh-CN"/>
        </w:rPr>
        <w:t>短暂的灾难期间以便帮助在主生产服务器和灾难恢复服务器之间进行传输</w:t>
      </w:r>
    </w:p>
    <w:p w14:paraId="1B8001EC" w14:textId="77777777" w:rsidR="000B134A" w:rsidRPr="00EC331D" w:rsidRDefault="000B134A" w:rsidP="000B134A">
      <w:pPr>
        <w:pStyle w:val="PURBody-Indented"/>
        <w:rPr>
          <w:rFonts w:eastAsia="SimSun" w:cs="Arial"/>
          <w:lang w:eastAsia="zh-CN"/>
        </w:rPr>
      </w:pPr>
      <w:r w:rsidRPr="00EC331D">
        <w:rPr>
          <w:rFonts w:eastAsia="SimSun" w:cs="Arial" w:hint="eastAsia"/>
          <w:lang w:eastAsia="zh-CN"/>
        </w:rPr>
        <w:t>若要依据灾难恢复权利使用软件，您必须遵守下列条款：</w:t>
      </w:r>
    </w:p>
    <w:p w14:paraId="1B8001ED" w14:textId="77777777" w:rsidR="000B134A" w:rsidRPr="00EC331D" w:rsidRDefault="000B134A" w:rsidP="000B134A">
      <w:pPr>
        <w:pStyle w:val="PURBullet-Indented"/>
        <w:numPr>
          <w:ilvl w:val="0"/>
          <w:numId w:val="31"/>
        </w:numPr>
        <w:rPr>
          <w:rFonts w:eastAsia="SimSun" w:cs="Arial"/>
          <w:lang w:eastAsia="zh-CN"/>
        </w:rPr>
      </w:pPr>
      <w:r w:rsidRPr="00EC331D">
        <w:rPr>
          <w:rFonts w:eastAsia="SimSun" w:cs="Arial" w:hint="eastAsia"/>
          <w:lang w:eastAsia="zh-CN"/>
        </w:rPr>
        <w:t>不得在上述期间之外的任何其他时间运行灾难恢复服务器。</w:t>
      </w:r>
    </w:p>
    <w:p w14:paraId="1B8001EE" w14:textId="77777777" w:rsidR="000B134A" w:rsidRPr="00EC331D" w:rsidRDefault="000B134A" w:rsidP="000B134A">
      <w:pPr>
        <w:pStyle w:val="PURBullet-Indented"/>
        <w:numPr>
          <w:ilvl w:val="0"/>
          <w:numId w:val="31"/>
        </w:numPr>
        <w:rPr>
          <w:rFonts w:eastAsia="SimSun" w:cs="Arial"/>
          <w:lang w:eastAsia="zh-CN"/>
        </w:rPr>
      </w:pPr>
      <w:r w:rsidRPr="00EC331D">
        <w:rPr>
          <w:rFonts w:eastAsia="SimSun" w:cs="Arial" w:hint="eastAsia"/>
          <w:lang w:eastAsia="zh-CN"/>
        </w:rPr>
        <w:t>灾难恢复服务器不得与生产服务器位于同一群集中。</w:t>
      </w:r>
    </w:p>
    <w:p w14:paraId="1B8001EF" w14:textId="77777777" w:rsidR="000B134A" w:rsidRPr="00EC331D" w:rsidRDefault="000B134A" w:rsidP="000B134A">
      <w:pPr>
        <w:pStyle w:val="PURBullet-Indented"/>
        <w:numPr>
          <w:ilvl w:val="0"/>
          <w:numId w:val="31"/>
        </w:numPr>
        <w:rPr>
          <w:rFonts w:eastAsia="SimSun" w:cs="Arial"/>
          <w:lang w:eastAsia="zh-CN"/>
        </w:rPr>
      </w:pPr>
      <w:r w:rsidRPr="00EC331D">
        <w:rPr>
          <w:rFonts w:eastAsia="SimSun" w:cs="Arial" w:hint="eastAsia"/>
          <w:lang w:eastAsia="zh-CN"/>
        </w:rPr>
        <w:t>如果满足下列条件，则灾难恢复服务器不需要</w:t>
      </w:r>
      <w:r w:rsidRPr="00EC331D">
        <w:rPr>
          <w:rFonts w:eastAsia="SimSun" w:cs="Arial" w:hint="eastAsia"/>
          <w:lang w:eastAsia="zh-CN"/>
        </w:rPr>
        <w:t xml:space="preserve"> Windows Server </w:t>
      </w:r>
      <w:r w:rsidRPr="00EC331D">
        <w:rPr>
          <w:rFonts w:eastAsia="SimSun" w:cs="Arial" w:hint="eastAsia"/>
          <w:lang w:eastAsia="zh-CN"/>
        </w:rPr>
        <w:t>许可：</w:t>
      </w:r>
    </w:p>
    <w:p w14:paraId="1B8001F0" w14:textId="77777777" w:rsidR="000B134A" w:rsidRPr="00EC331D" w:rsidRDefault="000B134A" w:rsidP="000B134A">
      <w:pPr>
        <w:pStyle w:val="PURBullet-Indented"/>
        <w:numPr>
          <w:ilvl w:val="0"/>
          <w:numId w:val="31"/>
        </w:numPr>
        <w:ind w:left="720"/>
        <w:rPr>
          <w:rFonts w:eastAsia="SimSun" w:cs="Arial"/>
          <w:lang w:eastAsia="zh-CN"/>
        </w:rPr>
      </w:pPr>
      <w:r w:rsidRPr="00EC331D">
        <w:rPr>
          <w:rFonts w:eastAsia="SimSun" w:cs="Arial" w:hint="eastAsia"/>
          <w:szCs w:val="18"/>
          <w:lang w:eastAsia="zh-CN"/>
        </w:rPr>
        <w:t xml:space="preserve">Windows Server </w:t>
      </w:r>
      <w:r w:rsidRPr="00EC331D">
        <w:rPr>
          <w:rFonts w:eastAsia="SimSun" w:cs="Arial" w:hint="eastAsia"/>
          <w:szCs w:val="18"/>
          <w:lang w:eastAsia="zh-CN"/>
        </w:rPr>
        <w:t>中的</w:t>
      </w:r>
      <w:r w:rsidRPr="00EC331D">
        <w:rPr>
          <w:rFonts w:eastAsia="SimSun" w:cs="Arial" w:hint="eastAsia"/>
          <w:szCs w:val="18"/>
          <w:lang w:eastAsia="zh-CN"/>
        </w:rPr>
        <w:t xml:space="preserve"> Hyper-V </w:t>
      </w:r>
      <w:r w:rsidRPr="00EC331D">
        <w:rPr>
          <w:rFonts w:eastAsia="SimSun" w:cs="Arial" w:hint="eastAsia"/>
          <w:szCs w:val="18"/>
          <w:lang w:eastAsia="zh-CN"/>
        </w:rPr>
        <w:t>角色用于将位于主站点生产服务器中的虚拟</w:t>
      </w:r>
      <w:r w:rsidRPr="00EC331D">
        <w:rPr>
          <w:rFonts w:eastAsia="SimSun" w:cs="Arial" w:hint="eastAsia"/>
          <w:szCs w:val="18"/>
          <w:lang w:eastAsia="zh-CN"/>
        </w:rPr>
        <w:t xml:space="preserve"> OSE </w:t>
      </w:r>
      <w:r w:rsidRPr="00EC331D">
        <w:rPr>
          <w:rFonts w:eastAsia="SimSun" w:cs="Arial" w:hint="eastAsia"/>
          <w:szCs w:val="18"/>
          <w:lang w:eastAsia="zh-CN"/>
        </w:rPr>
        <w:t>复制到灾难恢复服务器。</w:t>
      </w:r>
    </w:p>
    <w:p w14:paraId="1B8001F1" w14:textId="77777777" w:rsidR="000B134A" w:rsidRPr="00EC331D" w:rsidRDefault="000B134A" w:rsidP="000B134A">
      <w:pPr>
        <w:pStyle w:val="PURBullet-Indented"/>
        <w:numPr>
          <w:ilvl w:val="0"/>
          <w:numId w:val="31"/>
        </w:numPr>
        <w:ind w:left="720"/>
        <w:rPr>
          <w:rFonts w:eastAsia="SimSun" w:cs="Arial"/>
          <w:lang w:eastAsia="zh-CN"/>
        </w:rPr>
      </w:pPr>
      <w:r w:rsidRPr="00EC331D">
        <w:rPr>
          <w:rFonts w:eastAsia="SimSun" w:cs="Arial" w:hint="eastAsia"/>
          <w:szCs w:val="18"/>
          <w:lang w:eastAsia="zh-CN"/>
        </w:rPr>
        <w:t>灾难恢复服务器可能只用于</w:t>
      </w:r>
    </w:p>
    <w:p w14:paraId="1B8001F2" w14:textId="77777777" w:rsidR="000B134A" w:rsidRPr="00EC331D" w:rsidRDefault="000B134A" w:rsidP="000B134A">
      <w:pPr>
        <w:pStyle w:val="PURBullet-Indented"/>
        <w:numPr>
          <w:ilvl w:val="0"/>
          <w:numId w:val="31"/>
        </w:numPr>
        <w:ind w:left="990"/>
        <w:rPr>
          <w:rFonts w:eastAsia="SimSun" w:cs="Arial"/>
          <w:lang w:eastAsia="zh-CN"/>
        </w:rPr>
      </w:pPr>
      <w:r w:rsidRPr="00EC331D">
        <w:rPr>
          <w:rFonts w:eastAsia="SimSun" w:cs="Arial" w:hint="eastAsia"/>
          <w:szCs w:val="18"/>
          <w:lang w:eastAsia="zh-CN"/>
        </w:rPr>
        <w:t>运行硬件虚拟化软件，如</w:t>
      </w:r>
      <w:r w:rsidRPr="00EC331D">
        <w:rPr>
          <w:rFonts w:eastAsia="SimSun" w:cs="Arial" w:hint="eastAsia"/>
          <w:szCs w:val="18"/>
          <w:lang w:eastAsia="zh-CN"/>
        </w:rPr>
        <w:t xml:space="preserve"> Hyper-V</w:t>
      </w:r>
      <w:r w:rsidRPr="00EC331D">
        <w:rPr>
          <w:rFonts w:eastAsia="SimSun" w:cs="Arial" w:hint="eastAsia"/>
          <w:szCs w:val="18"/>
          <w:lang w:eastAsia="zh-CN"/>
        </w:rPr>
        <w:t>、</w:t>
      </w:r>
    </w:p>
    <w:p w14:paraId="1B8001F3" w14:textId="77777777" w:rsidR="000B134A" w:rsidRPr="00EC331D" w:rsidRDefault="000B134A" w:rsidP="000B134A">
      <w:pPr>
        <w:pStyle w:val="PURBullet-Indented"/>
        <w:numPr>
          <w:ilvl w:val="0"/>
          <w:numId w:val="31"/>
        </w:numPr>
        <w:ind w:left="990"/>
        <w:rPr>
          <w:rFonts w:eastAsia="SimSun" w:cs="Arial"/>
          <w:lang w:eastAsia="zh-CN"/>
        </w:rPr>
      </w:pPr>
      <w:r w:rsidRPr="00EC331D">
        <w:rPr>
          <w:rFonts w:eastAsia="SimSun" w:cs="Arial" w:hint="eastAsia"/>
          <w:szCs w:val="18"/>
          <w:lang w:eastAsia="zh-CN"/>
        </w:rPr>
        <w:t>提供硬件虚拟化服务、</w:t>
      </w:r>
    </w:p>
    <w:p w14:paraId="1B8001F4" w14:textId="77777777" w:rsidR="000B134A" w:rsidRPr="00EC331D" w:rsidRDefault="000B134A" w:rsidP="000B134A">
      <w:pPr>
        <w:pStyle w:val="PURBullet-Indented"/>
        <w:numPr>
          <w:ilvl w:val="0"/>
          <w:numId w:val="31"/>
        </w:numPr>
        <w:ind w:left="990"/>
        <w:rPr>
          <w:rFonts w:eastAsia="SimSun" w:cs="Arial"/>
          <w:lang w:eastAsia="zh-CN"/>
        </w:rPr>
      </w:pPr>
      <w:r w:rsidRPr="00EC331D">
        <w:rPr>
          <w:rFonts w:eastAsia="SimSun" w:cs="Arial" w:hint="eastAsia"/>
          <w:szCs w:val="18"/>
          <w:lang w:eastAsia="zh-CN"/>
        </w:rPr>
        <w:t>运行软件代理以管理硬件虚拟化软件、</w:t>
      </w:r>
    </w:p>
    <w:p w14:paraId="1B8001F5" w14:textId="77777777" w:rsidR="000B134A" w:rsidRPr="00EC331D" w:rsidRDefault="000B134A" w:rsidP="000B134A">
      <w:pPr>
        <w:pStyle w:val="PURBullet-Indented"/>
        <w:numPr>
          <w:ilvl w:val="0"/>
          <w:numId w:val="31"/>
        </w:numPr>
        <w:ind w:left="990"/>
        <w:rPr>
          <w:rFonts w:eastAsia="SimSun" w:cs="Arial"/>
          <w:lang w:eastAsia="zh-CN"/>
        </w:rPr>
      </w:pPr>
      <w:r w:rsidRPr="00EC331D">
        <w:rPr>
          <w:rFonts w:eastAsia="SimSun" w:cs="Arial" w:hint="eastAsia"/>
          <w:szCs w:val="18"/>
          <w:lang w:eastAsia="zh-CN"/>
        </w:rPr>
        <w:t>充当复制目标、</w:t>
      </w:r>
    </w:p>
    <w:p w14:paraId="1B8001F6" w14:textId="77777777" w:rsidR="000B134A" w:rsidRPr="00EC331D" w:rsidRDefault="000B134A" w:rsidP="000B134A">
      <w:pPr>
        <w:pStyle w:val="PURBullet-Indented"/>
        <w:numPr>
          <w:ilvl w:val="0"/>
          <w:numId w:val="31"/>
        </w:numPr>
        <w:ind w:left="990"/>
        <w:rPr>
          <w:rFonts w:eastAsia="SimSun" w:cs="Arial"/>
          <w:lang w:eastAsia="zh-CN"/>
        </w:rPr>
      </w:pPr>
      <w:r w:rsidRPr="00EC331D">
        <w:rPr>
          <w:rFonts w:eastAsia="SimSun" w:cs="Arial" w:hint="eastAsia"/>
          <w:szCs w:val="18"/>
          <w:lang w:eastAsia="zh-CN"/>
        </w:rPr>
        <w:t>接收复制的虚拟</w:t>
      </w:r>
      <w:r w:rsidRPr="00EC331D">
        <w:rPr>
          <w:rFonts w:eastAsia="SimSun" w:cs="Arial" w:hint="eastAsia"/>
          <w:szCs w:val="18"/>
          <w:lang w:eastAsia="zh-CN"/>
        </w:rPr>
        <w:t xml:space="preserve"> OSE</w:t>
      </w:r>
      <w:r w:rsidRPr="00EC331D">
        <w:rPr>
          <w:rFonts w:eastAsia="SimSun" w:cs="Arial" w:hint="eastAsia"/>
          <w:szCs w:val="18"/>
          <w:lang w:eastAsia="zh-CN"/>
        </w:rPr>
        <w:t>、测试故障转移以及</w:t>
      </w:r>
    </w:p>
    <w:p w14:paraId="1B8001F7" w14:textId="77777777" w:rsidR="000B134A" w:rsidRPr="00EC331D" w:rsidRDefault="000B134A" w:rsidP="000B134A">
      <w:pPr>
        <w:pStyle w:val="PURBullet-Indented"/>
        <w:numPr>
          <w:ilvl w:val="0"/>
          <w:numId w:val="31"/>
        </w:numPr>
        <w:ind w:left="990"/>
        <w:rPr>
          <w:rFonts w:eastAsia="SimSun" w:cs="Arial"/>
          <w:lang w:eastAsia="zh-CN"/>
        </w:rPr>
      </w:pPr>
      <w:r w:rsidRPr="00EC331D">
        <w:rPr>
          <w:rFonts w:eastAsia="SimSun" w:cs="Arial" w:hint="eastAsia"/>
          <w:szCs w:val="18"/>
          <w:lang w:eastAsia="zh-CN"/>
        </w:rPr>
        <w:t>等候虚拟</w:t>
      </w:r>
      <w:r w:rsidRPr="00EC331D">
        <w:rPr>
          <w:rFonts w:eastAsia="SimSun" w:cs="Arial" w:hint="eastAsia"/>
          <w:szCs w:val="18"/>
          <w:lang w:eastAsia="zh-CN"/>
        </w:rPr>
        <w:t xml:space="preserve"> OSE </w:t>
      </w:r>
      <w:r w:rsidRPr="00EC331D">
        <w:rPr>
          <w:rFonts w:eastAsia="SimSun" w:cs="Arial" w:hint="eastAsia"/>
          <w:szCs w:val="18"/>
          <w:lang w:eastAsia="zh-CN"/>
        </w:rPr>
        <w:t>的故障转移。</w:t>
      </w:r>
    </w:p>
    <w:p w14:paraId="1B8001F8" w14:textId="77777777" w:rsidR="000B134A" w:rsidRPr="00EC331D" w:rsidRDefault="000B134A" w:rsidP="000B134A">
      <w:pPr>
        <w:pStyle w:val="PURBullet-Indented"/>
        <w:numPr>
          <w:ilvl w:val="0"/>
          <w:numId w:val="31"/>
        </w:numPr>
        <w:ind w:left="990"/>
        <w:rPr>
          <w:rFonts w:eastAsia="SimSun" w:cs="Arial"/>
          <w:lang w:eastAsia="zh-CN"/>
        </w:rPr>
      </w:pPr>
      <w:r w:rsidRPr="00EC331D">
        <w:rPr>
          <w:rFonts w:eastAsia="SimSun" w:cs="Arial" w:hint="eastAsia"/>
          <w:szCs w:val="18"/>
          <w:lang w:eastAsia="zh-CN"/>
        </w:rPr>
        <w:t>运行如上所述的灾难恢复工作负荷</w:t>
      </w:r>
    </w:p>
    <w:p w14:paraId="1B8001F9" w14:textId="77777777" w:rsidR="000B134A" w:rsidRPr="00EC331D" w:rsidRDefault="000B134A" w:rsidP="000B134A">
      <w:pPr>
        <w:pStyle w:val="PURBullet-Indented"/>
        <w:numPr>
          <w:ilvl w:val="0"/>
          <w:numId w:val="31"/>
        </w:numPr>
        <w:ind w:left="720"/>
        <w:rPr>
          <w:rFonts w:eastAsia="SimSun" w:cs="Arial"/>
          <w:lang w:eastAsia="zh-CN"/>
        </w:rPr>
      </w:pPr>
      <w:r w:rsidRPr="00EC331D">
        <w:rPr>
          <w:rFonts w:eastAsia="SimSun" w:cs="Arial" w:hint="eastAsia"/>
          <w:szCs w:val="18"/>
          <w:lang w:eastAsia="zh-CN"/>
        </w:rPr>
        <w:t>灾难恢复服务器不得用作生产服务器。</w:t>
      </w:r>
    </w:p>
    <w:p w14:paraId="1B8001FA" w14:textId="77777777" w:rsidR="000B134A" w:rsidRPr="00EC331D" w:rsidRDefault="000B134A" w:rsidP="000B134A">
      <w:pPr>
        <w:pStyle w:val="PURBullet-Indented"/>
        <w:numPr>
          <w:ilvl w:val="0"/>
          <w:numId w:val="31"/>
        </w:numPr>
        <w:rPr>
          <w:rFonts w:eastAsia="SimSun" w:cs="Arial"/>
          <w:lang w:eastAsia="zh-CN"/>
        </w:rPr>
      </w:pPr>
      <w:r w:rsidRPr="00EC331D">
        <w:rPr>
          <w:rFonts w:eastAsia="SimSun" w:cs="Arial" w:hint="eastAsia"/>
          <w:lang w:eastAsia="zh-CN"/>
        </w:rPr>
        <w:t>在灾难恢复服务器上使用软件应遵守软件的许可条款。</w:t>
      </w:r>
    </w:p>
    <w:p w14:paraId="1B8001FB" w14:textId="77777777" w:rsidR="000B134A" w:rsidRPr="00EC331D" w:rsidRDefault="000B134A" w:rsidP="000B134A">
      <w:pPr>
        <w:pStyle w:val="PURBullet-Indented"/>
        <w:numPr>
          <w:ilvl w:val="0"/>
          <w:numId w:val="31"/>
        </w:numPr>
        <w:rPr>
          <w:rFonts w:eastAsia="SimSun" w:cs="Arial"/>
          <w:lang w:eastAsia="zh-CN"/>
        </w:rPr>
      </w:pPr>
      <w:r w:rsidRPr="00EC331D">
        <w:rPr>
          <w:rFonts w:eastAsia="SimSun" w:cs="Arial" w:hint="eastAsia"/>
          <w:lang w:eastAsia="zh-CN"/>
        </w:rPr>
        <w:t>灾难恢复过程完成并且生产服务器恢复后，灾难恢复服务器不得在此处允许的时间之外运行。</w:t>
      </w:r>
    </w:p>
    <w:p w14:paraId="1B8001FC" w14:textId="77777777" w:rsidR="00D6363C" w:rsidRPr="00EC331D" w:rsidRDefault="00D6363C" w:rsidP="00781567">
      <w:pPr>
        <w:pStyle w:val="PURBullet-Indented"/>
        <w:numPr>
          <w:ilvl w:val="0"/>
          <w:numId w:val="0"/>
        </w:numPr>
        <w:ind w:left="288"/>
        <w:rPr>
          <w:rFonts w:eastAsia="SimSun" w:cs="Arial"/>
          <w:lang w:eastAsia="zh-CN"/>
        </w:rPr>
      </w:pPr>
    </w:p>
    <w:p w14:paraId="1B8001FD" w14:textId="77777777" w:rsidR="000A570B" w:rsidRPr="00B64C70" w:rsidRDefault="000A570B" w:rsidP="000A570B">
      <w:pPr>
        <w:pStyle w:val="PURHeading2"/>
        <w:rPr>
          <w:rFonts w:ascii="Arial" w:eastAsia="SimSun" w:hAnsi="Arial" w:cs="Arial"/>
          <w:b/>
          <w:bCs/>
          <w:lang w:eastAsia="zh-CN"/>
        </w:rPr>
      </w:pPr>
      <w:r w:rsidRPr="00B64C70">
        <w:rPr>
          <w:rFonts w:ascii="Arial" w:eastAsia="SimSun" w:hAnsi="Arial" w:cs="Arial" w:hint="eastAsia"/>
          <w:b/>
          <w:bCs/>
          <w:lang w:eastAsia="zh-CN"/>
        </w:rPr>
        <w:t>不允许出租</w:t>
      </w:r>
    </w:p>
    <w:p w14:paraId="1B8001FE" w14:textId="77777777" w:rsidR="000A570B" w:rsidRPr="00EC331D" w:rsidRDefault="00687039" w:rsidP="000A570B">
      <w:pPr>
        <w:pStyle w:val="PURBody-Indented"/>
        <w:rPr>
          <w:rFonts w:eastAsia="SimSun" w:cs="Arial"/>
          <w:lang w:eastAsia="zh-CN"/>
        </w:rPr>
      </w:pPr>
      <w:r w:rsidRPr="00EC331D">
        <w:rPr>
          <w:rFonts w:eastAsia="SimSun" w:cs="Arial" w:hint="eastAsia"/>
          <w:lang w:eastAsia="zh-CN"/>
        </w:rPr>
        <w:t>不允许软件出租。</w:t>
      </w:r>
    </w:p>
    <w:p w14:paraId="1B8001FF" w14:textId="77777777" w:rsidR="00D73DED" w:rsidRPr="00B64C70" w:rsidRDefault="00D73DED" w:rsidP="00D73DED">
      <w:pPr>
        <w:pStyle w:val="PURHeading2"/>
        <w:rPr>
          <w:rFonts w:ascii="Arial" w:eastAsia="SimSun" w:hAnsi="Arial" w:cs="Arial"/>
          <w:b/>
          <w:bCs/>
          <w:lang w:eastAsia="zh-CN"/>
        </w:rPr>
      </w:pPr>
      <w:r w:rsidRPr="00B64C70">
        <w:rPr>
          <w:rFonts w:ascii="Arial" w:eastAsia="SimSun" w:hAnsi="Arial" w:cs="Arial" w:hint="eastAsia"/>
          <w:b/>
          <w:bCs/>
          <w:lang w:eastAsia="zh-CN"/>
        </w:rPr>
        <w:t>使用数据中心提供商</w:t>
      </w:r>
    </w:p>
    <w:p w14:paraId="1B800200" w14:textId="77777777" w:rsidR="00D73DED" w:rsidRPr="00EC331D" w:rsidRDefault="00D73DED" w:rsidP="00D73DED">
      <w:pPr>
        <w:pStyle w:val="PURBody-Indented"/>
        <w:rPr>
          <w:rFonts w:eastAsia="SimSun" w:cs="Arial"/>
          <w:lang w:eastAsia="zh-CN"/>
        </w:rPr>
      </w:pPr>
      <w:r w:rsidRPr="00EC331D">
        <w:rPr>
          <w:rFonts w:eastAsia="SimSun" w:cs="Arial" w:hint="eastAsia"/>
          <w:lang w:eastAsia="zh-CN"/>
        </w:rPr>
        <w:t>对于标明</w:t>
      </w:r>
      <w:r w:rsidRPr="00A44B49">
        <w:rPr>
          <w:rFonts w:ascii="SimSun" w:eastAsia="SimSun" w:hAnsi="SimSun" w:cs="Arial" w:hint="eastAsia"/>
          <w:lang w:eastAsia="zh-CN"/>
        </w:rPr>
        <w:t>“</w:t>
      </w:r>
      <w:r w:rsidRPr="00EC331D">
        <w:rPr>
          <w:rFonts w:eastAsia="SimSun" w:cs="Arial" w:hint="eastAsia"/>
          <w:lang w:eastAsia="zh-CN"/>
        </w:rPr>
        <w:t>有资格通过数据中心提供商的服务器享受软件服务：是</w:t>
      </w:r>
      <w:r w:rsidRPr="00A44B49">
        <w:rPr>
          <w:rFonts w:ascii="SimSun" w:eastAsia="SimSun" w:hAnsi="SimSun" w:cs="Arial" w:hint="eastAsia"/>
          <w:lang w:eastAsia="zh-CN"/>
        </w:rPr>
        <w:t>”</w:t>
      </w:r>
      <w:r w:rsidRPr="00EC331D">
        <w:rPr>
          <w:rFonts w:eastAsia="SimSun" w:cs="Arial" w:hint="eastAsia"/>
          <w:lang w:eastAsia="zh-CN"/>
        </w:rPr>
        <w:t>的产品，您可以如</w:t>
      </w:r>
      <w:r w:rsidRPr="00EC331D">
        <w:rPr>
          <w:rFonts w:eastAsia="SimSun" w:cs="Arial" w:hint="eastAsia"/>
          <w:lang w:eastAsia="zh-CN"/>
        </w:rPr>
        <w:t xml:space="preserve"> SPLA </w:t>
      </w:r>
      <w:r w:rsidRPr="00EC331D">
        <w:rPr>
          <w:rFonts w:eastAsia="SimSun" w:cs="Arial" w:hint="eastAsia"/>
          <w:lang w:eastAsia="zh-CN"/>
        </w:rPr>
        <w:t>中所述，通过数据中心提供商来向最终用户交付软件服务。数据中心提供商是指使用根据其自身的</w:t>
      </w:r>
      <w:r w:rsidRPr="00EC331D">
        <w:rPr>
          <w:rFonts w:eastAsia="SimSun" w:cs="Arial" w:hint="eastAsia"/>
          <w:lang w:eastAsia="zh-CN"/>
        </w:rPr>
        <w:t xml:space="preserve"> SPLA </w:t>
      </w:r>
      <w:r w:rsidRPr="00EC331D">
        <w:rPr>
          <w:rFonts w:eastAsia="SimSun" w:cs="Arial" w:hint="eastAsia"/>
          <w:lang w:eastAsia="zh-CN"/>
        </w:rPr>
        <w:t>从</w:t>
      </w:r>
      <w:r w:rsidRPr="00EC331D">
        <w:rPr>
          <w:rFonts w:eastAsia="SimSun" w:cs="Arial" w:hint="eastAsia"/>
          <w:lang w:eastAsia="zh-CN"/>
        </w:rPr>
        <w:t xml:space="preserve"> Microsoft </w:t>
      </w:r>
      <w:r w:rsidRPr="00EC331D">
        <w:rPr>
          <w:rFonts w:eastAsia="SimSun" w:cs="Arial" w:hint="eastAsia"/>
          <w:lang w:eastAsia="zh-CN"/>
        </w:rPr>
        <w:t>处获得许可的产品，向其他服务提供商提供软件服务，通常为基础设施服务的实体。</w:t>
      </w:r>
    </w:p>
    <w:p w14:paraId="1B800201" w14:textId="77777777" w:rsidR="000A570B" w:rsidRPr="00B64C70" w:rsidRDefault="00B70FA2" w:rsidP="000A570B">
      <w:pPr>
        <w:pStyle w:val="PURHeading2"/>
        <w:rPr>
          <w:rFonts w:ascii="Arial" w:eastAsia="SimSun" w:hAnsi="Arial" w:cs="Arial"/>
          <w:b/>
          <w:bCs/>
          <w:lang w:eastAsia="zh-CN"/>
        </w:rPr>
      </w:pPr>
      <w:r w:rsidRPr="00B64C70">
        <w:rPr>
          <w:rFonts w:ascii="Arial" w:eastAsia="SimSun" w:hAnsi="Arial" w:cs="Arial" w:hint="eastAsia"/>
          <w:b/>
          <w:bCs/>
          <w:lang w:eastAsia="zh-CN"/>
        </w:rPr>
        <w:lastRenderedPageBreak/>
        <w:t>第三方软件</w:t>
      </w:r>
    </w:p>
    <w:p w14:paraId="1B800202"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如果第三方许可的某个程序附带其他条款，则这些条款适用于您对该程序的使用。</w:t>
      </w:r>
    </w:p>
    <w:p w14:paraId="1B800203" w14:textId="77777777" w:rsidR="000A570B" w:rsidRPr="00B64C70" w:rsidRDefault="000A570B" w:rsidP="000A570B">
      <w:pPr>
        <w:pStyle w:val="PURHeading2"/>
        <w:rPr>
          <w:rFonts w:ascii="Arial" w:eastAsia="SimSun" w:hAnsi="Arial" w:cs="Arial"/>
          <w:b/>
          <w:bCs/>
          <w:lang w:eastAsia="zh-CN"/>
        </w:rPr>
      </w:pPr>
      <w:r w:rsidRPr="00B64C70">
        <w:rPr>
          <w:rFonts w:ascii="Arial" w:eastAsia="SimSun" w:hAnsi="Arial" w:cs="Arial" w:hint="eastAsia"/>
          <w:b/>
          <w:bCs/>
          <w:lang w:eastAsia="zh-CN"/>
        </w:rPr>
        <w:t>预发行代码</w:t>
      </w:r>
    </w:p>
    <w:p w14:paraId="1B800204"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如果预发行代码附带其他条款，则您使用此类代码时须遵守这些条款。</w:t>
      </w:r>
    </w:p>
    <w:p w14:paraId="1B800205" w14:textId="77777777" w:rsidR="000A570B" w:rsidRPr="00B64C70" w:rsidRDefault="000A570B" w:rsidP="000A570B">
      <w:pPr>
        <w:pStyle w:val="PURHeading2"/>
        <w:rPr>
          <w:rFonts w:ascii="Arial" w:eastAsia="SimSun" w:hAnsi="Arial" w:cs="Arial"/>
          <w:b/>
          <w:bCs/>
          <w:lang w:eastAsia="zh-CN"/>
        </w:rPr>
      </w:pPr>
      <w:r w:rsidRPr="00B64C70">
        <w:rPr>
          <w:rFonts w:ascii="Arial" w:eastAsia="SimSun" w:hAnsi="Arial" w:cs="Arial" w:hint="eastAsia"/>
          <w:b/>
          <w:bCs/>
          <w:lang w:eastAsia="zh-CN"/>
        </w:rPr>
        <w:t>更新和补充</w:t>
      </w:r>
    </w:p>
    <w:p w14:paraId="1B800206"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我们可能会更新或补充您许可的软件。如果是这样，您可以将软件的更新或补充程序与软件结合使用。如果某个更新或补充附带其他条款，则您使用该更新或补充内容时须遵守这些条款。</w:t>
      </w:r>
    </w:p>
    <w:p w14:paraId="1B800207" w14:textId="77777777" w:rsidR="000A570B" w:rsidRPr="00B64C70" w:rsidRDefault="000A570B" w:rsidP="000A570B">
      <w:pPr>
        <w:pStyle w:val="PURHeading2"/>
        <w:rPr>
          <w:rFonts w:ascii="Arial" w:eastAsia="SimSun" w:hAnsi="Arial" w:cs="Arial"/>
          <w:b/>
          <w:bCs/>
          <w:lang w:eastAsia="zh-CN"/>
        </w:rPr>
      </w:pPr>
      <w:r w:rsidRPr="00B64C70">
        <w:rPr>
          <w:rFonts w:ascii="Arial" w:eastAsia="SimSun" w:hAnsi="Arial" w:cs="Arial" w:hint="eastAsia"/>
          <w:b/>
          <w:bCs/>
          <w:lang w:eastAsia="zh-CN"/>
        </w:rPr>
        <w:t>技术限制</w:t>
      </w:r>
    </w:p>
    <w:p w14:paraId="1B800208"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某些软件只允许按照某些特定的方式使用，对于此类软件，您必须遵守所有技术限制要求。您不得绕过这些限制。</w:t>
      </w:r>
    </w:p>
    <w:p w14:paraId="1B800209" w14:textId="77777777" w:rsidR="000A570B" w:rsidRPr="00B64C70" w:rsidRDefault="000A570B" w:rsidP="000A570B">
      <w:pPr>
        <w:pStyle w:val="PURHeading2"/>
        <w:rPr>
          <w:rFonts w:ascii="Arial" w:eastAsia="SimSun" w:hAnsi="Arial" w:cs="Arial"/>
          <w:b/>
          <w:bCs/>
          <w:lang w:eastAsia="zh-CN"/>
        </w:rPr>
      </w:pPr>
      <w:r w:rsidRPr="00B64C70">
        <w:rPr>
          <w:rFonts w:ascii="Arial" w:eastAsia="SimSun" w:hAnsi="Arial" w:cs="Arial" w:hint="eastAsia"/>
          <w:b/>
          <w:bCs/>
          <w:lang w:eastAsia="zh-CN"/>
        </w:rPr>
        <w:t>其他权利</w:t>
      </w:r>
    </w:p>
    <w:p w14:paraId="1B80020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有权访问任意设备上的软件，并不意味着有权在访问该设备的软件或设备中实施</w:t>
      </w:r>
      <w:r w:rsidRPr="00EC331D">
        <w:rPr>
          <w:rFonts w:eastAsia="SimSun" w:cs="Arial" w:hint="eastAsia"/>
          <w:lang w:eastAsia="zh-CN"/>
        </w:rPr>
        <w:t xml:space="preserve"> Microsoft </w:t>
      </w:r>
      <w:r w:rsidRPr="00EC331D">
        <w:rPr>
          <w:rFonts w:eastAsia="SimSun" w:cs="Arial" w:hint="eastAsia"/>
          <w:lang w:eastAsia="zh-CN"/>
        </w:rPr>
        <w:t>专利或其他</w:t>
      </w:r>
      <w:r w:rsidRPr="00EC331D">
        <w:rPr>
          <w:rFonts w:eastAsia="SimSun" w:cs="Arial" w:hint="eastAsia"/>
          <w:lang w:eastAsia="zh-CN"/>
        </w:rPr>
        <w:t xml:space="preserve"> Microsoft </w:t>
      </w:r>
      <w:r w:rsidRPr="00EC331D">
        <w:rPr>
          <w:rFonts w:eastAsia="SimSun" w:cs="Arial" w:hint="eastAsia"/>
          <w:lang w:eastAsia="zh-CN"/>
        </w:rPr>
        <w:t>知识产权。</w:t>
      </w:r>
    </w:p>
    <w:p w14:paraId="1B80020B" w14:textId="77777777" w:rsidR="000A570B" w:rsidRPr="00B64C70" w:rsidRDefault="000A570B" w:rsidP="000A570B">
      <w:pPr>
        <w:pStyle w:val="PURHeading2"/>
        <w:rPr>
          <w:rFonts w:ascii="Arial" w:eastAsia="SimSun" w:hAnsi="Arial" w:cs="Arial"/>
          <w:b/>
          <w:bCs/>
          <w:lang w:eastAsia="zh-CN"/>
        </w:rPr>
      </w:pPr>
      <w:r w:rsidRPr="00B64C70">
        <w:rPr>
          <w:rFonts w:ascii="Arial" w:eastAsia="SimSun" w:hAnsi="Arial" w:cs="Arial" w:hint="eastAsia"/>
          <w:b/>
          <w:bCs/>
          <w:lang w:eastAsia="zh-CN"/>
        </w:rPr>
        <w:t>文档</w:t>
      </w:r>
    </w:p>
    <w:p w14:paraId="1B80020C"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任何对您的计算机或内部网络拥有有效访问权的人都可以为内部参考目的而复制和使用文档。文档不包括电子读物。</w:t>
      </w:r>
    </w:p>
    <w:p w14:paraId="1B80020D" w14:textId="77777777" w:rsidR="000A570B" w:rsidRPr="00B64C70" w:rsidRDefault="000A570B" w:rsidP="000A570B">
      <w:pPr>
        <w:pStyle w:val="PURHeading2"/>
        <w:rPr>
          <w:rFonts w:ascii="Arial" w:eastAsia="SimSun" w:hAnsi="Arial" w:cs="Arial"/>
          <w:b/>
          <w:bCs/>
          <w:lang w:eastAsia="zh-CN"/>
        </w:rPr>
      </w:pPr>
      <w:r w:rsidRPr="00B64C70">
        <w:rPr>
          <w:rFonts w:ascii="Arial" w:eastAsia="SimSun" w:hAnsi="Arial" w:cs="Arial" w:hint="eastAsia"/>
          <w:b/>
          <w:bCs/>
          <w:lang w:eastAsia="zh-CN"/>
        </w:rPr>
        <w:t>产品激活</w:t>
      </w:r>
    </w:p>
    <w:p w14:paraId="1B80020E"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某些产品和在线服务要求激活和具有一个批量许可密钥，方可进行安装或访问。激活将该软件的使用与特定设备关联在一起。有关何时需要激活或密钥的信息，请参阅</w:t>
      </w:r>
      <w:r w:rsidRPr="00EC331D">
        <w:rPr>
          <w:rFonts w:eastAsia="SimSun" w:cs="Arial" w:hint="eastAsia"/>
          <w:lang w:eastAsia="zh-CN"/>
        </w:rPr>
        <w:t xml:space="preserve"> </w:t>
      </w:r>
      <w:hyperlink r:id="rId107" w:history="1">
        <w:r w:rsidRPr="00EC331D">
          <w:rPr>
            <w:rStyle w:val="Hyperlink"/>
            <w:rFonts w:eastAsia="SimSun" w:cs="Arial" w:hint="eastAsia"/>
            <w:lang w:eastAsia="zh-CN"/>
          </w:rPr>
          <w:t>http://www.microsoft.com/licensing</w:t>
        </w:r>
      </w:hyperlink>
      <w:r w:rsidRPr="00EC331D">
        <w:rPr>
          <w:rFonts w:eastAsia="SimSun" w:cs="Arial" w:hint="eastAsia"/>
          <w:lang w:eastAsia="zh-CN"/>
        </w:rPr>
        <w:t>。您应对分配给您的密钥的使用以及使用密钥管理服务</w:t>
      </w:r>
      <w:r w:rsidRPr="00EC331D">
        <w:rPr>
          <w:rFonts w:eastAsia="SimSun" w:cs="Arial" w:hint="eastAsia"/>
          <w:lang w:eastAsia="zh-CN"/>
        </w:rPr>
        <w:t xml:space="preserve"> (KMS) </w:t>
      </w:r>
      <w:r w:rsidRPr="00EC331D">
        <w:rPr>
          <w:rFonts w:eastAsia="SimSun" w:cs="Arial" w:hint="eastAsia"/>
          <w:lang w:eastAsia="zh-CN"/>
        </w:rPr>
        <w:t>计算机进行的产品激活承担责任。您不应向第三方透露这些密钥。</w:t>
      </w:r>
    </w:p>
    <w:p w14:paraId="1B80020F"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如客户端软件要求，则仅可提供需要激活的应用程序的原装介质上包含的批量许可密钥。</w:t>
      </w:r>
    </w:p>
    <w:p w14:paraId="1B800210"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您只能使用自己的</w:t>
      </w:r>
      <w:r w:rsidRPr="00EC331D">
        <w:rPr>
          <w:rFonts w:eastAsia="SimSun" w:cs="Arial" w:hint="eastAsia"/>
          <w:lang w:eastAsia="zh-CN"/>
        </w:rPr>
        <w:t xml:space="preserve"> KMS </w:t>
      </w:r>
      <w:r w:rsidRPr="00EC331D">
        <w:rPr>
          <w:rFonts w:eastAsia="SimSun" w:cs="Arial" w:hint="eastAsia"/>
          <w:lang w:eastAsia="zh-CN"/>
        </w:rPr>
        <w:t>计算机激活根据您的协议许可的软件的副本。</w:t>
      </w:r>
    </w:p>
    <w:p w14:paraId="1B800211"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 xml:space="preserve">KMS </w:t>
      </w:r>
      <w:r w:rsidRPr="00EC331D">
        <w:rPr>
          <w:rFonts w:eastAsia="SimSun" w:cs="Arial" w:hint="eastAsia"/>
          <w:lang w:eastAsia="zh-CN"/>
        </w:rPr>
        <w:t>和多激活密钥</w:t>
      </w:r>
      <w:r w:rsidRPr="00EC331D">
        <w:rPr>
          <w:rFonts w:eastAsia="SimSun" w:cs="Arial" w:hint="eastAsia"/>
          <w:lang w:eastAsia="zh-CN"/>
        </w:rPr>
        <w:t xml:space="preserve"> (MAK) </w:t>
      </w:r>
      <w:r w:rsidRPr="00EC331D">
        <w:rPr>
          <w:rFonts w:eastAsia="SimSun" w:cs="Arial" w:hint="eastAsia"/>
          <w:lang w:eastAsia="zh-CN"/>
        </w:rPr>
        <w:t>激活</w:t>
      </w:r>
    </w:p>
    <w:p w14:paraId="1B800212"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在多激活密钥</w:t>
      </w:r>
      <w:r w:rsidRPr="00EC331D">
        <w:rPr>
          <w:rFonts w:eastAsia="SimSun" w:cs="Arial" w:hint="eastAsia"/>
          <w:lang w:eastAsia="zh-CN"/>
        </w:rPr>
        <w:t xml:space="preserve"> (MAK) </w:t>
      </w:r>
      <w:r w:rsidRPr="00EC331D">
        <w:rPr>
          <w:rFonts w:eastAsia="SimSun" w:cs="Arial" w:hint="eastAsia"/>
          <w:lang w:eastAsia="zh-CN"/>
        </w:rPr>
        <w:t>激活过程中，该软件将向</w:t>
      </w:r>
      <w:r w:rsidRPr="00EC331D">
        <w:rPr>
          <w:rFonts w:eastAsia="SimSun" w:cs="Arial" w:hint="eastAsia"/>
          <w:lang w:eastAsia="zh-CN"/>
        </w:rPr>
        <w:t xml:space="preserve"> Microsoft </w:t>
      </w:r>
      <w:r w:rsidRPr="00EC331D">
        <w:rPr>
          <w:rFonts w:eastAsia="SimSun" w:cs="Arial" w:hint="eastAsia"/>
          <w:lang w:eastAsia="zh-CN"/>
        </w:rPr>
        <w:t>发送有关软件和设备的信息。在</w:t>
      </w:r>
      <w:r w:rsidRPr="00EC331D">
        <w:rPr>
          <w:rFonts w:eastAsia="SimSun" w:cs="Arial" w:hint="eastAsia"/>
          <w:lang w:eastAsia="zh-CN"/>
        </w:rPr>
        <w:t xml:space="preserve"> (KMS) </w:t>
      </w:r>
      <w:r w:rsidRPr="00EC331D">
        <w:rPr>
          <w:rFonts w:eastAsia="SimSun" w:cs="Arial" w:hint="eastAsia"/>
          <w:lang w:eastAsia="zh-CN"/>
        </w:rPr>
        <w:t>主机激活过程中，该软件将向</w:t>
      </w:r>
      <w:r w:rsidRPr="00EC331D">
        <w:rPr>
          <w:rFonts w:eastAsia="SimSun" w:cs="Arial" w:hint="eastAsia"/>
          <w:lang w:eastAsia="zh-CN"/>
        </w:rPr>
        <w:t xml:space="preserve"> Microsoft </w:t>
      </w:r>
      <w:r w:rsidRPr="00EC331D">
        <w:rPr>
          <w:rFonts w:eastAsia="SimSun" w:cs="Arial" w:hint="eastAsia"/>
          <w:lang w:eastAsia="zh-CN"/>
        </w:rPr>
        <w:t>发送有关</w:t>
      </w:r>
      <w:r w:rsidRPr="00EC331D">
        <w:rPr>
          <w:rFonts w:eastAsia="SimSun" w:cs="Arial" w:hint="eastAsia"/>
          <w:lang w:eastAsia="zh-CN"/>
        </w:rPr>
        <w:t xml:space="preserve"> KMS </w:t>
      </w:r>
      <w:r w:rsidRPr="00EC331D">
        <w:rPr>
          <w:rFonts w:eastAsia="SimSun" w:cs="Arial" w:hint="eastAsia"/>
          <w:lang w:eastAsia="zh-CN"/>
        </w:rPr>
        <w:t>主机软件和主机设备的信息。使用</w:t>
      </w:r>
      <w:r w:rsidRPr="00EC331D">
        <w:rPr>
          <w:rFonts w:eastAsia="SimSun" w:cs="Arial" w:hint="eastAsia"/>
          <w:lang w:eastAsia="zh-CN"/>
        </w:rPr>
        <w:t xml:space="preserve"> KMS </w:t>
      </w:r>
      <w:r w:rsidRPr="00EC331D">
        <w:rPr>
          <w:rFonts w:eastAsia="SimSun" w:cs="Arial" w:hint="eastAsia"/>
          <w:lang w:eastAsia="zh-CN"/>
        </w:rPr>
        <w:t>激活的</w:t>
      </w:r>
      <w:r w:rsidRPr="00EC331D">
        <w:rPr>
          <w:rFonts w:eastAsia="SimSun" w:cs="Arial" w:hint="eastAsia"/>
          <w:lang w:eastAsia="zh-CN"/>
        </w:rPr>
        <w:t xml:space="preserve"> KMS </w:t>
      </w:r>
      <w:r w:rsidRPr="00EC331D">
        <w:rPr>
          <w:rFonts w:eastAsia="SimSun" w:cs="Arial" w:hint="eastAsia"/>
          <w:lang w:eastAsia="zh-CN"/>
        </w:rPr>
        <w:t>客户端设备不向</w:t>
      </w:r>
      <w:r w:rsidRPr="00EC331D">
        <w:rPr>
          <w:rFonts w:eastAsia="SimSun" w:cs="Arial" w:hint="eastAsia"/>
          <w:lang w:eastAsia="zh-CN"/>
        </w:rPr>
        <w:t xml:space="preserve"> Microsoft </w:t>
      </w:r>
      <w:r w:rsidRPr="00EC331D">
        <w:rPr>
          <w:rFonts w:eastAsia="SimSun" w:cs="Arial" w:hint="eastAsia"/>
          <w:lang w:eastAsia="zh-CN"/>
        </w:rPr>
        <w:t>发送信息。但是，它们要求使用</w:t>
      </w:r>
      <w:r w:rsidRPr="00EC331D">
        <w:rPr>
          <w:rFonts w:eastAsia="SimSun" w:cs="Arial" w:hint="eastAsia"/>
          <w:lang w:eastAsia="zh-CN"/>
        </w:rPr>
        <w:t xml:space="preserve"> KMS </w:t>
      </w:r>
      <w:r w:rsidRPr="00EC331D">
        <w:rPr>
          <w:rFonts w:eastAsia="SimSun" w:cs="Arial" w:hint="eastAsia"/>
          <w:lang w:eastAsia="zh-CN"/>
        </w:rPr>
        <w:t>主机定期重新进行激活。在</w:t>
      </w:r>
      <w:r w:rsidRPr="00EC331D">
        <w:rPr>
          <w:rFonts w:eastAsia="SimSun" w:cs="Arial" w:hint="eastAsia"/>
          <w:lang w:eastAsia="zh-CN"/>
        </w:rPr>
        <w:t xml:space="preserve"> MAK </w:t>
      </w:r>
      <w:r w:rsidRPr="00EC331D">
        <w:rPr>
          <w:rFonts w:eastAsia="SimSun" w:cs="Arial" w:hint="eastAsia"/>
          <w:lang w:eastAsia="zh-CN"/>
        </w:rPr>
        <w:t>或</w:t>
      </w:r>
      <w:r w:rsidRPr="00EC331D">
        <w:rPr>
          <w:rFonts w:eastAsia="SimSun" w:cs="Arial" w:hint="eastAsia"/>
          <w:lang w:eastAsia="zh-CN"/>
        </w:rPr>
        <w:t xml:space="preserve"> KMS </w:t>
      </w:r>
      <w:r w:rsidRPr="00EC331D">
        <w:rPr>
          <w:rFonts w:eastAsia="SimSun" w:cs="Arial" w:hint="eastAsia"/>
          <w:lang w:eastAsia="zh-CN"/>
        </w:rPr>
        <w:t>主机激活过程中向</w:t>
      </w:r>
      <w:r w:rsidRPr="00EC331D">
        <w:rPr>
          <w:rFonts w:eastAsia="SimSun" w:cs="Arial" w:hint="eastAsia"/>
          <w:lang w:eastAsia="zh-CN"/>
        </w:rPr>
        <w:t xml:space="preserve"> Microsoft </w:t>
      </w:r>
      <w:r w:rsidRPr="00EC331D">
        <w:rPr>
          <w:rFonts w:eastAsia="SimSun" w:cs="Arial" w:hint="eastAsia"/>
          <w:lang w:eastAsia="zh-CN"/>
        </w:rPr>
        <w:t>发送的信息包括：</w:t>
      </w:r>
    </w:p>
    <w:p w14:paraId="1B800213"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软件的版本、语言和产品密钥</w:t>
      </w:r>
    </w:p>
    <w:p w14:paraId="1B800214"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设备的</w:t>
      </w:r>
      <w:r w:rsidRPr="00EC331D">
        <w:rPr>
          <w:rFonts w:eastAsia="SimSun" w:cs="Arial" w:hint="eastAsia"/>
          <w:lang w:eastAsia="zh-CN"/>
        </w:rPr>
        <w:t xml:space="preserve"> Internet </w:t>
      </w:r>
      <w:r w:rsidRPr="00EC331D">
        <w:rPr>
          <w:rFonts w:eastAsia="SimSun" w:cs="Arial" w:hint="eastAsia"/>
          <w:lang w:eastAsia="zh-CN"/>
        </w:rPr>
        <w:t>协议地址</w:t>
      </w:r>
    </w:p>
    <w:p w14:paraId="1B800215"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设备硬件配置的衍生信息。</w:t>
      </w:r>
    </w:p>
    <w:p w14:paraId="1B800216"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有关详细信息，请访问</w:t>
      </w:r>
      <w:r w:rsidRPr="00EC331D">
        <w:rPr>
          <w:rFonts w:eastAsia="SimSun" w:cs="Arial" w:hint="eastAsia"/>
          <w:lang w:eastAsia="zh-CN"/>
        </w:rPr>
        <w:t xml:space="preserve"> </w:t>
      </w:r>
      <w:hyperlink r:id="rId108" w:history="1">
        <w:r w:rsidRPr="00EC331D">
          <w:rPr>
            <w:rStyle w:val="Hyperlink"/>
            <w:rFonts w:eastAsia="SimSun" w:cs="Arial" w:hint="eastAsia"/>
            <w:lang w:eastAsia="zh-CN"/>
          </w:rPr>
          <w:t>http://www.microsoft.com/licensing/existing-customers/product-activation.aspx</w:t>
        </w:r>
      </w:hyperlink>
      <w:r w:rsidRPr="00EC331D">
        <w:rPr>
          <w:rFonts w:eastAsia="SimSun" w:cs="Arial" w:hint="eastAsia"/>
          <w:lang w:eastAsia="zh-CN"/>
        </w:rPr>
        <w:t>。使用该软件，即表示您同意传输这些信息。在激活之前，您有权使用在安装过程中安装的软件的版本。除非激活该软件，否则您对该软件的使用权限的有效期仅为在安装过程中指定的时间。这是为了防止未经许可使用该软件。如不激活，此后您则不具备继续使用该软件的许可。如果设备连接到了</w:t>
      </w:r>
      <w:r w:rsidRPr="00EC331D">
        <w:rPr>
          <w:rFonts w:eastAsia="SimSun" w:cs="Arial" w:hint="eastAsia"/>
          <w:lang w:eastAsia="zh-CN"/>
        </w:rPr>
        <w:t xml:space="preserve"> Internet</w:t>
      </w:r>
      <w:r w:rsidRPr="00EC331D">
        <w:rPr>
          <w:rFonts w:eastAsia="SimSun" w:cs="Arial" w:hint="eastAsia"/>
          <w:lang w:eastAsia="zh-CN"/>
        </w:rPr>
        <w:t>，该软件可以自动连接到</w:t>
      </w:r>
      <w:r w:rsidRPr="00EC331D">
        <w:rPr>
          <w:rFonts w:eastAsia="SimSun" w:cs="Arial" w:hint="eastAsia"/>
          <w:lang w:eastAsia="zh-CN"/>
        </w:rPr>
        <w:t xml:space="preserve"> Microsoft </w:t>
      </w:r>
      <w:r w:rsidRPr="00EC331D">
        <w:rPr>
          <w:rFonts w:eastAsia="SimSun" w:cs="Arial" w:hint="eastAsia"/>
          <w:lang w:eastAsia="zh-CN"/>
        </w:rPr>
        <w:t>以进行激活。您也可以通过</w:t>
      </w:r>
      <w:r w:rsidRPr="00EC331D">
        <w:rPr>
          <w:rFonts w:eastAsia="SimSun" w:cs="Arial" w:hint="eastAsia"/>
          <w:lang w:eastAsia="zh-CN"/>
        </w:rPr>
        <w:t xml:space="preserve"> Internet </w:t>
      </w:r>
      <w:r w:rsidRPr="00EC331D">
        <w:rPr>
          <w:rFonts w:eastAsia="SimSun" w:cs="Arial" w:hint="eastAsia"/>
          <w:lang w:eastAsia="zh-CN"/>
        </w:rPr>
        <w:t>或电话手动激活软件。如果您手动激活软件，</w:t>
      </w:r>
      <w:r w:rsidRPr="00EC331D">
        <w:rPr>
          <w:rFonts w:eastAsia="SimSun" w:cs="Arial" w:hint="eastAsia"/>
          <w:lang w:eastAsia="zh-CN"/>
        </w:rPr>
        <w:t xml:space="preserve">Internet </w:t>
      </w:r>
      <w:r w:rsidRPr="00EC331D">
        <w:rPr>
          <w:rFonts w:eastAsia="SimSun" w:cs="Arial" w:hint="eastAsia"/>
          <w:lang w:eastAsia="zh-CN"/>
        </w:rPr>
        <w:t>和电话服务可能会收取一定费用。对您的计算机组件或该软件进行某些更改后，您可能需要重新激活该软件。该软件会提醒您进行激活，直到您激活软件。</w:t>
      </w:r>
    </w:p>
    <w:p w14:paraId="1B800217"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正确使用</w:t>
      </w:r>
      <w:r w:rsidRPr="00EC331D">
        <w:rPr>
          <w:rFonts w:eastAsia="SimSun" w:cs="Arial" w:hint="eastAsia"/>
          <w:lang w:eastAsia="zh-CN"/>
        </w:rPr>
        <w:t xml:space="preserve"> KMS</w:t>
      </w:r>
    </w:p>
    <w:p w14:paraId="1B800218"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您不得通过未受控制的网络（如</w:t>
      </w:r>
      <w:r w:rsidRPr="00EC331D">
        <w:rPr>
          <w:rFonts w:eastAsia="SimSun" w:cs="Arial" w:hint="eastAsia"/>
          <w:lang w:eastAsia="zh-CN"/>
        </w:rPr>
        <w:t xml:space="preserve"> Internet</w:t>
      </w:r>
      <w:r w:rsidRPr="00EC331D">
        <w:rPr>
          <w:rFonts w:eastAsia="SimSun" w:cs="Arial" w:hint="eastAsia"/>
          <w:lang w:eastAsia="zh-CN"/>
        </w:rPr>
        <w:t>）向</w:t>
      </w:r>
      <w:r w:rsidRPr="00EC331D">
        <w:rPr>
          <w:rFonts w:eastAsia="SimSun" w:cs="Arial" w:hint="eastAsia"/>
          <w:lang w:eastAsia="zh-CN"/>
        </w:rPr>
        <w:t xml:space="preserve"> KMS </w:t>
      </w:r>
      <w:r w:rsidRPr="00EC331D">
        <w:rPr>
          <w:rFonts w:eastAsia="SimSun" w:cs="Arial" w:hint="eastAsia"/>
          <w:lang w:eastAsia="zh-CN"/>
        </w:rPr>
        <w:t>计算机提供不安全的访问。</w:t>
      </w:r>
    </w:p>
    <w:p w14:paraId="1B800219"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未经授权使用</w:t>
      </w:r>
      <w:r w:rsidRPr="00EC331D">
        <w:rPr>
          <w:rFonts w:eastAsia="SimSun" w:cs="Arial" w:hint="eastAsia"/>
          <w:lang w:eastAsia="zh-CN"/>
        </w:rPr>
        <w:t xml:space="preserve"> MAK </w:t>
      </w:r>
      <w:r w:rsidRPr="00EC331D">
        <w:rPr>
          <w:rFonts w:eastAsia="SimSun" w:cs="Arial" w:hint="eastAsia"/>
          <w:lang w:eastAsia="zh-CN"/>
        </w:rPr>
        <w:t>或者</w:t>
      </w:r>
      <w:r w:rsidRPr="00EC331D">
        <w:rPr>
          <w:rFonts w:eastAsia="SimSun" w:cs="Arial" w:hint="eastAsia"/>
          <w:lang w:eastAsia="zh-CN"/>
        </w:rPr>
        <w:t xml:space="preserve"> KMS </w:t>
      </w:r>
      <w:r w:rsidRPr="00EC331D">
        <w:rPr>
          <w:rFonts w:eastAsia="SimSun" w:cs="Arial" w:hint="eastAsia"/>
          <w:lang w:eastAsia="zh-CN"/>
        </w:rPr>
        <w:t>密钥</w:t>
      </w:r>
    </w:p>
    <w:p w14:paraId="1B80021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对于未经授权使用</w:t>
      </w:r>
      <w:r w:rsidRPr="00EC331D">
        <w:rPr>
          <w:rFonts w:eastAsia="SimSun" w:cs="Arial" w:hint="eastAsia"/>
          <w:lang w:eastAsia="zh-CN"/>
        </w:rPr>
        <w:t xml:space="preserve"> MAK </w:t>
      </w:r>
      <w:r w:rsidRPr="00EC331D">
        <w:rPr>
          <w:rFonts w:eastAsia="SimSun" w:cs="Arial" w:hint="eastAsia"/>
          <w:lang w:eastAsia="zh-CN"/>
        </w:rPr>
        <w:t>或</w:t>
      </w:r>
      <w:r w:rsidRPr="00EC331D">
        <w:rPr>
          <w:rFonts w:eastAsia="SimSun" w:cs="Arial" w:hint="eastAsia"/>
          <w:lang w:eastAsia="zh-CN"/>
        </w:rPr>
        <w:t xml:space="preserve"> KMS </w:t>
      </w:r>
      <w:r w:rsidRPr="00EC331D">
        <w:rPr>
          <w:rFonts w:eastAsia="SimSun" w:cs="Arial" w:hint="eastAsia"/>
          <w:lang w:eastAsia="zh-CN"/>
        </w:rPr>
        <w:t>密钥的情况，</w:t>
      </w:r>
      <w:r w:rsidRPr="00EC331D">
        <w:rPr>
          <w:rFonts w:eastAsia="SimSun" w:cs="Arial" w:hint="eastAsia"/>
          <w:lang w:eastAsia="zh-CN"/>
        </w:rPr>
        <w:t xml:space="preserve">Microsoft </w:t>
      </w:r>
      <w:r w:rsidRPr="00EC331D">
        <w:rPr>
          <w:rFonts w:eastAsia="SimSun" w:cs="Arial" w:hint="eastAsia"/>
          <w:lang w:eastAsia="zh-CN"/>
        </w:rPr>
        <w:t>将采取以下任何措施：防止进一步激活、停用或以其他方式阻止对密钥进行激活或验证。</w:t>
      </w:r>
    </w:p>
    <w:p w14:paraId="1B80021B"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如果停用密钥，客户可能需要从</w:t>
      </w:r>
      <w:r w:rsidRPr="00EC331D">
        <w:rPr>
          <w:rFonts w:eastAsia="SimSun" w:cs="Arial" w:hint="eastAsia"/>
          <w:lang w:eastAsia="zh-CN"/>
        </w:rPr>
        <w:t xml:space="preserve"> Microsoft </w:t>
      </w:r>
      <w:r w:rsidRPr="00EC331D">
        <w:rPr>
          <w:rFonts w:eastAsia="SimSun" w:cs="Arial" w:hint="eastAsia"/>
          <w:lang w:eastAsia="zh-CN"/>
        </w:rPr>
        <w:t>获得新密钥。</w:t>
      </w:r>
    </w:p>
    <w:p w14:paraId="1B80021C" w14:textId="77777777" w:rsidR="000A570B" w:rsidRPr="00EC331D" w:rsidRDefault="000A570B" w:rsidP="000A570B">
      <w:pPr>
        <w:pStyle w:val="PURHeading2"/>
        <w:rPr>
          <w:rFonts w:ascii="Arial" w:eastAsia="SimSun" w:hAnsi="Arial" w:cs="Arial"/>
          <w:lang w:eastAsia="zh-CN"/>
        </w:rPr>
      </w:pPr>
      <w:r w:rsidRPr="00EC331D">
        <w:rPr>
          <w:rStyle w:val="Strong"/>
          <w:rFonts w:ascii="Arial" w:eastAsia="SimSun" w:hAnsi="Arial" w:cs="Arial" w:hint="eastAsia"/>
          <w:lang w:eastAsia="zh-CN"/>
        </w:rPr>
        <w:t>附加功能</w:t>
      </w:r>
    </w:p>
    <w:p w14:paraId="1B80021D"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我们可能会为软件或在线服务提供附加功能。这时可能需要遵守其他许可条款，并可能会另外收取费用。</w:t>
      </w:r>
    </w:p>
    <w:p w14:paraId="1B80021E" w14:textId="77777777" w:rsidR="000A570B" w:rsidRPr="00EC331D" w:rsidRDefault="000A570B" w:rsidP="000A570B">
      <w:pPr>
        <w:pStyle w:val="PURHeading2"/>
        <w:rPr>
          <w:rFonts w:ascii="Arial" w:eastAsia="SimSun" w:hAnsi="Arial" w:cs="Arial"/>
          <w:lang w:eastAsia="zh-CN"/>
        </w:rPr>
      </w:pPr>
      <w:r w:rsidRPr="00EC331D">
        <w:rPr>
          <w:rStyle w:val="Strong"/>
          <w:rFonts w:ascii="Arial" w:eastAsia="SimSun" w:hAnsi="Arial" w:cs="Arial" w:hint="eastAsia"/>
          <w:lang w:eastAsia="zh-CN"/>
        </w:rPr>
        <w:t>结合使用多种产品或功能</w:t>
      </w:r>
    </w:p>
    <w:p w14:paraId="1B80021F" w14:textId="77777777" w:rsidR="000A570B" w:rsidRPr="00EC331D" w:rsidRDefault="000A570B" w:rsidP="00A748AB">
      <w:pPr>
        <w:pStyle w:val="PURBody-Indented"/>
        <w:rPr>
          <w:rFonts w:eastAsia="SimSun" w:cs="Arial"/>
          <w:lang w:eastAsia="zh-CN"/>
        </w:rPr>
      </w:pPr>
      <w:r w:rsidRPr="00EC331D">
        <w:rPr>
          <w:rFonts w:eastAsia="SimSun" w:cs="Arial" w:hint="eastAsia"/>
          <w:lang w:eastAsia="zh-CN"/>
        </w:rPr>
        <w:t>您需要为某个设备上使用的或某位用户使用的每个产品及单独许可的功能分别获得一个许可。例如，如果在</w:t>
      </w:r>
      <w:r w:rsidRPr="00EC331D">
        <w:rPr>
          <w:rFonts w:eastAsia="SimSun" w:cs="Arial" w:hint="eastAsia"/>
          <w:lang w:eastAsia="zh-CN"/>
        </w:rPr>
        <w:t xml:space="preserve"> Windows </w:t>
      </w:r>
      <w:r w:rsidRPr="00EC331D">
        <w:rPr>
          <w:rFonts w:eastAsia="SimSun" w:cs="Arial" w:hint="eastAsia"/>
          <w:lang w:eastAsia="zh-CN"/>
        </w:rPr>
        <w:t>上使用</w:t>
      </w:r>
      <w:r w:rsidRPr="00EC331D">
        <w:rPr>
          <w:rFonts w:eastAsia="SimSun" w:cs="Arial" w:hint="eastAsia"/>
          <w:lang w:eastAsia="zh-CN"/>
        </w:rPr>
        <w:t xml:space="preserve"> Office</w:t>
      </w:r>
      <w:r w:rsidRPr="00EC331D">
        <w:rPr>
          <w:rFonts w:eastAsia="SimSun" w:cs="Arial" w:hint="eastAsia"/>
          <w:lang w:eastAsia="zh-CN"/>
        </w:rPr>
        <w:t>，则您需要分别为</w:t>
      </w:r>
      <w:r w:rsidRPr="00EC331D">
        <w:rPr>
          <w:rFonts w:eastAsia="SimSun" w:cs="Arial" w:hint="eastAsia"/>
          <w:lang w:eastAsia="zh-CN"/>
        </w:rPr>
        <w:t xml:space="preserve"> Office </w:t>
      </w:r>
      <w:r w:rsidRPr="00EC331D">
        <w:rPr>
          <w:rFonts w:eastAsia="SimSun" w:cs="Arial" w:hint="eastAsia"/>
          <w:lang w:eastAsia="zh-CN"/>
        </w:rPr>
        <w:t>和</w:t>
      </w:r>
      <w:r w:rsidRPr="00EC331D">
        <w:rPr>
          <w:rFonts w:eastAsia="SimSun" w:cs="Arial" w:hint="eastAsia"/>
          <w:lang w:eastAsia="zh-CN"/>
        </w:rPr>
        <w:t xml:space="preserve"> Windows </w:t>
      </w:r>
      <w:r w:rsidRPr="00EC331D">
        <w:rPr>
          <w:rFonts w:eastAsia="SimSun" w:cs="Arial" w:hint="eastAsia"/>
          <w:lang w:eastAsia="zh-CN"/>
        </w:rPr>
        <w:t>获得许可。同样，如需访问</w:t>
      </w:r>
      <w:r w:rsidRPr="00EC331D">
        <w:rPr>
          <w:rFonts w:eastAsia="SimSun" w:cs="Arial" w:hint="eastAsia"/>
          <w:lang w:eastAsia="zh-CN"/>
        </w:rPr>
        <w:t xml:space="preserve"> Windows Server </w:t>
      </w:r>
      <w:r w:rsidRPr="00EC331D">
        <w:rPr>
          <w:rFonts w:eastAsia="SimSun" w:cs="Arial" w:hint="eastAsia"/>
          <w:lang w:eastAsia="zh-CN"/>
        </w:rPr>
        <w:t>中的远程桌面服务，您需要同时获得</w:t>
      </w:r>
      <w:r w:rsidRPr="00EC331D">
        <w:rPr>
          <w:rFonts w:eastAsia="SimSun" w:cs="Arial" w:hint="eastAsia"/>
          <w:lang w:eastAsia="zh-CN"/>
        </w:rPr>
        <w:t xml:space="preserve"> Windows Server SAL</w:t>
      </w:r>
      <w:r w:rsidRPr="00EC331D">
        <w:rPr>
          <w:rFonts w:eastAsia="SimSun" w:cs="Arial" w:hint="eastAsia"/>
          <w:lang w:eastAsia="zh-CN"/>
        </w:rPr>
        <w:t>（或</w:t>
      </w:r>
      <w:r w:rsidRPr="00EC331D">
        <w:rPr>
          <w:rFonts w:eastAsia="SimSun" w:cs="Arial" w:hint="eastAsia"/>
          <w:lang w:eastAsia="zh-CN"/>
        </w:rPr>
        <w:t xml:space="preserve"> Windows Server </w:t>
      </w:r>
      <w:r w:rsidRPr="00EC331D">
        <w:rPr>
          <w:rFonts w:eastAsia="SimSun" w:cs="Arial" w:hint="eastAsia"/>
          <w:lang w:eastAsia="zh-CN"/>
        </w:rPr>
        <w:t>处理器许可）和远程桌面服务</w:t>
      </w:r>
      <w:r w:rsidRPr="00EC331D">
        <w:rPr>
          <w:rFonts w:eastAsia="SimSun" w:cs="Arial" w:hint="eastAsia"/>
          <w:lang w:eastAsia="zh-CN"/>
        </w:rPr>
        <w:t xml:space="preserve"> SAL</w:t>
      </w:r>
      <w:r w:rsidRPr="00EC331D">
        <w:rPr>
          <w:rFonts w:eastAsia="SimSun" w:cs="Arial" w:hint="eastAsia"/>
          <w:lang w:eastAsia="zh-CN"/>
        </w:rPr>
        <w:t>。</w:t>
      </w:r>
    </w:p>
    <w:p w14:paraId="1B800220" w14:textId="77777777" w:rsidR="00E113E4" w:rsidRPr="00EC331D" w:rsidRDefault="00E113E4" w:rsidP="00E113E4">
      <w:pPr>
        <w:pStyle w:val="PURHeading2"/>
        <w:rPr>
          <w:rFonts w:ascii="Arial" w:eastAsia="SimSun" w:hAnsi="Arial" w:cs="Arial"/>
          <w:lang w:eastAsia="zh-CN"/>
        </w:rPr>
      </w:pPr>
      <w:r w:rsidRPr="00C163C8">
        <w:rPr>
          <w:rFonts w:eastAsia="SimSun" w:cs="Arial" w:hint="eastAsia"/>
          <w:lang w:eastAsia="zh-CN"/>
        </w:rPr>
        <w:lastRenderedPageBreak/>
        <w:t>.NET Framework</w:t>
      </w:r>
      <w:r w:rsidRPr="00C163C8">
        <w:rPr>
          <w:rFonts w:eastAsia="SimSun" w:cs="Arial" w:hint="eastAsia"/>
          <w:lang w:eastAsia="zh-CN"/>
        </w:rPr>
        <w:t>、</w:t>
      </w:r>
      <w:r w:rsidRPr="00C163C8">
        <w:rPr>
          <w:rFonts w:eastAsia="SimSun" w:cs="Arial" w:hint="eastAsia"/>
          <w:lang w:eastAsia="zh-CN"/>
        </w:rPr>
        <w:t>PowerShell</w:t>
      </w:r>
      <w:r w:rsidRPr="00EC331D">
        <w:rPr>
          <w:rFonts w:ascii="Arial" w:eastAsia="SimSun" w:hAnsi="Arial" w:cs="Arial" w:hint="eastAsia"/>
          <w:lang w:eastAsia="zh-CN"/>
        </w:rPr>
        <w:t xml:space="preserve"> </w:t>
      </w:r>
      <w:r w:rsidRPr="00EC331D">
        <w:rPr>
          <w:rFonts w:ascii="Arial" w:eastAsia="SimSun" w:hAnsi="Arial" w:cs="Arial" w:hint="eastAsia"/>
          <w:lang w:eastAsia="zh-CN"/>
        </w:rPr>
        <w:t>软件和</w:t>
      </w:r>
      <w:r w:rsidRPr="00EC331D">
        <w:rPr>
          <w:rFonts w:ascii="Arial" w:eastAsia="SimSun" w:hAnsi="Arial" w:cs="Arial" w:hint="eastAsia"/>
          <w:lang w:eastAsia="zh-CN"/>
        </w:rPr>
        <w:t xml:space="preserve"> </w:t>
      </w:r>
      <w:r w:rsidRPr="00C163C8">
        <w:rPr>
          <w:rFonts w:eastAsia="SimSun" w:cs="Arial" w:hint="eastAsia"/>
          <w:lang w:eastAsia="zh-CN"/>
        </w:rPr>
        <w:t>Windows Hotfix KB975759</w:t>
      </w:r>
    </w:p>
    <w:p w14:paraId="1B800221" w14:textId="77777777" w:rsidR="00E113E4" w:rsidRPr="00EC331D" w:rsidRDefault="00E113E4" w:rsidP="00E113E4">
      <w:pPr>
        <w:pStyle w:val="PURBody-Indented"/>
        <w:rPr>
          <w:rFonts w:eastAsia="SimSun" w:cs="Arial"/>
          <w:lang w:eastAsia="zh-CN"/>
        </w:rPr>
      </w:pPr>
      <w:r w:rsidRPr="00EC331D">
        <w:rPr>
          <w:rFonts w:eastAsia="SimSun" w:cs="Arial" w:hint="eastAsia"/>
          <w:lang w:eastAsia="zh-CN"/>
        </w:rPr>
        <w:t xml:space="preserve">Microsoft .NET Framework </w:t>
      </w:r>
      <w:r w:rsidRPr="00EC331D">
        <w:rPr>
          <w:rFonts w:eastAsia="SimSun" w:cs="Arial" w:hint="eastAsia"/>
          <w:lang w:eastAsia="zh-CN"/>
        </w:rPr>
        <w:t>软件、</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属于</w:t>
      </w:r>
      <w:r w:rsidRPr="00EC331D">
        <w:rPr>
          <w:rFonts w:eastAsia="SimSun" w:cs="Arial" w:hint="eastAsia"/>
          <w:lang w:eastAsia="zh-CN"/>
        </w:rPr>
        <w:t xml:space="preserve"> Microsoft Windows </w:t>
      </w:r>
      <w:r w:rsidRPr="00EC331D">
        <w:rPr>
          <w:rFonts w:eastAsia="SimSun" w:cs="Arial" w:hint="eastAsia"/>
          <w:lang w:eastAsia="zh-CN"/>
        </w:rPr>
        <w:t>的一部分。除下面的</w:t>
      </w:r>
      <w:r w:rsidRPr="00A44B49">
        <w:rPr>
          <w:rFonts w:ascii="SimSun" w:eastAsia="SimSun" w:hAnsi="SimSun" w:cs="Arial" w:hint="eastAsia"/>
          <w:lang w:eastAsia="zh-CN"/>
        </w:rPr>
        <w:t>“</w:t>
      </w:r>
      <w:r w:rsidRPr="00EC331D">
        <w:rPr>
          <w:rFonts w:eastAsia="SimSun" w:cs="Arial" w:hint="eastAsia"/>
          <w:lang w:eastAsia="zh-CN"/>
        </w:rPr>
        <w:t>基准测试</w:t>
      </w:r>
      <w:r w:rsidRPr="00A44B49">
        <w:rPr>
          <w:rFonts w:ascii="SimSun" w:eastAsia="SimSun" w:hAnsi="SimSun" w:cs="Arial" w:hint="eastAsia"/>
          <w:lang w:eastAsia="zh-CN"/>
        </w:rPr>
        <w:t>”</w:t>
      </w:r>
      <w:r w:rsidRPr="00EC331D">
        <w:rPr>
          <w:rFonts w:eastAsia="SimSun" w:cs="Arial" w:hint="eastAsia"/>
          <w:lang w:eastAsia="zh-CN"/>
        </w:rPr>
        <w:t>中描述的情况之外，</w:t>
      </w:r>
      <w:r w:rsidRPr="00EC331D">
        <w:rPr>
          <w:rFonts w:eastAsia="SimSun" w:cs="Arial" w:hint="eastAsia"/>
          <w:lang w:eastAsia="zh-CN"/>
        </w:rPr>
        <w:t xml:space="preserve">Microsoft Windows </w:t>
      </w:r>
      <w:r w:rsidRPr="00EC331D">
        <w:rPr>
          <w:rFonts w:eastAsia="SimSun" w:cs="Arial" w:hint="eastAsia"/>
          <w:lang w:eastAsia="zh-CN"/>
        </w:rPr>
        <w:t>的许可条款适用于您对这些组件的使用。</w:t>
      </w:r>
    </w:p>
    <w:p w14:paraId="1B800222" w14:textId="77777777" w:rsidR="00E113E4" w:rsidRPr="00EC331D" w:rsidRDefault="00E113E4" w:rsidP="00091B14">
      <w:pPr>
        <w:pStyle w:val="PURBody-Indented"/>
        <w:rPr>
          <w:rFonts w:eastAsia="SimSun" w:cs="Arial"/>
          <w:lang w:eastAsia="zh-CN"/>
        </w:rPr>
      </w:pPr>
      <w:r w:rsidRPr="00EC331D">
        <w:rPr>
          <w:rFonts w:eastAsia="SimSun" w:cs="Arial" w:hint="eastAsia"/>
          <w:lang w:eastAsia="zh-CN"/>
        </w:rPr>
        <w:t>其他产品也可能包含</w:t>
      </w:r>
      <w:r w:rsidRPr="00EC331D">
        <w:rPr>
          <w:rFonts w:eastAsia="SimSun" w:cs="Arial" w:hint="eastAsia"/>
          <w:lang w:eastAsia="zh-CN"/>
        </w:rPr>
        <w:t xml:space="preserve"> .NET Framework </w:t>
      </w:r>
      <w:r w:rsidRPr="00EC331D">
        <w:rPr>
          <w:rFonts w:eastAsia="SimSun" w:cs="Arial" w:hint="eastAsia"/>
          <w:lang w:eastAsia="zh-CN"/>
        </w:rPr>
        <w:t>软件、</w:t>
      </w:r>
      <w:r w:rsidRPr="00EC331D">
        <w:rPr>
          <w:rFonts w:eastAsia="SimSun" w:cs="Arial" w:hint="eastAsia"/>
          <w:lang w:eastAsia="zh-CN"/>
        </w:rPr>
        <w:t xml:space="preserve">PowerShell </w:t>
      </w:r>
      <w:r w:rsidRPr="00EC331D">
        <w:rPr>
          <w:rFonts w:eastAsia="SimSun" w:cs="Arial" w:hint="eastAsia"/>
          <w:lang w:eastAsia="zh-CN"/>
        </w:rPr>
        <w:t>软件或</w:t>
      </w:r>
      <w:r w:rsidRPr="00EC331D">
        <w:rPr>
          <w:rFonts w:eastAsia="SimSun" w:cs="Arial" w:hint="eastAsia"/>
          <w:lang w:eastAsia="zh-CN"/>
        </w:rPr>
        <w:t xml:space="preserve"> Windows hotfix KB975759</w:t>
      </w:r>
      <w:r w:rsidRPr="00EC331D">
        <w:rPr>
          <w:rFonts w:eastAsia="SimSun" w:cs="Arial" w:hint="eastAsia"/>
          <w:lang w:eastAsia="zh-CN"/>
        </w:rPr>
        <w:t>。这些许可条款约束您对该软件的使用。</w:t>
      </w:r>
    </w:p>
    <w:p w14:paraId="1B800223" w14:textId="77777777" w:rsidR="000A570B" w:rsidRPr="00C163C8" w:rsidRDefault="000A570B" w:rsidP="00A50403">
      <w:pPr>
        <w:pStyle w:val="PURHeading2"/>
        <w:rPr>
          <w:rFonts w:eastAsia="SimSun" w:cs="Arial"/>
          <w:lang w:eastAsia="zh-CN"/>
        </w:rPr>
      </w:pPr>
      <w:bookmarkStart w:id="35" w:name="SQLServerTechnology"/>
      <w:r w:rsidRPr="00C163C8">
        <w:rPr>
          <w:rFonts w:eastAsia="SimSun" w:cs="Arial" w:hint="eastAsia"/>
          <w:lang w:eastAsia="zh-CN"/>
        </w:rPr>
        <w:t>SQL</w:t>
      </w:r>
      <w:r w:rsidRPr="00C163C8">
        <w:rPr>
          <w:rStyle w:val="Strong"/>
          <w:rFonts w:eastAsia="SimSun" w:cs="Arial" w:hint="eastAsia"/>
          <w:lang w:eastAsia="zh-CN"/>
        </w:rPr>
        <w:t xml:space="preserve"> Server </w:t>
      </w:r>
      <w:r w:rsidRPr="00C163C8">
        <w:rPr>
          <w:rStyle w:val="Strong"/>
          <w:rFonts w:eastAsia="SimSun" w:cs="Arial" w:hint="eastAsia"/>
          <w:lang w:eastAsia="zh-CN"/>
        </w:rPr>
        <w:t>技术</w:t>
      </w:r>
      <w:bookmarkEnd w:id="35"/>
    </w:p>
    <w:p w14:paraId="1B800224" w14:textId="77777777" w:rsidR="00E42CBD" w:rsidRPr="00EC331D" w:rsidRDefault="00E42CBD" w:rsidP="00E42CBD">
      <w:pPr>
        <w:pStyle w:val="PURBody-Indented"/>
        <w:rPr>
          <w:rFonts w:eastAsia="SimSun" w:cs="Arial"/>
          <w:lang w:eastAsia="zh-CN"/>
        </w:rPr>
      </w:pPr>
      <w:r w:rsidRPr="00EC331D">
        <w:rPr>
          <w:rFonts w:eastAsia="SimSun" w:cs="Arial" w:hint="eastAsia"/>
          <w:lang w:eastAsia="zh-CN"/>
        </w:rPr>
        <w:t>如果您的软件版本包括</w:t>
      </w:r>
      <w:r w:rsidRPr="00EC331D">
        <w:rPr>
          <w:rFonts w:eastAsia="SimSun" w:cs="Arial" w:hint="eastAsia"/>
          <w:lang w:eastAsia="zh-CN"/>
        </w:rPr>
        <w:t xml:space="preserve"> SQL Server </w:t>
      </w:r>
      <w:r w:rsidRPr="00EC331D">
        <w:rPr>
          <w:rFonts w:eastAsia="SimSun" w:cs="Arial" w:hint="eastAsia"/>
          <w:lang w:eastAsia="zh-CN"/>
        </w:rPr>
        <w:t>数据库软件产品（以下简称</w:t>
      </w:r>
      <w:r w:rsidRPr="00A44B49">
        <w:rPr>
          <w:rFonts w:ascii="SimSun" w:eastAsia="SimSun" w:hAnsi="SimSun" w:cs="Arial" w:hint="eastAsia"/>
          <w:lang w:eastAsia="zh-CN"/>
        </w:rPr>
        <w:t>“</w:t>
      </w:r>
      <w:r w:rsidRPr="00EC331D">
        <w:rPr>
          <w:rFonts w:eastAsia="SimSun" w:cs="Arial" w:hint="eastAsia"/>
          <w:lang w:eastAsia="zh-CN"/>
        </w:rPr>
        <w:t xml:space="preserve">SQL Server </w:t>
      </w:r>
      <w:r w:rsidRPr="00EC331D">
        <w:rPr>
          <w:rFonts w:eastAsia="SimSun" w:cs="Arial" w:hint="eastAsia"/>
          <w:lang w:eastAsia="zh-CN"/>
        </w:rPr>
        <w:t>数据库</w:t>
      </w:r>
      <w:r w:rsidRPr="00A44B49">
        <w:rPr>
          <w:rFonts w:ascii="SimSun" w:eastAsia="SimSun" w:hAnsi="SimSun" w:cs="Arial" w:hint="eastAsia"/>
          <w:lang w:eastAsia="zh-CN"/>
        </w:rPr>
        <w:t>”</w:t>
      </w:r>
      <w:r w:rsidRPr="00EC331D">
        <w:rPr>
          <w:rFonts w:eastAsia="SimSun" w:cs="Arial" w:hint="eastAsia"/>
          <w:lang w:eastAsia="zh-CN"/>
        </w:rPr>
        <w:t>），您可于任一时刻在一个服务器上的一个物理或虚拟操作系统环境中运行</w:t>
      </w:r>
      <w:r w:rsidRPr="00EC331D">
        <w:rPr>
          <w:rFonts w:eastAsia="SimSun" w:cs="Arial" w:hint="eastAsia"/>
          <w:lang w:eastAsia="zh-CN"/>
        </w:rPr>
        <w:t xml:space="preserve"> SQL Server </w:t>
      </w:r>
      <w:r w:rsidRPr="00EC331D">
        <w:rPr>
          <w:rFonts w:eastAsia="SimSun" w:cs="Arial" w:hint="eastAsia"/>
          <w:lang w:eastAsia="zh-CN"/>
        </w:rPr>
        <w:t>数据库的一个实例，以支持该软件。您也可使用此</w:t>
      </w:r>
      <w:r w:rsidRPr="00EC331D">
        <w:rPr>
          <w:rFonts w:eastAsia="SimSun" w:cs="Arial" w:hint="eastAsia"/>
          <w:lang w:eastAsia="zh-CN"/>
        </w:rPr>
        <w:t xml:space="preserve"> SQL Server </w:t>
      </w:r>
      <w:r w:rsidRPr="00EC331D">
        <w:rPr>
          <w:rFonts w:eastAsia="SimSun" w:cs="Arial" w:hint="eastAsia"/>
          <w:lang w:eastAsia="zh-CN"/>
        </w:rPr>
        <w:t>数据库的实例支持包含</w:t>
      </w:r>
      <w:r w:rsidRPr="00EC331D">
        <w:rPr>
          <w:rFonts w:eastAsia="SimSun" w:cs="Arial" w:hint="eastAsia"/>
          <w:lang w:eastAsia="zh-CN"/>
        </w:rPr>
        <w:t xml:space="preserve"> SQL Server </w:t>
      </w:r>
      <w:r w:rsidRPr="00EC331D">
        <w:rPr>
          <w:rFonts w:eastAsia="SimSun" w:cs="Arial" w:hint="eastAsia"/>
          <w:lang w:eastAsia="zh-CN"/>
        </w:rPr>
        <w:t>数据库的任何版本的其他产品。对于所有此类用途，您都不需要</w:t>
      </w:r>
      <w:r w:rsidRPr="00EC331D">
        <w:rPr>
          <w:rFonts w:eastAsia="SimSun" w:cs="Arial" w:hint="eastAsia"/>
          <w:lang w:eastAsia="zh-CN"/>
        </w:rPr>
        <w:t xml:space="preserve"> SQL Server SAL</w:t>
      </w:r>
      <w:r w:rsidRPr="00EC331D">
        <w:rPr>
          <w:rFonts w:eastAsia="SimSun" w:cs="Arial" w:hint="eastAsia"/>
          <w:lang w:eastAsia="zh-CN"/>
        </w:rPr>
        <w:t>。</w:t>
      </w:r>
    </w:p>
    <w:p w14:paraId="1B800225" w14:textId="77777777" w:rsidR="00E42CBD" w:rsidRPr="00EC331D" w:rsidRDefault="00E42CBD" w:rsidP="00E42CBD">
      <w:pPr>
        <w:pStyle w:val="PURBody-Indented"/>
        <w:rPr>
          <w:rFonts w:eastAsia="SimSun" w:cs="Arial"/>
          <w:lang w:eastAsia="zh-CN"/>
        </w:rPr>
      </w:pPr>
      <w:r w:rsidRPr="00EC331D">
        <w:rPr>
          <w:rFonts w:eastAsia="SimSun" w:cs="Arial" w:hint="eastAsia"/>
          <w:lang w:eastAsia="zh-CN"/>
        </w:rPr>
        <w:t>不得共享此实例来支持任何其许可中未附带</w:t>
      </w:r>
      <w:r w:rsidRPr="00EC331D">
        <w:rPr>
          <w:rFonts w:eastAsia="SimSun" w:cs="Arial" w:hint="eastAsia"/>
          <w:lang w:eastAsia="zh-CN"/>
        </w:rPr>
        <w:t xml:space="preserve"> SQL Server </w:t>
      </w:r>
      <w:r w:rsidRPr="00EC331D">
        <w:rPr>
          <w:rFonts w:eastAsia="SimSun" w:cs="Arial" w:hint="eastAsia"/>
          <w:lang w:eastAsia="zh-CN"/>
        </w:rPr>
        <w:t>数据库的产品。</w:t>
      </w:r>
    </w:p>
    <w:p w14:paraId="1B800226" w14:textId="77777777" w:rsidR="00E42CBD" w:rsidRPr="00EC331D" w:rsidRDefault="00E42CBD" w:rsidP="00E42CBD">
      <w:pPr>
        <w:pStyle w:val="PURBody-Indented"/>
        <w:rPr>
          <w:rFonts w:eastAsia="SimSun" w:cs="Arial"/>
          <w:lang w:eastAsia="zh-CN"/>
        </w:rPr>
      </w:pPr>
      <w:r w:rsidRPr="00EC331D">
        <w:rPr>
          <w:rFonts w:eastAsia="SimSun" w:cs="Arial" w:hint="eastAsia"/>
          <w:lang w:eastAsia="zh-CN"/>
        </w:rPr>
        <w:t>如果您的软件版本包括</w:t>
      </w:r>
      <w:r w:rsidRPr="00EC331D">
        <w:rPr>
          <w:rFonts w:eastAsia="SimSun" w:cs="Arial" w:hint="eastAsia"/>
          <w:lang w:eastAsia="zh-CN"/>
        </w:rPr>
        <w:t xml:space="preserve"> SQL Server </w:t>
      </w:r>
      <w:r w:rsidRPr="00EC331D">
        <w:rPr>
          <w:rFonts w:eastAsia="SimSun" w:cs="Arial" w:hint="eastAsia"/>
          <w:lang w:eastAsia="zh-CN"/>
        </w:rPr>
        <w:t>数据库之外的其他以</w:t>
      </w:r>
      <w:r w:rsidRPr="00EC331D">
        <w:rPr>
          <w:rFonts w:eastAsia="SimSun" w:cs="Arial" w:hint="eastAsia"/>
          <w:lang w:eastAsia="zh-CN"/>
        </w:rPr>
        <w:t xml:space="preserve"> SQL Server </w:t>
      </w:r>
      <w:r w:rsidRPr="00EC331D">
        <w:rPr>
          <w:rFonts w:eastAsia="SimSun" w:cs="Arial" w:hint="eastAsia"/>
          <w:lang w:eastAsia="zh-CN"/>
        </w:rPr>
        <w:t>冠名的组件，这些组件依据其各自的许可条款授予您使用许可。此类许可能位于：</w:t>
      </w:r>
    </w:p>
    <w:p w14:paraId="1B800227" w14:textId="77777777" w:rsidR="00E42CBD" w:rsidRPr="00EC331D" w:rsidRDefault="00E42CBD" w:rsidP="00C02A4F">
      <w:pPr>
        <w:pStyle w:val="PURBullet-Indented"/>
        <w:rPr>
          <w:rFonts w:eastAsia="SimSun" w:cs="Arial"/>
          <w:lang w:eastAsia="zh-CN"/>
        </w:rPr>
      </w:pPr>
      <w:r w:rsidRPr="00EC331D">
        <w:rPr>
          <w:rFonts w:eastAsia="SimSun" w:cs="Arial" w:hint="eastAsia"/>
          <w:lang w:eastAsia="zh-CN"/>
        </w:rPr>
        <w:t>该软件的安装目录下名为</w:t>
      </w:r>
      <w:r w:rsidRPr="00EC331D">
        <w:rPr>
          <w:rFonts w:eastAsia="SimSun" w:cs="Arial" w:hint="eastAsia"/>
          <w:lang w:eastAsia="zh-CN"/>
        </w:rPr>
        <w:t xml:space="preserve"> </w:t>
      </w:r>
      <w:r w:rsidRPr="00CB45F1">
        <w:rPr>
          <w:rFonts w:eastAsia="SimSun" w:cs="Arial"/>
          <w:lang w:eastAsia="zh-CN"/>
        </w:rPr>
        <w:t>“legal”</w:t>
      </w:r>
      <w:r w:rsidRPr="00CB45F1">
        <w:rPr>
          <w:rFonts w:eastAsia="SimSun" w:cs="Arial"/>
          <w:lang w:eastAsia="zh-CN"/>
        </w:rPr>
        <w:t>、</w:t>
      </w:r>
      <w:r w:rsidRPr="00CB45F1">
        <w:rPr>
          <w:rFonts w:eastAsia="SimSun" w:cs="Arial"/>
          <w:lang w:eastAsia="zh-CN"/>
        </w:rPr>
        <w:t>“licenses”</w:t>
      </w:r>
      <w:r w:rsidRPr="00EC331D">
        <w:rPr>
          <w:rFonts w:eastAsia="SimSun" w:cs="Arial" w:hint="eastAsia"/>
          <w:lang w:eastAsia="zh-CN"/>
        </w:rPr>
        <w:t>或类似名称的文件夹，可能包含在独立的许可协议中或附加到软件的许可协议；或</w:t>
      </w:r>
      <w:r w:rsidRPr="00EC331D">
        <w:rPr>
          <w:rFonts w:eastAsia="SimSun" w:cs="Arial" w:hint="eastAsia"/>
          <w:lang w:eastAsia="zh-CN"/>
        </w:rPr>
        <w:t xml:space="preserve"> </w:t>
      </w:r>
    </w:p>
    <w:p w14:paraId="1B800228" w14:textId="77777777" w:rsidR="00E42CBD" w:rsidRPr="00EC331D" w:rsidRDefault="00E42CBD" w:rsidP="00C02A4F">
      <w:pPr>
        <w:pStyle w:val="PURBullet-Indented"/>
        <w:rPr>
          <w:rFonts w:eastAsia="SimSun" w:cs="Arial"/>
          <w:lang w:eastAsia="zh-CN"/>
        </w:rPr>
      </w:pPr>
      <w:r w:rsidRPr="00EC331D">
        <w:rPr>
          <w:rFonts w:eastAsia="SimSun" w:cs="Arial" w:hint="eastAsia"/>
          <w:lang w:eastAsia="zh-CN"/>
        </w:rPr>
        <w:t>通过软件的统一安装程序。</w:t>
      </w:r>
    </w:p>
    <w:p w14:paraId="1B800229" w14:textId="77777777" w:rsidR="00E42CBD" w:rsidRPr="00EC331D" w:rsidRDefault="00E42CBD" w:rsidP="00E42CBD">
      <w:pPr>
        <w:pStyle w:val="PURBody-Indented"/>
        <w:rPr>
          <w:rFonts w:eastAsia="SimSun" w:cs="Arial"/>
          <w:lang w:eastAsia="zh-CN"/>
        </w:rPr>
      </w:pPr>
      <w:r w:rsidRPr="00EC331D">
        <w:rPr>
          <w:rFonts w:eastAsia="SimSun" w:cs="Arial" w:hint="eastAsia"/>
          <w:lang w:eastAsia="zh-CN"/>
        </w:rPr>
        <w:t>如果您不同意以</w:t>
      </w:r>
      <w:r w:rsidRPr="00EC331D">
        <w:rPr>
          <w:rFonts w:eastAsia="SimSun" w:cs="Arial" w:hint="eastAsia"/>
          <w:lang w:eastAsia="zh-CN"/>
        </w:rPr>
        <w:t xml:space="preserve"> SQL Server </w:t>
      </w:r>
      <w:r w:rsidRPr="00EC331D">
        <w:rPr>
          <w:rFonts w:eastAsia="SimSun" w:cs="Arial" w:hint="eastAsia"/>
          <w:lang w:eastAsia="zh-CN"/>
        </w:rPr>
        <w:t>冠名的组件的许可条款，则不能使用该组件。</w:t>
      </w:r>
    </w:p>
    <w:p w14:paraId="1B80022A" w14:textId="77777777" w:rsidR="000A570B" w:rsidRPr="00EC331D" w:rsidRDefault="000A570B" w:rsidP="000A570B">
      <w:pPr>
        <w:pStyle w:val="PURHeading2"/>
        <w:rPr>
          <w:rFonts w:ascii="Arial" w:eastAsia="SimSun" w:hAnsi="Arial" w:cs="Arial"/>
          <w:lang w:eastAsia="zh-CN"/>
        </w:rPr>
      </w:pPr>
      <w:r w:rsidRPr="00EC331D">
        <w:rPr>
          <w:rStyle w:val="Strong"/>
          <w:rFonts w:ascii="Arial" w:eastAsia="SimSun" w:hAnsi="Arial" w:cs="Arial" w:hint="eastAsia"/>
          <w:lang w:eastAsia="zh-CN"/>
        </w:rPr>
        <w:t>同意使用数据</w:t>
      </w:r>
    </w:p>
    <w:p w14:paraId="1B80022B" w14:textId="77777777" w:rsidR="000A570B" w:rsidRPr="00EC331D" w:rsidRDefault="000A570B" w:rsidP="00051075">
      <w:pPr>
        <w:pStyle w:val="PURBody-Indented"/>
        <w:rPr>
          <w:rFonts w:eastAsia="SimSun" w:cs="Arial"/>
          <w:lang w:eastAsia="zh-CN"/>
        </w:rPr>
      </w:pPr>
      <w:r w:rsidRPr="00EC331D">
        <w:rPr>
          <w:rStyle w:val="Strong"/>
          <w:rFonts w:eastAsia="SimSun" w:cs="Arial" w:hint="eastAsia"/>
          <w:b w:val="0"/>
          <w:bCs w:val="0"/>
          <w:lang w:eastAsia="zh-CN"/>
        </w:rPr>
        <w:t>我们可能会收集和使用作为支持服务（如果有）一部分而收集的与软件相关的技术信息。我们可能会使用这些信息来改进我们的产品或向您及您的客户提供定制的服务或技术。我们在披露这些信息时不会暴露您的个人身份。</w:t>
      </w:r>
    </w:p>
    <w:p w14:paraId="1B80022C" w14:textId="77777777" w:rsidR="000A570B" w:rsidRPr="00C163C8" w:rsidRDefault="000A570B" w:rsidP="000A570B">
      <w:pPr>
        <w:pStyle w:val="PURHeading2"/>
        <w:rPr>
          <w:rFonts w:eastAsia="SimSun" w:cs="Arial"/>
          <w:lang w:eastAsia="zh-CN"/>
        </w:rPr>
      </w:pPr>
      <w:r w:rsidRPr="00C163C8">
        <w:rPr>
          <w:rStyle w:val="Strong"/>
          <w:rFonts w:eastAsia="SimSun" w:cs="Arial" w:hint="eastAsia"/>
          <w:lang w:eastAsia="zh-CN"/>
        </w:rPr>
        <w:t>第三方</w:t>
      </w:r>
      <w:r w:rsidRPr="00C163C8">
        <w:rPr>
          <w:rStyle w:val="Strong"/>
          <w:rFonts w:eastAsia="SimSun" w:cs="Arial" w:hint="eastAsia"/>
          <w:lang w:eastAsia="zh-CN"/>
        </w:rPr>
        <w:t xml:space="preserve"> Internet </w:t>
      </w:r>
      <w:r w:rsidRPr="00C163C8">
        <w:rPr>
          <w:rStyle w:val="Strong"/>
          <w:rFonts w:eastAsia="SimSun" w:cs="Arial" w:hint="eastAsia"/>
          <w:lang w:eastAsia="zh-CN"/>
        </w:rPr>
        <w:t>站点</w:t>
      </w:r>
    </w:p>
    <w:p w14:paraId="1B80022D" w14:textId="77777777" w:rsidR="000A570B" w:rsidRPr="00EC331D" w:rsidRDefault="000A570B" w:rsidP="00051075">
      <w:pPr>
        <w:pStyle w:val="PURBody-Indented"/>
        <w:rPr>
          <w:rFonts w:eastAsia="SimSun" w:cs="Arial"/>
          <w:lang w:eastAsia="zh-CN"/>
        </w:rPr>
      </w:pPr>
      <w:r w:rsidRPr="00EC331D">
        <w:rPr>
          <w:rStyle w:val="Strong"/>
          <w:rFonts w:eastAsia="SimSun" w:cs="Arial" w:hint="eastAsia"/>
          <w:b w:val="0"/>
          <w:bCs w:val="0"/>
          <w:lang w:eastAsia="zh-CN"/>
        </w:rPr>
        <w:t>您和您的客户可以通过使用产品链接到第三方</w:t>
      </w:r>
      <w:r w:rsidRPr="00EC331D">
        <w:rPr>
          <w:rStyle w:val="Strong"/>
          <w:rFonts w:eastAsia="SimSun" w:cs="Arial" w:hint="eastAsia"/>
          <w:b w:val="0"/>
          <w:bCs w:val="0"/>
          <w:lang w:eastAsia="zh-CN"/>
        </w:rPr>
        <w:t xml:space="preserve"> Internet </w:t>
      </w:r>
      <w:r w:rsidRPr="00EC331D">
        <w:rPr>
          <w:rStyle w:val="Strong"/>
          <w:rFonts w:eastAsia="SimSun" w:cs="Arial" w:hint="eastAsia"/>
          <w:b w:val="0"/>
          <w:bCs w:val="0"/>
          <w:lang w:eastAsia="zh-CN"/>
        </w:rPr>
        <w:t>站点。我们不会对第三方站点施加控制，也不对任何第三方站点的内容、第三方站点中包含的任何链接以及第三方站点的任何更改负责。我们提供这些到第三方站点的链接只是为了您的方便。包含任何链接并不意味着对使用第三方站点的认可。</w:t>
      </w:r>
    </w:p>
    <w:p w14:paraId="1B80022E" w14:textId="77777777" w:rsidR="000A570B" w:rsidRPr="00C163C8" w:rsidRDefault="000A570B" w:rsidP="000A570B">
      <w:pPr>
        <w:pStyle w:val="PURHeading2"/>
        <w:rPr>
          <w:rFonts w:ascii="Arial" w:eastAsia="SimSun" w:hAnsi="Arial" w:cs="Arial"/>
          <w:b/>
          <w:bCs/>
          <w:lang w:eastAsia="zh-CN"/>
        </w:rPr>
      </w:pPr>
      <w:r w:rsidRPr="00C163C8">
        <w:rPr>
          <w:rFonts w:ascii="Arial" w:eastAsia="SimSun" w:hAnsi="Arial" w:cs="Arial" w:hint="eastAsia"/>
          <w:b/>
          <w:bCs/>
          <w:lang w:eastAsia="zh-CN"/>
        </w:rPr>
        <w:t>不得传送个人识别信息</w:t>
      </w:r>
    </w:p>
    <w:p w14:paraId="1B80022F"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在未征得您同意的情况下，产品不会将任何个人识别信息从您的服务器传送到</w:t>
      </w:r>
      <w:r w:rsidRPr="00EC331D">
        <w:rPr>
          <w:rFonts w:eastAsia="SimSun" w:cs="Arial" w:hint="eastAsia"/>
          <w:lang w:eastAsia="zh-CN"/>
        </w:rPr>
        <w:t xml:space="preserve"> Microsoft </w:t>
      </w:r>
      <w:r w:rsidRPr="00EC331D">
        <w:rPr>
          <w:rFonts w:eastAsia="SimSun" w:cs="Arial" w:hint="eastAsia"/>
          <w:lang w:eastAsia="zh-CN"/>
        </w:rPr>
        <w:t>计算机系统。</w:t>
      </w:r>
    </w:p>
    <w:p w14:paraId="1B800230" w14:textId="77777777" w:rsidR="00587CDD" w:rsidRPr="00C163C8" w:rsidRDefault="00587CDD" w:rsidP="00587CDD">
      <w:pPr>
        <w:pStyle w:val="PURHeading2"/>
        <w:rPr>
          <w:rFonts w:ascii="Arial" w:eastAsia="SimSun" w:hAnsi="Arial" w:cs="Arial"/>
          <w:b/>
          <w:bCs/>
          <w:lang w:eastAsia="zh-CN"/>
        </w:rPr>
      </w:pPr>
      <w:r w:rsidRPr="00C163C8">
        <w:rPr>
          <w:rFonts w:ascii="Arial" w:eastAsia="SimSun" w:hAnsi="Arial" w:cs="Arial" w:hint="eastAsia"/>
          <w:b/>
          <w:bCs/>
          <w:lang w:eastAsia="zh-CN"/>
        </w:rPr>
        <w:t>不得分离软件</w:t>
      </w:r>
    </w:p>
    <w:p w14:paraId="1B800231" w14:textId="77777777" w:rsidR="00587CDD" w:rsidRPr="00EC331D" w:rsidRDefault="00587CDD" w:rsidP="00587CDD">
      <w:pPr>
        <w:pStyle w:val="PURBody-Indented"/>
        <w:rPr>
          <w:rFonts w:eastAsia="SimSun" w:cs="Arial"/>
          <w:lang w:eastAsia="zh-CN"/>
        </w:rPr>
      </w:pPr>
      <w:r w:rsidRPr="00EC331D">
        <w:rPr>
          <w:rFonts w:eastAsia="SimSun" w:cs="Arial" w:hint="eastAsia"/>
          <w:lang w:eastAsia="zh-CN"/>
        </w:rPr>
        <w:t>在单个许可的情况下，除非明确允许，否则不得为了在一个以上的</w:t>
      </w:r>
      <w:r w:rsidRPr="00EC331D">
        <w:rPr>
          <w:rFonts w:eastAsia="SimSun" w:cs="Arial" w:hint="eastAsia"/>
          <w:lang w:eastAsia="zh-CN"/>
        </w:rPr>
        <w:t xml:space="preserve"> OSE </w:t>
      </w:r>
      <w:r w:rsidRPr="00EC331D">
        <w:rPr>
          <w:rFonts w:eastAsia="SimSun" w:cs="Arial" w:hint="eastAsia"/>
          <w:lang w:eastAsia="zh-CN"/>
        </w:rPr>
        <w:t>中使用软件而分离软件。即使</w:t>
      </w:r>
      <w:r w:rsidRPr="00EC331D">
        <w:rPr>
          <w:rFonts w:eastAsia="SimSun" w:cs="Arial" w:hint="eastAsia"/>
          <w:lang w:eastAsia="zh-CN"/>
        </w:rPr>
        <w:t xml:space="preserve"> OSE </w:t>
      </w:r>
      <w:r w:rsidRPr="00EC331D">
        <w:rPr>
          <w:rFonts w:eastAsia="SimSun" w:cs="Arial" w:hint="eastAsia"/>
          <w:lang w:eastAsia="zh-CN"/>
        </w:rPr>
        <w:t>位于同一物理硬件系统上，此条款也适用。</w:t>
      </w:r>
    </w:p>
    <w:p w14:paraId="1B800232" w14:textId="77777777" w:rsidR="000A570B" w:rsidRPr="00EC331D" w:rsidRDefault="000A570B" w:rsidP="000A570B">
      <w:pPr>
        <w:pStyle w:val="PURHeading2"/>
        <w:rPr>
          <w:rFonts w:ascii="Arial" w:eastAsia="SimSun" w:hAnsi="Arial" w:cs="Arial"/>
          <w:lang w:eastAsia="zh-CN"/>
        </w:rPr>
      </w:pPr>
      <w:r w:rsidRPr="00EC331D">
        <w:rPr>
          <w:rStyle w:val="Strong"/>
          <w:rFonts w:ascii="Arial" w:eastAsia="SimSun" w:hAnsi="Arial" w:cs="Arial" w:hint="eastAsia"/>
          <w:lang w:eastAsia="zh-CN"/>
        </w:rPr>
        <w:t>基准测试</w:t>
      </w:r>
    </w:p>
    <w:p w14:paraId="1B800233"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软件</w:t>
      </w:r>
    </w:p>
    <w:p w14:paraId="1B800234"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您必须事先征得</w:t>
      </w:r>
      <w:r w:rsidRPr="00EC331D">
        <w:rPr>
          <w:rFonts w:eastAsia="SimSun" w:cs="Arial" w:hint="eastAsia"/>
          <w:lang w:eastAsia="zh-CN"/>
        </w:rPr>
        <w:t xml:space="preserve"> Microsoft </w:t>
      </w:r>
      <w:r w:rsidRPr="00EC331D">
        <w:rPr>
          <w:rFonts w:eastAsia="SimSun" w:cs="Arial" w:hint="eastAsia"/>
          <w:lang w:eastAsia="zh-CN"/>
        </w:rPr>
        <w:t>的书面许可，才能将服务器软件或其附带的客户端软件的任何基准测试结果披露给第三方。此规定不适用于</w:t>
      </w:r>
      <w:r w:rsidRPr="00EC331D">
        <w:rPr>
          <w:rFonts w:eastAsia="SimSun" w:cs="Arial" w:hint="eastAsia"/>
          <w:lang w:eastAsia="zh-CN"/>
        </w:rPr>
        <w:t xml:space="preserve"> .NET Framework</w:t>
      </w:r>
      <w:r w:rsidRPr="00EC331D">
        <w:rPr>
          <w:rFonts w:eastAsia="SimSun" w:cs="Arial" w:hint="eastAsia"/>
          <w:lang w:eastAsia="zh-CN"/>
        </w:rPr>
        <w:t>（参见下文）或以下产品：</w:t>
      </w:r>
      <w:r w:rsidRPr="00EC331D">
        <w:rPr>
          <w:rFonts w:eastAsia="SimSun" w:cs="Arial" w:hint="eastAsia"/>
          <w:lang w:eastAsia="zh-CN"/>
        </w:rPr>
        <w:t>Live Communications Server</w:t>
      </w:r>
      <w:r w:rsidRPr="00EC331D">
        <w:rPr>
          <w:rFonts w:eastAsia="SimSun" w:cs="Arial" w:hint="eastAsia"/>
          <w:lang w:eastAsia="zh-CN"/>
        </w:rPr>
        <w:t>、</w:t>
      </w:r>
      <w:r w:rsidRPr="00EC331D">
        <w:rPr>
          <w:rFonts w:eastAsia="SimSun" w:cs="Arial" w:hint="eastAsia"/>
          <w:lang w:eastAsia="zh-CN"/>
        </w:rPr>
        <w:t xml:space="preserve">Windows Server </w:t>
      </w:r>
      <w:r w:rsidRPr="00EC331D">
        <w:rPr>
          <w:rFonts w:eastAsia="SimSun" w:cs="Arial" w:hint="eastAsia"/>
          <w:lang w:eastAsia="zh-CN"/>
        </w:rPr>
        <w:t>和</w:t>
      </w:r>
      <w:r w:rsidRPr="00EC331D">
        <w:rPr>
          <w:rFonts w:eastAsia="SimSun" w:cs="Arial" w:hint="eastAsia"/>
          <w:lang w:eastAsia="zh-CN"/>
        </w:rPr>
        <w:t xml:space="preserve"> Windows Small Business Server</w:t>
      </w:r>
      <w:r w:rsidRPr="00EC331D">
        <w:rPr>
          <w:rFonts w:eastAsia="SimSun" w:cs="Arial" w:hint="eastAsia"/>
          <w:lang w:eastAsia="zh-CN"/>
        </w:rPr>
        <w:t>。但它适用于随这些产品一同许可的</w:t>
      </w:r>
      <w:r w:rsidRPr="00EC331D">
        <w:rPr>
          <w:rFonts w:eastAsia="SimSun" w:cs="Arial" w:hint="eastAsia"/>
          <w:lang w:eastAsia="zh-CN"/>
        </w:rPr>
        <w:t xml:space="preserve"> SQL </w:t>
      </w:r>
      <w:r w:rsidRPr="00EC331D">
        <w:rPr>
          <w:rFonts w:eastAsia="SimSun" w:cs="Arial" w:hint="eastAsia"/>
          <w:lang w:eastAsia="zh-CN"/>
        </w:rPr>
        <w:t>技术（如果有）。</w:t>
      </w:r>
    </w:p>
    <w:p w14:paraId="1B800235"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Microsoft .NET Framework</w:t>
      </w:r>
    </w:p>
    <w:p w14:paraId="1B800236"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软件可能包含一个或多个</w:t>
      </w:r>
      <w:r w:rsidRPr="00EC331D">
        <w:rPr>
          <w:rFonts w:eastAsia="SimSun" w:cs="Arial" w:hint="eastAsia"/>
          <w:lang w:eastAsia="zh-CN"/>
        </w:rPr>
        <w:t xml:space="preserve">. NET Framework </w:t>
      </w:r>
      <w:r w:rsidRPr="00EC331D">
        <w:rPr>
          <w:rFonts w:eastAsia="SimSun" w:cs="Arial" w:hint="eastAsia"/>
          <w:lang w:eastAsia="zh-CN"/>
        </w:rPr>
        <w:t>组件（以下简称</w:t>
      </w:r>
      <w:r w:rsidRPr="00A44B49">
        <w:rPr>
          <w:rFonts w:ascii="SimSun" w:eastAsia="SimSun" w:hAnsi="SimSun" w:cs="Arial" w:hint="eastAsia"/>
          <w:lang w:eastAsia="zh-CN"/>
        </w:rPr>
        <w:t>“</w:t>
      </w:r>
      <w:r w:rsidRPr="00EC331D">
        <w:rPr>
          <w:rFonts w:eastAsia="SimSun" w:cs="Arial" w:hint="eastAsia"/>
          <w:lang w:eastAsia="zh-CN"/>
        </w:rPr>
        <w:t xml:space="preserve">.NET </w:t>
      </w:r>
      <w:r w:rsidRPr="00EC331D">
        <w:rPr>
          <w:rFonts w:eastAsia="SimSun" w:cs="Arial" w:hint="eastAsia"/>
          <w:lang w:eastAsia="zh-CN"/>
        </w:rPr>
        <w:t>组件</w:t>
      </w:r>
      <w:r w:rsidRPr="00A44B49">
        <w:rPr>
          <w:rFonts w:ascii="SimSun" w:eastAsia="SimSun" w:hAnsi="SimSun" w:cs="Arial" w:hint="eastAsia"/>
          <w:lang w:eastAsia="zh-CN"/>
        </w:rPr>
        <w:t>”</w:t>
      </w:r>
      <w:r w:rsidRPr="00EC331D">
        <w:rPr>
          <w:rFonts w:eastAsia="SimSun" w:cs="Arial" w:hint="eastAsia"/>
          <w:lang w:eastAsia="zh-CN"/>
        </w:rPr>
        <w:t>）。若是如此，您可以对这些组件进行内部基准测试。在遵守</w:t>
      </w:r>
      <w:r w:rsidRPr="00EC331D">
        <w:rPr>
          <w:rFonts w:eastAsia="SimSun" w:cs="Arial" w:hint="eastAsia"/>
          <w:lang w:eastAsia="zh-CN"/>
        </w:rPr>
        <w:t xml:space="preserve"> </w:t>
      </w:r>
      <w:hyperlink r:id="rId109" w:history="1">
        <w:r w:rsidRPr="00EC331D">
          <w:rPr>
            <w:rStyle w:val="Hyperlink"/>
            <w:rFonts w:eastAsia="SimSun" w:cs="Arial" w:hint="eastAsia"/>
            <w:lang w:eastAsia="zh-CN"/>
          </w:rPr>
          <w:t>http://go.microsoft.com/fwlink/?LinkID=66406</w:t>
        </w:r>
      </w:hyperlink>
      <w:r w:rsidRPr="00EC331D">
        <w:rPr>
          <w:rFonts w:eastAsia="SimSun" w:cs="Arial" w:hint="eastAsia"/>
          <w:lang w:eastAsia="zh-CN"/>
        </w:rPr>
        <w:t xml:space="preserve"> </w:t>
      </w:r>
      <w:r w:rsidRPr="00EC331D">
        <w:rPr>
          <w:rFonts w:eastAsia="SimSun" w:cs="Arial" w:hint="eastAsia"/>
          <w:lang w:eastAsia="zh-CN"/>
        </w:rPr>
        <w:t>上所规定条件的前提下，您可以披露这些组件的任何基准测试结果。尽管您同</w:t>
      </w:r>
      <w:r w:rsidRPr="00EC331D">
        <w:rPr>
          <w:rFonts w:eastAsia="SimSun" w:cs="Arial" w:hint="eastAsia"/>
          <w:lang w:eastAsia="zh-CN"/>
        </w:rPr>
        <w:t xml:space="preserve"> Microsoft </w:t>
      </w:r>
      <w:r w:rsidRPr="00EC331D">
        <w:rPr>
          <w:rFonts w:eastAsia="SimSun" w:cs="Arial" w:hint="eastAsia"/>
          <w:lang w:eastAsia="zh-CN"/>
        </w:rPr>
        <w:t>可能还有其他协议，但如果您披露此类基准测试结果，则在遵守</w:t>
      </w:r>
      <w:r w:rsidRPr="00EC331D">
        <w:rPr>
          <w:rFonts w:eastAsia="SimSun" w:cs="Arial" w:hint="eastAsia"/>
          <w:lang w:eastAsia="zh-CN"/>
        </w:rPr>
        <w:t xml:space="preserve"> </w:t>
      </w:r>
      <w:hyperlink r:id="rId110" w:history="1">
        <w:r w:rsidRPr="00EC331D">
          <w:rPr>
            <w:rStyle w:val="Hyperlink"/>
            <w:rFonts w:eastAsia="SimSun" w:cs="Arial" w:hint="eastAsia"/>
            <w:lang w:eastAsia="zh-CN"/>
          </w:rPr>
          <w:t>http://go.microsoft.com/fwlink/?LinkID=66406</w:t>
        </w:r>
      </w:hyperlink>
      <w:r w:rsidRPr="00EC331D">
        <w:rPr>
          <w:rFonts w:eastAsia="SimSun" w:cs="Arial" w:hint="eastAsia"/>
          <w:lang w:eastAsia="zh-CN"/>
        </w:rPr>
        <w:t xml:space="preserve"> </w:t>
      </w:r>
      <w:r w:rsidRPr="00EC331D">
        <w:rPr>
          <w:rFonts w:eastAsia="SimSun" w:cs="Arial" w:hint="eastAsia"/>
          <w:lang w:eastAsia="zh-CN"/>
        </w:rPr>
        <w:t>上规定条件的前提下，</w:t>
      </w:r>
      <w:r w:rsidRPr="00EC331D">
        <w:rPr>
          <w:rFonts w:eastAsia="SimSun" w:cs="Arial" w:hint="eastAsia"/>
          <w:lang w:eastAsia="zh-CN"/>
        </w:rPr>
        <w:t xml:space="preserve">Microsoft </w:t>
      </w:r>
      <w:r w:rsidRPr="00EC331D">
        <w:rPr>
          <w:rFonts w:eastAsia="SimSun" w:cs="Arial" w:hint="eastAsia"/>
          <w:lang w:eastAsia="zh-CN"/>
        </w:rPr>
        <w:t>也有权披露其针对您与相应</w:t>
      </w:r>
      <w:r w:rsidRPr="00EC331D">
        <w:rPr>
          <w:rFonts w:eastAsia="SimSun" w:cs="Arial" w:hint="eastAsia"/>
          <w:lang w:eastAsia="zh-CN"/>
        </w:rPr>
        <w:t xml:space="preserve"> .NET </w:t>
      </w:r>
      <w:r w:rsidRPr="00EC331D">
        <w:rPr>
          <w:rFonts w:eastAsia="SimSun" w:cs="Arial" w:hint="eastAsia"/>
          <w:lang w:eastAsia="zh-CN"/>
        </w:rPr>
        <w:t>组件存在竞争关系的产品进行的基准测试的结果。</w:t>
      </w:r>
    </w:p>
    <w:p w14:paraId="1B800237" w14:textId="77777777" w:rsidR="000A570B" w:rsidRPr="00173DC4" w:rsidRDefault="000A570B" w:rsidP="000A570B">
      <w:pPr>
        <w:pStyle w:val="PURHeading2"/>
        <w:rPr>
          <w:rFonts w:eastAsia="SimSun" w:cs="Arial"/>
          <w:b/>
          <w:bCs/>
          <w:lang w:eastAsia="zh-CN"/>
        </w:rPr>
      </w:pPr>
      <w:r w:rsidRPr="00173DC4">
        <w:rPr>
          <w:rFonts w:eastAsia="SimSun" w:cs="Arial" w:hint="eastAsia"/>
          <w:lang w:eastAsia="zh-CN"/>
        </w:rPr>
        <w:t xml:space="preserve">SQL Server Reporting Services </w:t>
      </w:r>
      <w:r w:rsidRPr="00173DC4">
        <w:rPr>
          <w:rFonts w:eastAsia="SimSun" w:cs="Arial" w:hint="eastAsia"/>
          <w:b/>
          <w:bCs/>
          <w:lang w:eastAsia="zh-CN"/>
        </w:rPr>
        <w:t>地图报告项目</w:t>
      </w:r>
    </w:p>
    <w:p w14:paraId="1B800238"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该软件可能包含通过</w:t>
      </w:r>
      <w:r w:rsidRPr="00EC331D">
        <w:rPr>
          <w:rFonts w:eastAsia="SimSun" w:cs="Arial" w:hint="eastAsia"/>
          <w:lang w:eastAsia="zh-CN"/>
        </w:rPr>
        <w:t xml:space="preserve"> Bing Maps</w:t>
      </w:r>
      <w:r w:rsidRPr="00EC331D">
        <w:rPr>
          <w:rFonts w:eastAsia="SimSun" w:cs="Arial" w:hint="eastAsia"/>
          <w:lang w:eastAsia="zh-CN"/>
        </w:rPr>
        <w:t>（或后续品牌）应用程序编程接口（以下简称</w:t>
      </w:r>
      <w:r w:rsidRPr="00CB45F1">
        <w:rPr>
          <w:rFonts w:eastAsia="SimSun" w:cs="Arial"/>
          <w:lang w:eastAsia="zh-CN"/>
        </w:rPr>
        <w:t>“Bing Maps API”</w:t>
      </w:r>
      <w:r w:rsidRPr="00EC331D">
        <w:rPr>
          <w:rFonts w:eastAsia="SimSun" w:cs="Arial" w:hint="eastAsia"/>
          <w:lang w:eastAsia="zh-CN"/>
        </w:rPr>
        <w:t>）检索地图、图像和其他数据等内容来创建报告，在地图、卫星图和合成图像上面显示数据的功能。如果包含这些功能，您只需结合软件中集成的访问方法和方式，即可使用这些功能创建和查看动态或静态文档。您不得以其他方式复制、存储、归档或创建通过</w:t>
      </w:r>
      <w:r w:rsidRPr="00EC331D">
        <w:rPr>
          <w:rFonts w:eastAsia="SimSun" w:cs="Arial" w:hint="eastAsia"/>
          <w:lang w:eastAsia="zh-CN"/>
        </w:rPr>
        <w:t xml:space="preserve"> Bing Maps API </w:t>
      </w:r>
      <w:r w:rsidRPr="00EC331D">
        <w:rPr>
          <w:rFonts w:eastAsia="SimSun" w:cs="Arial" w:hint="eastAsia"/>
          <w:lang w:eastAsia="zh-CN"/>
        </w:rPr>
        <w:t>获得的内容数据库。您不得使用</w:t>
      </w:r>
      <w:r w:rsidRPr="00EC331D">
        <w:rPr>
          <w:rFonts w:eastAsia="SimSun" w:cs="Arial" w:hint="eastAsia"/>
          <w:lang w:eastAsia="zh-CN"/>
        </w:rPr>
        <w:t xml:space="preserve"> Bing Maps API </w:t>
      </w:r>
      <w:r w:rsidRPr="00EC331D">
        <w:rPr>
          <w:rFonts w:eastAsia="SimSun" w:cs="Arial" w:hint="eastAsia"/>
          <w:lang w:eastAsia="zh-CN"/>
        </w:rPr>
        <w:t>提供基于传感器的指南</w:t>
      </w:r>
      <w:r w:rsidRPr="00EC331D">
        <w:rPr>
          <w:rFonts w:eastAsia="SimSun" w:cs="Arial" w:hint="eastAsia"/>
          <w:lang w:eastAsia="zh-CN"/>
        </w:rPr>
        <w:t>/</w:t>
      </w:r>
      <w:r w:rsidRPr="00EC331D">
        <w:rPr>
          <w:rFonts w:eastAsia="SimSun" w:cs="Arial" w:hint="eastAsia"/>
          <w:lang w:eastAsia="zh-CN"/>
        </w:rPr>
        <w:t>路线，亦不得出于任何目的使用任何道路交通数据或航拍图像（或相关元数据），即使通过</w:t>
      </w:r>
      <w:r w:rsidRPr="00EC331D">
        <w:rPr>
          <w:rFonts w:eastAsia="SimSun" w:cs="Arial" w:hint="eastAsia"/>
          <w:lang w:eastAsia="zh-CN"/>
        </w:rPr>
        <w:t xml:space="preserve"> Bing Maps API </w:t>
      </w:r>
      <w:r w:rsidRPr="00EC331D">
        <w:rPr>
          <w:rFonts w:eastAsia="SimSun" w:cs="Arial" w:hint="eastAsia"/>
          <w:lang w:eastAsia="zh-CN"/>
        </w:rPr>
        <w:t>可提供这些数据也是如此。您对</w:t>
      </w:r>
      <w:r w:rsidRPr="00EC331D">
        <w:rPr>
          <w:rFonts w:eastAsia="SimSun" w:cs="Arial" w:hint="eastAsia"/>
          <w:lang w:eastAsia="zh-CN"/>
        </w:rPr>
        <w:t xml:space="preserve"> Bing Maps API </w:t>
      </w:r>
      <w:r w:rsidRPr="00EC331D">
        <w:rPr>
          <w:rFonts w:eastAsia="SimSun" w:cs="Arial" w:hint="eastAsia"/>
          <w:lang w:eastAsia="zh-CN"/>
        </w:rPr>
        <w:t>和相关内容的使用也应遵守</w:t>
      </w:r>
      <w:r w:rsidRPr="00EC331D">
        <w:rPr>
          <w:rFonts w:eastAsia="SimSun" w:cs="Arial" w:hint="eastAsia"/>
          <w:lang w:eastAsia="zh-CN"/>
        </w:rPr>
        <w:t xml:space="preserve"> </w:t>
      </w:r>
      <w:hyperlink r:id="rId111" w:history="1">
        <w:r w:rsidRPr="00EC331D">
          <w:rPr>
            <w:rStyle w:val="Hyperlink"/>
            <w:rFonts w:eastAsia="SimSun" w:cs="Arial" w:hint="eastAsia"/>
            <w:lang w:eastAsia="zh-CN"/>
          </w:rPr>
          <w:t>http://go.microsoft.com/fwlink/?LinkId=21969</w:t>
        </w:r>
      </w:hyperlink>
      <w:r w:rsidRPr="00EC331D">
        <w:rPr>
          <w:rFonts w:eastAsia="SimSun" w:cs="Arial" w:hint="eastAsia"/>
          <w:lang w:eastAsia="zh-CN"/>
        </w:rPr>
        <w:t xml:space="preserve"> </w:t>
      </w:r>
      <w:r w:rsidRPr="00EC331D">
        <w:rPr>
          <w:rFonts w:eastAsia="SimSun" w:cs="Arial" w:hint="eastAsia"/>
          <w:lang w:eastAsia="zh-CN"/>
        </w:rPr>
        <w:t>上的附加条款和条件。</w:t>
      </w:r>
    </w:p>
    <w:p w14:paraId="1B800239" w14:textId="77777777" w:rsidR="000807B2" w:rsidRDefault="000807B2" w:rsidP="000A570B">
      <w:pPr>
        <w:pStyle w:val="PURBody-Indented"/>
        <w:rPr>
          <w:rFonts w:eastAsia="SimSun" w:cs="Arial"/>
          <w:lang w:eastAsia="zh-CN"/>
        </w:rPr>
      </w:pPr>
    </w:p>
    <w:p w14:paraId="1B80023A" w14:textId="77777777" w:rsidR="000807B2" w:rsidRDefault="000807B2" w:rsidP="000A570B">
      <w:pPr>
        <w:pStyle w:val="PURBody-Indented"/>
        <w:rPr>
          <w:rFonts w:eastAsia="SimSun" w:cs="Arial"/>
          <w:lang w:eastAsia="zh-CN"/>
        </w:rPr>
      </w:pPr>
    </w:p>
    <w:p w14:paraId="1B80023B"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lastRenderedPageBreak/>
        <w:t>您不得：</w:t>
      </w:r>
    </w:p>
    <w:p w14:paraId="1B80023C"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删除、最小化、阻止或修改软件中所含的</w:t>
      </w:r>
      <w:r w:rsidRPr="00EC331D">
        <w:rPr>
          <w:rFonts w:eastAsia="SimSun" w:cs="Arial" w:hint="eastAsia"/>
          <w:lang w:eastAsia="zh-CN"/>
        </w:rPr>
        <w:t xml:space="preserve"> Microsoft </w:t>
      </w:r>
      <w:r w:rsidRPr="00EC331D">
        <w:rPr>
          <w:rFonts w:eastAsia="SimSun" w:cs="Arial" w:hint="eastAsia"/>
          <w:lang w:eastAsia="zh-CN"/>
        </w:rPr>
        <w:t>或其供应商的任何徽标、商标、版权、数字水印或其他声明，包括通过软件提供给您的任何内容；或</w:t>
      </w:r>
    </w:p>
    <w:p w14:paraId="1B80023D" w14:textId="77777777" w:rsidR="000A570B" w:rsidRPr="00EC331D" w:rsidRDefault="000A570B" w:rsidP="00A50403">
      <w:pPr>
        <w:pStyle w:val="PURBullet-Indented"/>
        <w:ind w:left="490"/>
        <w:rPr>
          <w:rFonts w:eastAsia="SimSun" w:cs="Arial"/>
          <w:lang w:eastAsia="zh-CN"/>
        </w:rPr>
      </w:pPr>
      <w:r w:rsidRPr="00EC331D">
        <w:rPr>
          <w:rFonts w:eastAsia="SimSun" w:cs="Arial" w:hint="eastAsia"/>
          <w:lang w:eastAsia="zh-CN"/>
        </w:rPr>
        <w:t>发布软件（包括软件中所含的任何应用程序编程接口）以供他人复制；或</w:t>
      </w:r>
    </w:p>
    <w:p w14:paraId="1B80023E"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共享或以其他方式分发使用软件的数据映射服务功能创建的文档、文本或图像。</w:t>
      </w:r>
    </w:p>
    <w:p w14:paraId="1B80023F" w14:textId="77777777" w:rsidR="000A570B" w:rsidRPr="00173DC4" w:rsidRDefault="000A570B" w:rsidP="000A570B">
      <w:pPr>
        <w:pStyle w:val="PURHeading2"/>
        <w:rPr>
          <w:rFonts w:ascii="Arial" w:eastAsia="SimSun" w:hAnsi="Arial" w:cs="Arial"/>
          <w:b/>
          <w:bCs/>
          <w:lang w:eastAsia="zh-CN"/>
        </w:rPr>
      </w:pPr>
      <w:r w:rsidRPr="00173DC4">
        <w:rPr>
          <w:rFonts w:ascii="Arial" w:eastAsia="SimSun" w:hAnsi="Arial" w:cs="Arial" w:hint="eastAsia"/>
          <w:b/>
          <w:bCs/>
          <w:lang w:eastAsia="zh-CN"/>
        </w:rPr>
        <w:t>多路技术</w:t>
      </w:r>
    </w:p>
    <w:p w14:paraId="1B800240"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用于以下用途的硬件和软件：</w:t>
      </w:r>
    </w:p>
    <w:p w14:paraId="1B800241"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组合连接；</w:t>
      </w:r>
    </w:p>
    <w:p w14:paraId="1B800242"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重新路由信息；</w:t>
      </w:r>
    </w:p>
    <w:p w14:paraId="1B800243"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减少直接访问或使用产品的设备或用户的数量；或者</w:t>
      </w:r>
    </w:p>
    <w:p w14:paraId="1B800244" w14:textId="77777777" w:rsidR="000A570B" w:rsidRPr="00EC331D" w:rsidRDefault="000A570B" w:rsidP="000A570B">
      <w:pPr>
        <w:pStyle w:val="PURBullet-Indented"/>
        <w:rPr>
          <w:rFonts w:eastAsia="SimSun" w:cs="Arial"/>
          <w:lang w:eastAsia="zh-CN"/>
        </w:rPr>
      </w:pPr>
      <w:r w:rsidRPr="00EC331D">
        <w:rPr>
          <w:rFonts w:eastAsia="SimSun" w:cs="Arial" w:hint="eastAsia"/>
          <w:lang w:eastAsia="zh-CN"/>
        </w:rPr>
        <w:t>减少产品直接管理的操作系统环境</w:t>
      </w:r>
      <w:r w:rsidRPr="00EC331D">
        <w:rPr>
          <w:rFonts w:eastAsia="SimSun" w:cs="Arial" w:hint="eastAsia"/>
          <w:lang w:eastAsia="zh-CN"/>
        </w:rPr>
        <w:t xml:space="preserve"> (OSE)</w:t>
      </w:r>
      <w:r w:rsidRPr="00EC331D">
        <w:rPr>
          <w:rFonts w:eastAsia="SimSun" w:cs="Arial" w:hint="eastAsia"/>
          <w:lang w:eastAsia="zh-CN"/>
        </w:rPr>
        <w:t>、设备或用户的数量，</w:t>
      </w:r>
    </w:p>
    <w:p w14:paraId="1B800245"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（有时称为</w:t>
      </w:r>
      <w:r w:rsidRPr="00A44B49">
        <w:rPr>
          <w:rFonts w:ascii="SimSun" w:eastAsia="SimSun" w:hAnsi="SimSun" w:cs="Arial" w:hint="eastAsia"/>
          <w:lang w:eastAsia="zh-CN"/>
        </w:rPr>
        <w:t>“</w:t>
      </w:r>
      <w:r w:rsidRPr="00EC331D">
        <w:rPr>
          <w:rFonts w:eastAsia="SimSun" w:cs="Arial" w:hint="eastAsia"/>
          <w:lang w:eastAsia="zh-CN"/>
        </w:rPr>
        <w:t>多路技术</w:t>
      </w:r>
      <w:r w:rsidRPr="00A44B49">
        <w:rPr>
          <w:rFonts w:ascii="SimSun" w:eastAsia="SimSun" w:hAnsi="SimSun" w:cs="Arial" w:hint="eastAsia"/>
          <w:lang w:eastAsia="zh-CN"/>
        </w:rPr>
        <w:t>”</w:t>
      </w:r>
      <w:r w:rsidRPr="00EC331D">
        <w:rPr>
          <w:rFonts w:eastAsia="SimSun" w:cs="Arial" w:hint="eastAsia"/>
          <w:lang w:eastAsia="zh-CN"/>
        </w:rPr>
        <w:t>或</w:t>
      </w:r>
      <w:r w:rsidRPr="00A44B49">
        <w:rPr>
          <w:rFonts w:ascii="SimSun" w:eastAsia="SimSun" w:hAnsi="SimSun" w:cs="Arial" w:hint="eastAsia"/>
          <w:lang w:eastAsia="zh-CN"/>
        </w:rPr>
        <w:t>“</w:t>
      </w:r>
      <w:r w:rsidRPr="00EC331D">
        <w:rPr>
          <w:rFonts w:eastAsia="SimSun" w:cs="Arial" w:hint="eastAsia"/>
          <w:lang w:eastAsia="zh-CN"/>
        </w:rPr>
        <w:t>组合连接</w:t>
      </w:r>
      <w:r w:rsidRPr="00A44B49">
        <w:rPr>
          <w:rFonts w:ascii="SimSun" w:eastAsia="SimSun" w:hAnsi="SimSun" w:cs="Arial" w:hint="eastAsia"/>
          <w:lang w:eastAsia="zh-CN"/>
        </w:rPr>
        <w:t>”</w:t>
      </w:r>
      <w:r w:rsidRPr="00EC331D">
        <w:rPr>
          <w:rFonts w:eastAsia="SimSun" w:cs="Arial" w:hint="eastAsia"/>
          <w:lang w:eastAsia="zh-CN"/>
        </w:rPr>
        <w:t>）。这些硬件或软件不会减少所需的任何类型的许可数量。</w:t>
      </w:r>
    </w:p>
    <w:p w14:paraId="1B800246" w14:textId="77777777" w:rsidR="000A570B" w:rsidRPr="00173DC4" w:rsidRDefault="005267B6" w:rsidP="000A570B">
      <w:pPr>
        <w:pStyle w:val="PURHeading2"/>
        <w:rPr>
          <w:rFonts w:ascii="Arial" w:eastAsia="SimSun" w:hAnsi="Arial" w:cs="Arial"/>
          <w:b/>
          <w:bCs/>
          <w:lang w:eastAsia="zh-CN"/>
        </w:rPr>
      </w:pPr>
      <w:r w:rsidRPr="00173DC4">
        <w:rPr>
          <w:rFonts w:ascii="Arial" w:eastAsia="SimSun" w:hAnsi="Arial" w:cs="Arial" w:hint="eastAsia"/>
          <w:b/>
          <w:bCs/>
          <w:lang w:eastAsia="zh-CN"/>
        </w:rPr>
        <w:t>可分发代码</w:t>
      </w:r>
    </w:p>
    <w:p w14:paraId="1B800247"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如果您遵守下述条款，软件或在线服务便可以包括允许在您开发的程序中分发的代码（也称为再分发软件）。在本小节中，</w:t>
      </w:r>
      <w:r w:rsidRPr="00A44B49">
        <w:rPr>
          <w:rFonts w:ascii="SimSun" w:eastAsia="SimSun" w:hAnsi="SimSun" w:cs="Arial" w:hint="eastAsia"/>
          <w:lang w:eastAsia="zh-CN"/>
        </w:rPr>
        <w:t>“</w:t>
      </w:r>
      <w:r w:rsidRPr="00EC331D">
        <w:rPr>
          <w:rFonts w:eastAsia="SimSun" w:cs="Arial" w:hint="eastAsia"/>
          <w:lang w:eastAsia="zh-CN"/>
        </w:rPr>
        <w:t>您</w:t>
      </w:r>
      <w:r w:rsidRPr="00A44B49">
        <w:rPr>
          <w:rFonts w:ascii="SimSun" w:eastAsia="SimSun" w:hAnsi="SimSun" w:cs="Arial" w:hint="eastAsia"/>
          <w:lang w:eastAsia="zh-CN"/>
        </w:rPr>
        <w:t>”</w:t>
      </w:r>
      <w:r w:rsidRPr="00EC331D">
        <w:rPr>
          <w:rFonts w:eastAsia="SimSun" w:cs="Arial" w:hint="eastAsia"/>
          <w:lang w:eastAsia="zh-CN"/>
        </w:rPr>
        <w:t>和</w:t>
      </w:r>
      <w:r w:rsidRPr="00A44B49">
        <w:rPr>
          <w:rFonts w:ascii="SimSun" w:eastAsia="SimSun" w:hAnsi="SimSun" w:cs="Arial" w:hint="eastAsia"/>
          <w:lang w:eastAsia="zh-CN"/>
        </w:rPr>
        <w:t>“</w:t>
      </w:r>
      <w:r w:rsidRPr="00EC331D">
        <w:rPr>
          <w:rFonts w:eastAsia="SimSun" w:cs="Arial" w:hint="eastAsia"/>
          <w:lang w:eastAsia="zh-CN"/>
        </w:rPr>
        <w:t>您的</w:t>
      </w:r>
      <w:r w:rsidRPr="00A44B49">
        <w:rPr>
          <w:rFonts w:ascii="SimSun" w:eastAsia="SimSun" w:hAnsi="SimSun" w:cs="Arial" w:hint="eastAsia"/>
          <w:lang w:eastAsia="zh-CN"/>
        </w:rPr>
        <w:t>”</w:t>
      </w:r>
      <w:r w:rsidRPr="00EC331D">
        <w:rPr>
          <w:rFonts w:eastAsia="SimSun" w:cs="Arial" w:hint="eastAsia"/>
          <w:lang w:eastAsia="zh-CN"/>
        </w:rPr>
        <w:t>还包括您的最终客户。</w:t>
      </w:r>
    </w:p>
    <w:p w14:paraId="1B800248" w14:textId="77777777" w:rsidR="009B27A8" w:rsidRPr="00EC331D" w:rsidRDefault="009B27A8" w:rsidP="009B27A8">
      <w:pPr>
        <w:pStyle w:val="PURBlueStrong"/>
        <w:rPr>
          <w:rFonts w:eastAsia="SimSun" w:cs="Arial"/>
          <w:lang w:eastAsia="zh-CN"/>
        </w:rPr>
      </w:pPr>
      <w:r w:rsidRPr="00EC331D">
        <w:rPr>
          <w:rFonts w:eastAsia="SimSun" w:cs="Arial" w:hint="eastAsia"/>
          <w:lang w:eastAsia="zh-CN"/>
        </w:rPr>
        <w:t>使用权利和分发权利</w:t>
      </w:r>
    </w:p>
    <w:p w14:paraId="1B800249" w14:textId="77777777" w:rsidR="009B27A8" w:rsidRPr="00EC331D" w:rsidRDefault="009B27A8" w:rsidP="009B27A8">
      <w:pPr>
        <w:pStyle w:val="PURBody-Indented"/>
        <w:rPr>
          <w:rFonts w:eastAsia="SimSun" w:cs="Arial"/>
          <w:lang w:eastAsia="zh-CN"/>
        </w:rPr>
      </w:pPr>
      <w:r w:rsidRPr="00EC331D">
        <w:rPr>
          <w:rFonts w:eastAsia="SimSun" w:cs="Arial" w:hint="eastAsia"/>
          <w:lang w:eastAsia="zh-CN"/>
        </w:rPr>
        <w:t>下列代码和文本文件为</w:t>
      </w:r>
      <w:r w:rsidRPr="00A44B49">
        <w:rPr>
          <w:rFonts w:ascii="SimSun" w:eastAsia="SimSun" w:hAnsi="SimSun" w:cs="Arial" w:hint="eastAsia"/>
          <w:lang w:eastAsia="zh-CN"/>
        </w:rPr>
        <w:t>“</w:t>
      </w:r>
      <w:r w:rsidRPr="00EC331D">
        <w:rPr>
          <w:rFonts w:eastAsia="SimSun" w:cs="Arial" w:hint="eastAsia"/>
          <w:lang w:eastAsia="zh-CN"/>
        </w:rPr>
        <w:t>可分发代码</w:t>
      </w:r>
      <w:r w:rsidRPr="00A44B49">
        <w:rPr>
          <w:rFonts w:ascii="SimSun" w:eastAsia="SimSun" w:hAnsi="SimSun" w:cs="Arial" w:hint="eastAsia"/>
          <w:lang w:eastAsia="zh-CN"/>
        </w:rPr>
        <w:t>”</w:t>
      </w:r>
      <w:r w:rsidRPr="00EC331D">
        <w:rPr>
          <w:rFonts w:eastAsia="SimSun" w:cs="Arial" w:hint="eastAsia"/>
          <w:lang w:eastAsia="zh-CN"/>
        </w:rPr>
        <w:t>。这些服务提供商使用权利可能会提供对于其他可分发代码的权利。</w:t>
      </w:r>
    </w:p>
    <w:p w14:paraId="1B80024A"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 xml:space="preserve">REDIST.TXT </w:t>
      </w:r>
      <w:r w:rsidRPr="00EC331D">
        <w:rPr>
          <w:rFonts w:eastAsia="SimSun" w:cs="Arial" w:hint="eastAsia"/>
          <w:b/>
          <w:lang w:eastAsia="zh-CN"/>
        </w:rPr>
        <w:t>文件：</w:t>
      </w:r>
      <w:r w:rsidRPr="00EC331D">
        <w:rPr>
          <w:rFonts w:eastAsia="SimSun" w:cs="Arial" w:hint="eastAsia"/>
          <w:lang w:eastAsia="zh-CN"/>
        </w:rPr>
        <w:t>您可以用对象代码的形式复制和分发</w:t>
      </w:r>
      <w:r w:rsidRPr="00EC331D">
        <w:rPr>
          <w:rFonts w:eastAsia="SimSun" w:cs="Arial" w:hint="eastAsia"/>
          <w:lang w:eastAsia="zh-CN"/>
        </w:rPr>
        <w:t xml:space="preserve"> REDIST.TXT </w:t>
      </w:r>
      <w:r w:rsidRPr="00EC331D">
        <w:rPr>
          <w:rFonts w:eastAsia="SimSun" w:cs="Arial" w:hint="eastAsia"/>
          <w:lang w:eastAsia="zh-CN"/>
        </w:rPr>
        <w:t>文件中列出的代码。</w:t>
      </w:r>
    </w:p>
    <w:p w14:paraId="1B80024B"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示例代码：</w:t>
      </w:r>
      <w:r w:rsidRPr="00EC331D">
        <w:rPr>
          <w:rFonts w:eastAsia="SimSun" w:cs="Arial" w:hint="eastAsia"/>
          <w:lang w:eastAsia="zh-CN"/>
        </w:rPr>
        <w:t>您可以用源代码和对象代码的形式修改、复制和分发标为</w:t>
      </w:r>
      <w:r w:rsidRPr="00A44B49">
        <w:rPr>
          <w:rFonts w:ascii="SimSun" w:eastAsia="SimSun" w:hAnsi="SimSun" w:cs="Arial" w:hint="eastAsia"/>
          <w:lang w:eastAsia="zh-CN"/>
        </w:rPr>
        <w:t>“</w:t>
      </w:r>
      <w:r w:rsidRPr="00EC331D">
        <w:rPr>
          <w:rFonts w:eastAsia="SimSun" w:cs="Arial" w:hint="eastAsia"/>
          <w:lang w:eastAsia="zh-CN"/>
        </w:rPr>
        <w:t>示例</w:t>
      </w:r>
      <w:r w:rsidRPr="00A44B49">
        <w:rPr>
          <w:rFonts w:ascii="SimSun" w:eastAsia="SimSun" w:hAnsi="SimSun" w:cs="Arial" w:hint="eastAsia"/>
          <w:lang w:eastAsia="zh-CN"/>
        </w:rPr>
        <w:t>”</w:t>
      </w:r>
      <w:r w:rsidRPr="00EC331D">
        <w:rPr>
          <w:rFonts w:eastAsia="SimSun" w:cs="Arial" w:hint="eastAsia"/>
          <w:lang w:eastAsia="zh-CN"/>
        </w:rPr>
        <w:t>的代码。</w:t>
      </w:r>
    </w:p>
    <w:p w14:paraId="1B80024C"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 xml:space="preserve">OTHER-DIST.TXT </w:t>
      </w:r>
      <w:r w:rsidRPr="00EC331D">
        <w:rPr>
          <w:rFonts w:eastAsia="SimSun" w:cs="Arial" w:hint="eastAsia"/>
          <w:b/>
          <w:lang w:eastAsia="zh-CN"/>
        </w:rPr>
        <w:t>文件：</w:t>
      </w:r>
      <w:r w:rsidRPr="00EC331D">
        <w:rPr>
          <w:rFonts w:eastAsia="SimSun" w:cs="Arial" w:hint="eastAsia"/>
          <w:lang w:eastAsia="zh-CN"/>
        </w:rPr>
        <w:t>您可以复制和分发</w:t>
      </w:r>
      <w:r w:rsidRPr="00CB45F1">
        <w:rPr>
          <w:rFonts w:eastAsia="SimSun" w:cs="Arial"/>
          <w:lang w:eastAsia="zh-CN"/>
        </w:rPr>
        <w:t>“OTHER-DIST.TXT”</w:t>
      </w:r>
      <w:r w:rsidRPr="00EC331D">
        <w:rPr>
          <w:rFonts w:eastAsia="SimSun" w:cs="Arial" w:hint="eastAsia"/>
          <w:lang w:eastAsia="zh-CN"/>
        </w:rPr>
        <w:t>文件中列出的对象代码形式的代码。</w:t>
      </w:r>
    </w:p>
    <w:p w14:paraId="1B80024D"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第三方分发：</w:t>
      </w:r>
      <w:r w:rsidRPr="00EC331D">
        <w:rPr>
          <w:rFonts w:eastAsia="SimSun" w:cs="Arial" w:hint="eastAsia"/>
          <w:lang w:eastAsia="zh-CN"/>
        </w:rPr>
        <w:t>您可以允许您的程序分销商将</w:t>
      </w:r>
      <w:r w:rsidRPr="00A44B49">
        <w:rPr>
          <w:rFonts w:ascii="SimSun" w:eastAsia="SimSun" w:hAnsi="SimSun" w:cs="Arial" w:hint="eastAsia"/>
          <w:lang w:eastAsia="zh-CN"/>
        </w:rPr>
        <w:t>“</w:t>
      </w:r>
      <w:r w:rsidRPr="00EC331D">
        <w:rPr>
          <w:rFonts w:eastAsia="SimSun" w:cs="Arial" w:hint="eastAsia"/>
          <w:lang w:eastAsia="zh-CN"/>
        </w:rPr>
        <w:t>可分发代码</w:t>
      </w:r>
      <w:r w:rsidRPr="00A44B49">
        <w:rPr>
          <w:rFonts w:ascii="SimSun" w:eastAsia="SimSun" w:hAnsi="SimSun" w:cs="Arial" w:hint="eastAsia"/>
          <w:lang w:eastAsia="zh-CN"/>
        </w:rPr>
        <w:t>”</w:t>
      </w:r>
      <w:r w:rsidRPr="00EC331D">
        <w:rPr>
          <w:rFonts w:eastAsia="SimSun" w:cs="Arial" w:hint="eastAsia"/>
          <w:lang w:eastAsia="zh-CN"/>
        </w:rPr>
        <w:t>作为这些程序的一部分进行复制和分发。</w:t>
      </w:r>
    </w:p>
    <w:p w14:paraId="1B80024E"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 xml:space="preserve">Silverlight </w:t>
      </w:r>
      <w:r w:rsidRPr="00EC331D">
        <w:rPr>
          <w:rFonts w:eastAsia="SimSun" w:cs="Arial" w:hint="eastAsia"/>
          <w:b/>
          <w:lang w:eastAsia="zh-CN"/>
        </w:rPr>
        <w:t>库：</w:t>
      </w:r>
      <w:r w:rsidRPr="00EC331D">
        <w:rPr>
          <w:rFonts w:eastAsia="SimSun" w:cs="Arial" w:hint="eastAsia"/>
          <w:lang w:eastAsia="zh-CN"/>
        </w:rPr>
        <w:t>复制和分发标记为</w:t>
      </w:r>
      <w:r w:rsidRPr="00A44B49">
        <w:rPr>
          <w:rFonts w:ascii="SimSun" w:eastAsia="SimSun" w:hAnsi="SimSun" w:cs="Arial" w:hint="eastAsia"/>
          <w:lang w:eastAsia="zh-CN"/>
        </w:rPr>
        <w:t>“</w:t>
      </w:r>
      <w:r w:rsidRPr="00EC331D">
        <w:rPr>
          <w:rFonts w:eastAsia="SimSun" w:cs="Arial" w:hint="eastAsia"/>
          <w:lang w:eastAsia="zh-CN"/>
        </w:rPr>
        <w:t xml:space="preserve">Silverlight </w:t>
      </w:r>
      <w:r w:rsidRPr="00EC331D">
        <w:rPr>
          <w:rFonts w:eastAsia="SimSun" w:cs="Arial" w:hint="eastAsia"/>
          <w:lang w:eastAsia="zh-CN"/>
        </w:rPr>
        <w:t>库</w:t>
      </w:r>
      <w:r w:rsidRPr="00A44B49">
        <w:rPr>
          <w:rFonts w:ascii="SimSun" w:eastAsia="SimSun" w:hAnsi="SimSun" w:cs="Arial" w:hint="eastAsia"/>
          <w:lang w:eastAsia="zh-CN"/>
        </w:rPr>
        <w:t>”</w:t>
      </w:r>
      <w:r w:rsidRPr="00EC331D">
        <w:rPr>
          <w:rFonts w:eastAsia="SimSun" w:cs="Arial" w:hint="eastAsia"/>
          <w:lang w:eastAsia="zh-CN"/>
        </w:rPr>
        <w:t>、</w:t>
      </w:r>
      <w:r w:rsidRPr="00EC331D">
        <w:rPr>
          <w:rFonts w:eastAsia="SimSun" w:cs="Arial" w:hint="eastAsia"/>
          <w:lang w:eastAsia="zh-CN"/>
        </w:rPr>
        <w:t>Silverlight</w:t>
      </w:r>
      <w:r w:rsidRPr="00A44B49">
        <w:rPr>
          <w:rFonts w:ascii="SimSun" w:eastAsia="SimSun" w:hAnsi="SimSun" w:cs="Arial" w:hint="eastAsia"/>
          <w:lang w:eastAsia="zh-CN"/>
        </w:rPr>
        <w:t>“</w:t>
      </w:r>
      <w:r w:rsidRPr="00EC331D">
        <w:rPr>
          <w:rFonts w:eastAsia="SimSun" w:cs="Arial" w:hint="eastAsia"/>
          <w:lang w:eastAsia="zh-CN"/>
        </w:rPr>
        <w:t>客户端库</w:t>
      </w:r>
      <w:r w:rsidRPr="00A44B49">
        <w:rPr>
          <w:rFonts w:ascii="SimSun" w:eastAsia="SimSun" w:hAnsi="SimSun" w:cs="Arial" w:hint="eastAsia"/>
          <w:lang w:eastAsia="zh-CN"/>
        </w:rPr>
        <w:t>”</w:t>
      </w:r>
      <w:r w:rsidRPr="00EC331D">
        <w:rPr>
          <w:rFonts w:eastAsia="SimSun" w:cs="Arial" w:hint="eastAsia"/>
          <w:lang w:eastAsia="zh-CN"/>
        </w:rPr>
        <w:t>和</w:t>
      </w:r>
      <w:r w:rsidRPr="00EC331D">
        <w:rPr>
          <w:rFonts w:eastAsia="SimSun" w:cs="Arial" w:hint="eastAsia"/>
          <w:lang w:eastAsia="zh-CN"/>
        </w:rPr>
        <w:t xml:space="preserve"> Silverlight</w:t>
      </w:r>
      <w:r w:rsidRPr="00CB45F1">
        <w:rPr>
          <w:rFonts w:ascii="SimSun" w:eastAsia="SimSun" w:hAnsi="SimSun" w:cs="Arial" w:hint="eastAsia"/>
          <w:lang w:eastAsia="zh-CN"/>
        </w:rPr>
        <w:t>“</w:t>
      </w:r>
      <w:r w:rsidRPr="00EC331D">
        <w:rPr>
          <w:rFonts w:eastAsia="SimSun" w:cs="Arial" w:hint="eastAsia"/>
          <w:lang w:eastAsia="zh-CN"/>
        </w:rPr>
        <w:t>服务器库</w:t>
      </w:r>
      <w:r w:rsidRPr="00CB45F1">
        <w:rPr>
          <w:rFonts w:ascii="SimSun" w:eastAsia="SimSun" w:hAnsi="SimSun" w:cs="Arial" w:hint="eastAsia"/>
          <w:lang w:eastAsia="zh-CN"/>
        </w:rPr>
        <w:t>”</w:t>
      </w:r>
      <w:r w:rsidRPr="00EC331D">
        <w:rPr>
          <w:rFonts w:eastAsia="SimSun" w:cs="Arial" w:hint="eastAsia"/>
          <w:lang w:eastAsia="zh-CN"/>
        </w:rPr>
        <w:t>的对象代码形式的代码；</w:t>
      </w:r>
    </w:p>
    <w:p w14:paraId="1B80024F" w14:textId="77777777" w:rsidR="000A570B" w:rsidRPr="00EC331D" w:rsidRDefault="000A570B" w:rsidP="000A570B">
      <w:pPr>
        <w:pStyle w:val="PURBody-Indented"/>
        <w:rPr>
          <w:rFonts w:eastAsia="SimSun" w:cs="Arial"/>
          <w:lang w:eastAsia="zh-CN"/>
        </w:rPr>
      </w:pPr>
      <w:r w:rsidRPr="00EC331D">
        <w:rPr>
          <w:rFonts w:eastAsia="SimSun" w:cs="Arial" w:hint="eastAsia"/>
          <w:b/>
          <w:lang w:eastAsia="zh-CN"/>
        </w:rPr>
        <w:t>适用于所有</w:t>
      </w:r>
      <w:r w:rsidRPr="00EC331D">
        <w:rPr>
          <w:rFonts w:eastAsia="SimSun" w:cs="Arial" w:hint="eastAsia"/>
          <w:b/>
          <w:lang w:eastAsia="zh-CN"/>
        </w:rPr>
        <w:t xml:space="preserve"> Visual Studio </w:t>
      </w:r>
      <w:r w:rsidRPr="00EC331D">
        <w:rPr>
          <w:rFonts w:eastAsia="SimSun" w:cs="Arial" w:hint="eastAsia"/>
          <w:b/>
          <w:lang w:eastAsia="zh-CN"/>
        </w:rPr>
        <w:t>产品的其他许可条款</w:t>
      </w:r>
    </w:p>
    <w:p w14:paraId="1B800250"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软件还可包括以下</w:t>
      </w:r>
      <w:r w:rsidRPr="00CB45F1">
        <w:rPr>
          <w:rFonts w:ascii="SimSun" w:eastAsia="SimSun" w:hAnsi="SimSun" w:cs="Arial" w:hint="eastAsia"/>
          <w:lang w:eastAsia="zh-CN"/>
        </w:rPr>
        <w:t>“</w:t>
      </w:r>
      <w:r w:rsidRPr="00EC331D">
        <w:rPr>
          <w:rFonts w:eastAsia="SimSun" w:cs="Arial" w:hint="eastAsia"/>
          <w:lang w:eastAsia="zh-CN"/>
        </w:rPr>
        <w:t>可分发代码</w:t>
      </w:r>
      <w:r w:rsidRPr="00CB45F1">
        <w:rPr>
          <w:rFonts w:ascii="SimSun" w:eastAsia="SimSun" w:hAnsi="SimSun" w:cs="Arial" w:hint="eastAsia"/>
          <w:lang w:eastAsia="zh-CN"/>
        </w:rPr>
        <w:t>”</w:t>
      </w:r>
      <w:r w:rsidRPr="00EC331D">
        <w:rPr>
          <w:rFonts w:eastAsia="SimSun" w:cs="Arial" w:hint="eastAsia"/>
          <w:lang w:eastAsia="zh-CN"/>
        </w:rPr>
        <w:t>。您可以：</w:t>
      </w:r>
    </w:p>
    <w:p w14:paraId="1B800251"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 xml:space="preserve">REDIST.TXT </w:t>
      </w:r>
      <w:r w:rsidRPr="00EC331D">
        <w:rPr>
          <w:rFonts w:eastAsia="SimSun" w:cs="Arial" w:hint="eastAsia"/>
          <w:b/>
          <w:lang w:eastAsia="zh-CN"/>
        </w:rPr>
        <w:t>文件：</w:t>
      </w:r>
      <w:r w:rsidRPr="00EC331D">
        <w:rPr>
          <w:rFonts w:eastAsia="SimSun" w:cs="Arial" w:hint="eastAsia"/>
          <w:lang w:eastAsia="zh-CN"/>
        </w:rPr>
        <w:t>复制和分发位于</w:t>
      </w:r>
      <w:r w:rsidRPr="00EC331D">
        <w:rPr>
          <w:rFonts w:eastAsia="SimSun" w:cs="Arial" w:hint="eastAsia"/>
          <w:lang w:eastAsia="zh-CN"/>
        </w:rPr>
        <w:t xml:space="preserve"> </w:t>
      </w:r>
      <w:hyperlink r:id="rId112"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上的</w:t>
      </w:r>
      <w:r w:rsidRPr="00EC331D">
        <w:rPr>
          <w:rFonts w:eastAsia="SimSun" w:cs="Arial" w:hint="eastAsia"/>
          <w:lang w:eastAsia="zh-CN"/>
        </w:rPr>
        <w:t xml:space="preserve"> REDIST </w:t>
      </w:r>
      <w:r w:rsidRPr="00EC331D">
        <w:rPr>
          <w:rFonts w:eastAsia="SimSun" w:cs="Arial" w:hint="eastAsia"/>
          <w:lang w:eastAsia="zh-CN"/>
        </w:rPr>
        <w:t>列表中列出的文件；</w:t>
      </w:r>
    </w:p>
    <w:p w14:paraId="1B800252"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示例代码：</w:t>
      </w:r>
      <w:r w:rsidRPr="00EC331D">
        <w:rPr>
          <w:rFonts w:eastAsia="SimSun" w:cs="Arial" w:hint="eastAsia"/>
          <w:lang w:eastAsia="zh-CN"/>
        </w:rPr>
        <w:t>修改、复制和分发标记为</w:t>
      </w:r>
      <w:r w:rsidRPr="00CB45F1">
        <w:rPr>
          <w:rFonts w:ascii="SimSun" w:eastAsia="SimSun" w:hAnsi="SimSun" w:cs="Arial" w:hint="eastAsia"/>
          <w:lang w:eastAsia="zh-CN"/>
        </w:rPr>
        <w:t>“</w:t>
      </w:r>
      <w:r w:rsidRPr="00EC331D">
        <w:rPr>
          <w:rFonts w:eastAsia="SimSun" w:cs="Arial" w:hint="eastAsia"/>
          <w:lang w:eastAsia="zh-CN"/>
        </w:rPr>
        <w:t>代码片段</w:t>
      </w:r>
      <w:r w:rsidRPr="00CB45F1">
        <w:rPr>
          <w:rFonts w:ascii="SimSun" w:eastAsia="SimSun" w:hAnsi="SimSun" w:cs="Arial" w:hint="eastAsia"/>
          <w:lang w:eastAsia="zh-CN"/>
        </w:rPr>
        <w:t>”</w:t>
      </w:r>
      <w:r w:rsidRPr="00EC331D">
        <w:rPr>
          <w:rFonts w:eastAsia="SimSun" w:cs="Arial" w:hint="eastAsia"/>
          <w:lang w:eastAsia="zh-CN"/>
        </w:rPr>
        <w:t>的源代码和对象代码形式的代码；</w:t>
      </w:r>
    </w:p>
    <w:p w14:paraId="1B800253"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图像库：</w:t>
      </w:r>
      <w:r w:rsidRPr="00EC331D">
        <w:rPr>
          <w:rFonts w:eastAsia="SimSun" w:cs="Arial" w:hint="eastAsia"/>
          <w:lang w:eastAsia="zh-CN"/>
        </w:rPr>
        <w:t>按照软件文档中的规定复制和分发图像库中的图像和动画。您也可以修改该内容。如果修改内容，则该内容在修改后必须用于与修改前相同的用途。</w:t>
      </w:r>
    </w:p>
    <w:p w14:paraId="1B800254"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适用于</w:t>
      </w:r>
      <w:r w:rsidRPr="00EC331D">
        <w:rPr>
          <w:rFonts w:eastAsia="SimSun" w:cs="Arial" w:hint="eastAsia"/>
          <w:b/>
          <w:lang w:eastAsia="zh-CN"/>
        </w:rPr>
        <w:t xml:space="preserve"> Visual Studio </w:t>
      </w:r>
      <w:r w:rsidRPr="00EC331D">
        <w:rPr>
          <w:rFonts w:eastAsia="SimSun" w:cs="Arial" w:hint="eastAsia"/>
          <w:b/>
          <w:lang w:eastAsia="zh-CN"/>
        </w:rPr>
        <w:t>的模板、网站模板和</w:t>
      </w:r>
      <w:r w:rsidRPr="00EC331D">
        <w:rPr>
          <w:rFonts w:eastAsia="SimSun" w:cs="Arial" w:hint="eastAsia"/>
          <w:b/>
          <w:lang w:eastAsia="zh-CN"/>
        </w:rPr>
        <w:t xml:space="preserve"> Blend </w:t>
      </w:r>
      <w:r w:rsidRPr="00EC331D">
        <w:rPr>
          <w:rFonts w:eastAsia="SimSun" w:cs="Arial" w:hint="eastAsia"/>
          <w:b/>
          <w:lang w:eastAsia="zh-CN"/>
        </w:rPr>
        <w:t>网站模板：</w:t>
      </w:r>
      <w:r w:rsidRPr="00EC331D">
        <w:rPr>
          <w:rFonts w:eastAsia="SimSun" w:cs="Arial" w:hint="eastAsia"/>
          <w:lang w:eastAsia="zh-CN"/>
        </w:rPr>
        <w:t>修改、复制、部署和分发这些模板的源代码形式和对象代码形式以及标记为</w:t>
      </w:r>
      <w:r w:rsidRPr="00CB45F1">
        <w:rPr>
          <w:rFonts w:ascii="SimSun" w:eastAsia="SimSun" w:hAnsi="SimSun" w:cs="Arial" w:hint="eastAsia"/>
          <w:lang w:eastAsia="zh-CN"/>
        </w:rPr>
        <w:t>“</w:t>
      </w:r>
      <w:r w:rsidRPr="00EC331D">
        <w:rPr>
          <w:rFonts w:eastAsia="SimSun" w:cs="Arial" w:hint="eastAsia"/>
          <w:lang w:eastAsia="zh-CN"/>
        </w:rPr>
        <w:t>网站模板</w:t>
      </w:r>
      <w:r w:rsidRPr="00CB45F1">
        <w:rPr>
          <w:rFonts w:ascii="SimSun" w:eastAsia="SimSun" w:hAnsi="SimSun" w:cs="Arial" w:hint="eastAsia"/>
          <w:lang w:eastAsia="zh-CN"/>
        </w:rPr>
        <w:t>”</w:t>
      </w:r>
      <w:r w:rsidRPr="00EC331D">
        <w:rPr>
          <w:rFonts w:eastAsia="SimSun" w:cs="Arial" w:hint="eastAsia"/>
          <w:lang w:eastAsia="zh-CN"/>
        </w:rPr>
        <w:t>的代码；</w:t>
      </w:r>
    </w:p>
    <w:p w14:paraId="1B800255"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适用于</w:t>
      </w:r>
      <w:r w:rsidRPr="00EC331D">
        <w:rPr>
          <w:rFonts w:eastAsia="SimSun" w:cs="Arial" w:hint="eastAsia"/>
          <w:b/>
          <w:lang w:eastAsia="zh-CN"/>
        </w:rPr>
        <w:t xml:space="preserve"> Visual Studio </w:t>
      </w:r>
      <w:r w:rsidRPr="00EC331D">
        <w:rPr>
          <w:rFonts w:eastAsia="SimSun" w:cs="Arial" w:hint="eastAsia"/>
          <w:b/>
          <w:lang w:eastAsia="zh-CN"/>
        </w:rPr>
        <w:t>的字体和</w:t>
      </w:r>
      <w:r w:rsidRPr="00EC331D">
        <w:rPr>
          <w:rFonts w:eastAsia="SimSun" w:cs="Arial" w:hint="eastAsia"/>
          <w:b/>
          <w:lang w:eastAsia="zh-CN"/>
        </w:rPr>
        <w:t xml:space="preserve"> Blend </w:t>
      </w:r>
      <w:r w:rsidRPr="00EC331D">
        <w:rPr>
          <w:rFonts w:eastAsia="SimSun" w:cs="Arial" w:hint="eastAsia"/>
          <w:b/>
          <w:lang w:eastAsia="zh-CN"/>
        </w:rPr>
        <w:t>字体：</w:t>
      </w:r>
      <w:r w:rsidRPr="00EC331D">
        <w:rPr>
          <w:rFonts w:eastAsia="SimSun" w:cs="Arial" w:hint="eastAsia"/>
          <w:lang w:eastAsia="zh-CN"/>
        </w:rPr>
        <w:t>分发</w:t>
      </w:r>
      <w:r w:rsidRPr="00EC331D">
        <w:rPr>
          <w:rFonts w:eastAsia="SimSun" w:cs="Arial" w:hint="eastAsia"/>
          <w:lang w:eastAsia="zh-CN"/>
        </w:rPr>
        <w:t xml:space="preserve"> Buxton Sketch </w:t>
      </w:r>
      <w:r w:rsidRPr="00EC331D">
        <w:rPr>
          <w:rFonts w:eastAsia="SimSun" w:cs="Arial" w:hint="eastAsia"/>
          <w:lang w:eastAsia="zh-CN"/>
        </w:rPr>
        <w:t>字体、</w:t>
      </w:r>
      <w:r w:rsidRPr="00EC331D">
        <w:rPr>
          <w:rFonts w:eastAsia="SimSun" w:cs="Arial" w:hint="eastAsia"/>
          <w:lang w:eastAsia="zh-CN"/>
        </w:rPr>
        <w:t xml:space="preserve">SketchFlow Print </w:t>
      </w:r>
      <w:r w:rsidRPr="00EC331D">
        <w:rPr>
          <w:rFonts w:eastAsia="SimSun" w:cs="Arial" w:hint="eastAsia"/>
          <w:lang w:eastAsia="zh-CN"/>
        </w:rPr>
        <w:t>字体和</w:t>
      </w:r>
      <w:r w:rsidRPr="00EC331D">
        <w:rPr>
          <w:rFonts w:eastAsia="SimSun" w:cs="Arial" w:hint="eastAsia"/>
          <w:lang w:eastAsia="zh-CN"/>
        </w:rPr>
        <w:t xml:space="preserve"> SegoeMarker </w:t>
      </w:r>
      <w:r w:rsidRPr="00EC331D">
        <w:rPr>
          <w:rFonts w:eastAsia="SimSun" w:cs="Arial" w:hint="eastAsia"/>
          <w:lang w:eastAsia="zh-CN"/>
        </w:rPr>
        <w:t>字体的未修改副本；</w:t>
      </w:r>
    </w:p>
    <w:p w14:paraId="1B800256" w14:textId="77777777" w:rsidR="000A570B" w:rsidRPr="00EC331D" w:rsidRDefault="000A570B" w:rsidP="000A570B">
      <w:pPr>
        <w:pStyle w:val="PURBullet-Indented"/>
        <w:rPr>
          <w:rFonts w:eastAsia="SimSun" w:cs="Arial"/>
          <w:lang w:eastAsia="zh-CN"/>
        </w:rPr>
      </w:pPr>
      <w:r w:rsidRPr="00EC331D">
        <w:rPr>
          <w:rFonts w:eastAsia="SimSun" w:cs="Arial" w:hint="eastAsia"/>
          <w:b/>
          <w:lang w:eastAsia="zh-CN"/>
        </w:rPr>
        <w:t>适用于</w:t>
      </w:r>
      <w:r w:rsidRPr="00EC331D">
        <w:rPr>
          <w:rFonts w:eastAsia="SimSun" w:cs="Arial" w:hint="eastAsia"/>
          <w:b/>
          <w:lang w:eastAsia="zh-CN"/>
        </w:rPr>
        <w:t xml:space="preserve"> Visual Studio </w:t>
      </w:r>
      <w:r w:rsidRPr="00EC331D">
        <w:rPr>
          <w:rFonts w:eastAsia="SimSun" w:cs="Arial" w:hint="eastAsia"/>
          <w:b/>
          <w:lang w:eastAsia="zh-CN"/>
        </w:rPr>
        <w:t>的样式和</w:t>
      </w:r>
      <w:r w:rsidRPr="00EC331D">
        <w:rPr>
          <w:rFonts w:eastAsia="SimSun" w:cs="Arial" w:hint="eastAsia"/>
          <w:b/>
          <w:lang w:eastAsia="zh-CN"/>
        </w:rPr>
        <w:t xml:space="preserve"> Blend </w:t>
      </w:r>
      <w:r w:rsidRPr="00EC331D">
        <w:rPr>
          <w:rFonts w:eastAsia="SimSun" w:cs="Arial" w:hint="eastAsia"/>
          <w:b/>
          <w:lang w:eastAsia="zh-CN"/>
        </w:rPr>
        <w:t>样式：</w:t>
      </w:r>
      <w:r w:rsidRPr="00EC331D">
        <w:rPr>
          <w:rFonts w:eastAsia="SimSun" w:cs="Arial" w:hint="eastAsia"/>
          <w:lang w:eastAsia="zh-CN"/>
        </w:rPr>
        <w:t>复制、修改和分发标为</w:t>
      </w:r>
      <w:r w:rsidRPr="00CB45F1">
        <w:rPr>
          <w:rFonts w:ascii="SimSun" w:eastAsia="SimSun" w:hAnsi="SimSun" w:cs="Arial" w:hint="eastAsia"/>
          <w:lang w:eastAsia="zh-CN"/>
        </w:rPr>
        <w:t>“</w:t>
      </w:r>
      <w:r w:rsidRPr="00EC331D">
        <w:rPr>
          <w:rFonts w:eastAsia="SimSun" w:cs="Arial" w:hint="eastAsia"/>
          <w:lang w:eastAsia="zh-CN"/>
        </w:rPr>
        <w:t xml:space="preserve">X </w:t>
      </w:r>
      <w:r w:rsidRPr="00EC331D">
        <w:rPr>
          <w:rFonts w:eastAsia="SimSun" w:cs="Arial" w:hint="eastAsia"/>
          <w:lang w:eastAsia="zh-CN"/>
        </w:rPr>
        <w:t>样式</w:t>
      </w:r>
      <w:r w:rsidRPr="00CB45F1">
        <w:rPr>
          <w:rFonts w:ascii="SimSun" w:eastAsia="SimSun" w:hAnsi="SimSun" w:cs="Arial" w:hint="eastAsia"/>
          <w:lang w:eastAsia="zh-CN"/>
        </w:rPr>
        <w:t>”</w:t>
      </w:r>
      <w:r w:rsidRPr="00EC331D">
        <w:rPr>
          <w:rFonts w:eastAsia="SimSun" w:cs="Arial" w:hint="eastAsia"/>
          <w:lang w:eastAsia="zh-CN"/>
        </w:rPr>
        <w:t>的对象代码形式的代码；</w:t>
      </w:r>
    </w:p>
    <w:p w14:paraId="1B800257" w14:textId="77777777" w:rsidR="004313A2" w:rsidRPr="00EC331D" w:rsidRDefault="000A570B" w:rsidP="00B70FA2">
      <w:pPr>
        <w:pStyle w:val="PURBullet-Indented"/>
        <w:rPr>
          <w:rFonts w:eastAsia="SimSun" w:cs="Arial"/>
          <w:lang w:eastAsia="zh-CN"/>
        </w:rPr>
      </w:pPr>
      <w:r w:rsidRPr="00EC331D">
        <w:rPr>
          <w:rFonts w:eastAsia="SimSun" w:cs="Arial" w:hint="eastAsia"/>
          <w:b/>
          <w:lang w:eastAsia="zh-CN"/>
        </w:rPr>
        <w:t>图标：</w:t>
      </w:r>
      <w:r w:rsidRPr="00EC331D">
        <w:rPr>
          <w:rFonts w:eastAsia="SimSun" w:cs="Arial" w:hint="eastAsia"/>
          <w:lang w:eastAsia="zh-CN"/>
        </w:rPr>
        <w:t>分发标为</w:t>
      </w:r>
      <w:r w:rsidRPr="00CB45F1">
        <w:rPr>
          <w:rFonts w:ascii="SimSun" w:eastAsia="SimSun" w:hAnsi="SimSun" w:cs="Arial" w:hint="eastAsia"/>
          <w:lang w:eastAsia="zh-CN"/>
        </w:rPr>
        <w:t>“</w:t>
      </w:r>
      <w:r w:rsidRPr="00EC331D">
        <w:rPr>
          <w:rFonts w:eastAsia="SimSun" w:cs="Arial" w:hint="eastAsia"/>
          <w:lang w:eastAsia="zh-CN"/>
        </w:rPr>
        <w:t>图标</w:t>
      </w:r>
      <w:r w:rsidRPr="00CB45F1">
        <w:rPr>
          <w:rFonts w:ascii="SimSun" w:eastAsia="SimSun" w:hAnsi="SimSun" w:cs="Arial" w:hint="eastAsia"/>
          <w:lang w:eastAsia="zh-CN"/>
        </w:rPr>
        <w:t>”</w:t>
      </w:r>
      <w:r w:rsidRPr="00EC331D">
        <w:rPr>
          <w:rFonts w:eastAsia="SimSun" w:cs="Arial" w:hint="eastAsia"/>
          <w:lang w:eastAsia="zh-CN"/>
        </w:rPr>
        <w:t>的未修改副本；</w:t>
      </w:r>
    </w:p>
    <w:p w14:paraId="1B800258" w14:textId="77777777" w:rsidR="004313A2" w:rsidRPr="00EC331D" w:rsidRDefault="00407900" w:rsidP="00B70FA2">
      <w:pPr>
        <w:pStyle w:val="PURBullet-Indented"/>
        <w:rPr>
          <w:rFonts w:eastAsia="SimSun" w:cs="Arial"/>
          <w:lang w:eastAsia="zh-CN"/>
        </w:rPr>
      </w:pPr>
      <w:r w:rsidRPr="00EC331D">
        <w:rPr>
          <w:rFonts w:eastAsia="SimSun" w:cs="Arial" w:hint="eastAsia"/>
          <w:b/>
          <w:lang w:eastAsia="zh-CN"/>
        </w:rPr>
        <w:t xml:space="preserve">ASP.NET MVC </w:t>
      </w:r>
      <w:r w:rsidRPr="00EC331D">
        <w:rPr>
          <w:rFonts w:eastAsia="SimSun" w:cs="Arial" w:hint="eastAsia"/>
          <w:b/>
          <w:lang w:eastAsia="zh-CN"/>
        </w:rPr>
        <w:t>和</w:t>
      </w:r>
      <w:r w:rsidRPr="00EC331D">
        <w:rPr>
          <w:rFonts w:eastAsia="SimSun" w:cs="Arial" w:hint="eastAsia"/>
          <w:b/>
          <w:lang w:eastAsia="zh-CN"/>
        </w:rPr>
        <w:t xml:space="preserve"> Web Tooling Extensions</w:t>
      </w:r>
      <w:r w:rsidRPr="00EC331D">
        <w:rPr>
          <w:rFonts w:eastAsia="SimSun" w:cs="Arial" w:hint="eastAsia"/>
          <w:b/>
          <w:lang w:eastAsia="zh-CN"/>
        </w:rPr>
        <w:t>：</w:t>
      </w:r>
      <w:r w:rsidRPr="00EC331D">
        <w:rPr>
          <w:rFonts w:eastAsia="SimSun" w:cs="Arial" w:hint="eastAsia"/>
          <w:lang w:eastAsia="zh-CN"/>
        </w:rPr>
        <w:t>修改、复制和分发或部署作为</w:t>
      </w:r>
      <w:r w:rsidRPr="00EC331D">
        <w:rPr>
          <w:rFonts w:eastAsia="SimSun" w:cs="Arial" w:hint="eastAsia"/>
          <w:lang w:eastAsia="zh-CN"/>
        </w:rPr>
        <w:t xml:space="preserve"> ASP.NET </w:t>
      </w:r>
      <w:r w:rsidRPr="00EC331D">
        <w:rPr>
          <w:rFonts w:eastAsia="SimSun" w:cs="Arial" w:hint="eastAsia"/>
          <w:lang w:eastAsia="zh-CN"/>
        </w:rPr>
        <w:t>程序的一部分包含在</w:t>
      </w:r>
      <w:r w:rsidRPr="00EC331D">
        <w:rPr>
          <w:rFonts w:eastAsia="SimSun" w:cs="Arial" w:hint="eastAsia"/>
          <w:lang w:eastAsia="zh-CN"/>
        </w:rPr>
        <w:t xml:space="preserve"> ASP.NET </w:t>
      </w:r>
      <w:r w:rsidRPr="00EC331D">
        <w:rPr>
          <w:rFonts w:eastAsia="SimSun" w:cs="Arial" w:hint="eastAsia"/>
          <w:lang w:eastAsia="zh-CN"/>
        </w:rPr>
        <w:t>模型视图控制器、</w:t>
      </w:r>
      <w:r w:rsidRPr="00EC331D">
        <w:rPr>
          <w:rFonts w:eastAsia="SimSun" w:cs="Arial" w:hint="eastAsia"/>
          <w:lang w:eastAsia="zh-CN"/>
        </w:rPr>
        <w:t xml:space="preserve">ASP .NET Web Pages </w:t>
      </w:r>
      <w:r w:rsidRPr="00EC331D">
        <w:rPr>
          <w:rFonts w:eastAsia="SimSun" w:cs="Arial" w:hint="eastAsia"/>
          <w:lang w:eastAsia="zh-CN"/>
        </w:rPr>
        <w:t>或</w:t>
      </w:r>
      <w:r w:rsidRPr="00EC331D">
        <w:rPr>
          <w:rFonts w:eastAsia="SimSun" w:cs="Arial" w:hint="eastAsia"/>
          <w:lang w:eastAsia="zh-CN"/>
        </w:rPr>
        <w:t xml:space="preserve"> Web Tooling Extensions </w:t>
      </w:r>
      <w:r w:rsidRPr="00EC331D">
        <w:rPr>
          <w:rFonts w:eastAsia="SimSun" w:cs="Arial" w:hint="eastAsia"/>
          <w:lang w:eastAsia="zh-CN"/>
        </w:rPr>
        <w:t>中的所有</w:t>
      </w:r>
      <w:r w:rsidRPr="00EC331D">
        <w:rPr>
          <w:rFonts w:eastAsia="SimSun" w:cs="Arial" w:hint="eastAsia"/>
          <w:lang w:eastAsia="zh-CN"/>
        </w:rPr>
        <w:t xml:space="preserve"> .js </w:t>
      </w:r>
      <w:r w:rsidRPr="00EC331D">
        <w:rPr>
          <w:rFonts w:eastAsia="SimSun" w:cs="Arial" w:hint="eastAsia"/>
          <w:lang w:eastAsia="zh-CN"/>
        </w:rPr>
        <w:t>文件；</w:t>
      </w:r>
    </w:p>
    <w:p w14:paraId="1B800259" w14:textId="77777777" w:rsidR="00407900" w:rsidRPr="00EC331D" w:rsidRDefault="004313A2" w:rsidP="00B70FA2">
      <w:pPr>
        <w:pStyle w:val="PURBullet-Indented"/>
        <w:rPr>
          <w:rFonts w:eastAsia="SimSun" w:cs="Arial"/>
          <w:lang w:eastAsia="zh-CN"/>
        </w:rPr>
      </w:pPr>
      <w:r w:rsidRPr="00EC331D">
        <w:rPr>
          <w:rFonts w:eastAsia="SimSun" w:cs="Arial" w:hint="eastAsia"/>
          <w:b/>
          <w:bCs/>
          <w:lang w:eastAsia="zh-CN"/>
        </w:rPr>
        <w:t>Visual Studio LightSwitch Project Templates</w:t>
      </w:r>
      <w:r w:rsidRPr="00EC331D">
        <w:rPr>
          <w:rFonts w:eastAsia="SimSun" w:cs="Arial" w:hint="eastAsia"/>
          <w:b/>
          <w:lang w:eastAsia="zh-CN"/>
        </w:rPr>
        <w:t>：</w:t>
      </w:r>
      <w:r w:rsidRPr="00EC331D">
        <w:rPr>
          <w:rFonts w:eastAsia="SimSun" w:cs="Arial" w:hint="eastAsia"/>
          <w:lang w:eastAsia="zh-CN"/>
        </w:rPr>
        <w:t>修改、复制和分发或部署作为</w:t>
      </w:r>
      <w:r w:rsidRPr="00EC331D">
        <w:rPr>
          <w:rFonts w:eastAsia="SimSun" w:cs="Arial" w:hint="eastAsia"/>
          <w:lang w:eastAsia="zh-CN"/>
        </w:rPr>
        <w:t xml:space="preserve"> LightSwitch </w:t>
      </w:r>
      <w:r w:rsidRPr="00EC331D">
        <w:rPr>
          <w:rFonts w:eastAsia="SimSun" w:cs="Arial" w:hint="eastAsia"/>
          <w:lang w:eastAsia="zh-CN"/>
        </w:rPr>
        <w:t>程序的一部分包含在</w:t>
      </w:r>
      <w:r w:rsidRPr="00EC331D">
        <w:rPr>
          <w:rFonts w:eastAsia="SimSun" w:cs="Arial" w:hint="eastAsia"/>
          <w:lang w:eastAsia="zh-CN"/>
        </w:rPr>
        <w:t xml:space="preserve"> Visual Studio LightSwitch </w:t>
      </w:r>
      <w:r w:rsidRPr="00EC331D">
        <w:rPr>
          <w:rFonts w:eastAsia="SimSun" w:cs="Arial" w:hint="eastAsia"/>
          <w:lang w:eastAsia="zh-CN"/>
        </w:rPr>
        <w:t>项目模板中的所有</w:t>
      </w:r>
      <w:r w:rsidRPr="00EC331D">
        <w:rPr>
          <w:rFonts w:eastAsia="SimSun" w:cs="Arial" w:hint="eastAsia"/>
          <w:lang w:eastAsia="zh-CN"/>
        </w:rPr>
        <w:t xml:space="preserve"> .js </w:t>
      </w:r>
      <w:r w:rsidRPr="00EC331D">
        <w:rPr>
          <w:rFonts w:eastAsia="SimSun" w:cs="Arial" w:hint="eastAsia"/>
          <w:lang w:eastAsia="zh-CN"/>
        </w:rPr>
        <w:t>文件。</w:t>
      </w:r>
    </w:p>
    <w:p w14:paraId="1B80025A" w14:textId="77777777" w:rsidR="00407900" w:rsidRPr="00EC331D" w:rsidRDefault="00407900" w:rsidP="00B70FA2">
      <w:pPr>
        <w:pStyle w:val="PURBullet-Indented"/>
        <w:rPr>
          <w:rFonts w:eastAsia="SimSun" w:cs="Arial"/>
          <w:lang w:eastAsia="zh-CN"/>
        </w:rPr>
      </w:pPr>
      <w:r w:rsidRPr="00EC331D">
        <w:rPr>
          <w:rFonts w:eastAsia="SimSun" w:cs="Arial" w:hint="eastAsia"/>
          <w:b/>
          <w:lang w:eastAsia="zh-CN"/>
        </w:rPr>
        <w:t xml:space="preserve">Windows JavaScript </w:t>
      </w:r>
      <w:r w:rsidRPr="00EC331D">
        <w:rPr>
          <w:rFonts w:eastAsia="SimSun" w:cs="Arial" w:hint="eastAsia"/>
          <w:b/>
          <w:lang w:eastAsia="zh-CN"/>
        </w:rPr>
        <w:t>库。</w:t>
      </w:r>
      <w:r w:rsidRPr="00EC331D">
        <w:rPr>
          <w:rFonts w:eastAsia="SimSun" w:cs="Arial" w:hint="eastAsia"/>
          <w:lang w:eastAsia="zh-CN"/>
        </w:rPr>
        <w:t>在开发以供内部使用的程序中或在为第三方开发和分发的程序中复制和使用</w:t>
      </w:r>
      <w:r w:rsidRPr="00EC331D">
        <w:rPr>
          <w:rFonts w:eastAsia="SimSun" w:cs="Arial" w:hint="eastAsia"/>
          <w:lang w:eastAsia="zh-CN"/>
        </w:rPr>
        <w:t xml:space="preserve"> Windows JavaScript </w:t>
      </w:r>
      <w:r w:rsidRPr="00EC331D">
        <w:rPr>
          <w:rFonts w:eastAsia="SimSun" w:cs="Arial" w:hint="eastAsia"/>
          <w:lang w:eastAsia="zh-CN"/>
        </w:rPr>
        <w:t>库，但不进行任何修改。以下内容还适用于与</w:t>
      </w:r>
      <w:r w:rsidRPr="00EC331D">
        <w:rPr>
          <w:rFonts w:eastAsia="SimSun" w:cs="Arial" w:hint="eastAsia"/>
          <w:lang w:eastAsia="zh-CN"/>
        </w:rPr>
        <w:t xml:space="preserve"> Windows JavaScript </w:t>
      </w:r>
      <w:r w:rsidRPr="00EC331D">
        <w:rPr>
          <w:rFonts w:eastAsia="SimSun" w:cs="Arial" w:hint="eastAsia"/>
          <w:lang w:eastAsia="zh-CN"/>
        </w:rPr>
        <w:t>库一起使用的程序。</w:t>
      </w:r>
      <w:r w:rsidRPr="00EC331D">
        <w:rPr>
          <w:rFonts w:eastAsia="SimSun" w:cs="Arial" w:hint="eastAsia"/>
          <w:lang w:eastAsia="zh-CN"/>
        </w:rPr>
        <w:t xml:space="preserve">Windows JavaScript </w:t>
      </w:r>
      <w:r w:rsidRPr="00EC331D">
        <w:rPr>
          <w:rFonts w:eastAsia="SimSun" w:cs="Arial" w:hint="eastAsia"/>
          <w:lang w:eastAsia="zh-CN"/>
        </w:rPr>
        <w:t>库文件可帮助程序实现</w:t>
      </w:r>
      <w:r w:rsidRPr="00EC331D">
        <w:rPr>
          <w:rFonts w:eastAsia="SimSun" w:cs="Arial" w:hint="eastAsia"/>
          <w:lang w:eastAsia="zh-CN"/>
        </w:rPr>
        <w:t xml:space="preserve"> Windows </w:t>
      </w:r>
      <w:r w:rsidRPr="00EC331D">
        <w:rPr>
          <w:rFonts w:eastAsia="SimSun" w:cs="Arial" w:hint="eastAsia"/>
          <w:lang w:eastAsia="zh-CN"/>
        </w:rPr>
        <w:t>设计模板和</w:t>
      </w:r>
      <w:r w:rsidRPr="00EC331D">
        <w:rPr>
          <w:rFonts w:eastAsia="SimSun" w:cs="Arial" w:hint="eastAsia"/>
          <w:lang w:eastAsia="zh-CN"/>
        </w:rPr>
        <w:t xml:space="preserve"> UI </w:t>
      </w:r>
      <w:r w:rsidRPr="00EC331D">
        <w:rPr>
          <w:rFonts w:eastAsia="SimSun" w:cs="Arial" w:hint="eastAsia"/>
          <w:lang w:eastAsia="zh-CN"/>
        </w:rPr>
        <w:t>外观。您只能通过</w:t>
      </w:r>
      <w:r w:rsidRPr="00EC331D">
        <w:rPr>
          <w:rFonts w:eastAsia="SimSun" w:cs="Arial" w:hint="eastAsia"/>
          <w:lang w:eastAsia="zh-CN"/>
        </w:rPr>
        <w:t xml:space="preserve"> Windows </w:t>
      </w:r>
      <w:r w:rsidRPr="00EC331D">
        <w:rPr>
          <w:rFonts w:eastAsia="SimSun" w:cs="Arial" w:hint="eastAsia"/>
          <w:lang w:eastAsia="zh-CN"/>
        </w:rPr>
        <w:t>商店分发包含</w:t>
      </w:r>
      <w:r w:rsidRPr="00EC331D">
        <w:rPr>
          <w:rFonts w:eastAsia="SimSun" w:cs="Arial" w:hint="eastAsia"/>
          <w:lang w:eastAsia="zh-CN"/>
        </w:rPr>
        <w:t xml:space="preserve"> Windows JavaScript </w:t>
      </w:r>
      <w:r w:rsidRPr="00EC331D">
        <w:rPr>
          <w:rFonts w:eastAsia="SimSun" w:cs="Arial" w:hint="eastAsia"/>
          <w:lang w:eastAsia="zh-CN"/>
        </w:rPr>
        <w:t>库文件的程序而不得以其他形式分发。</w:t>
      </w:r>
    </w:p>
    <w:p w14:paraId="1B80025B" w14:textId="77777777" w:rsidR="000A570B" w:rsidRPr="00EC331D" w:rsidRDefault="000A570B" w:rsidP="00B70FA2">
      <w:pPr>
        <w:pStyle w:val="PURBullet-Indented"/>
        <w:rPr>
          <w:rFonts w:eastAsia="SimSun" w:cs="Arial"/>
          <w:lang w:eastAsia="zh-CN"/>
        </w:rPr>
      </w:pPr>
      <w:r w:rsidRPr="00EC331D">
        <w:rPr>
          <w:rFonts w:eastAsia="SimSun" w:cs="Arial" w:hint="eastAsia"/>
          <w:b/>
          <w:lang w:eastAsia="zh-CN"/>
        </w:rPr>
        <w:t>安装程序：</w:t>
      </w:r>
      <w:r w:rsidRPr="00EC331D">
        <w:rPr>
          <w:rFonts w:eastAsia="SimSun" w:cs="Arial" w:hint="eastAsia"/>
          <w:lang w:eastAsia="zh-CN"/>
        </w:rPr>
        <w:t>安装程序中包含的可分发代码只能作为该安装程序的一部分分发。您不能对其进行修改。</w:t>
      </w:r>
    </w:p>
    <w:p w14:paraId="1B80025C" w14:textId="77777777" w:rsidR="000A570B" w:rsidRPr="00EC331D" w:rsidRDefault="000A570B" w:rsidP="00B70FA2">
      <w:pPr>
        <w:pStyle w:val="PURBullet-Indented"/>
        <w:rPr>
          <w:rFonts w:eastAsia="SimSun" w:cs="Arial"/>
          <w:lang w:eastAsia="zh-CN"/>
        </w:rPr>
      </w:pPr>
      <w:r w:rsidRPr="00EC331D">
        <w:rPr>
          <w:rFonts w:eastAsia="SimSun" w:cs="Arial" w:hint="eastAsia"/>
          <w:b/>
          <w:lang w:eastAsia="zh-CN"/>
        </w:rPr>
        <w:t>针对</w:t>
      </w:r>
      <w:r w:rsidRPr="00EC331D">
        <w:rPr>
          <w:rFonts w:eastAsia="SimSun" w:cs="Arial" w:hint="eastAsia"/>
          <w:b/>
          <w:lang w:eastAsia="zh-CN"/>
        </w:rPr>
        <w:t xml:space="preserve"> Microsoft Commerce Server 2009 Standard Edition </w:t>
      </w:r>
      <w:r w:rsidRPr="00EC331D">
        <w:rPr>
          <w:rFonts w:eastAsia="SimSun" w:cs="Arial" w:hint="eastAsia"/>
          <w:b/>
          <w:lang w:eastAsia="zh-CN"/>
        </w:rPr>
        <w:t>和</w:t>
      </w:r>
      <w:r w:rsidRPr="00EC331D">
        <w:rPr>
          <w:rFonts w:eastAsia="SimSun" w:cs="Arial" w:hint="eastAsia"/>
          <w:b/>
          <w:lang w:eastAsia="zh-CN"/>
        </w:rPr>
        <w:t xml:space="preserve"> Enterprise Edition </w:t>
      </w:r>
      <w:r w:rsidRPr="00EC331D">
        <w:rPr>
          <w:rFonts w:eastAsia="SimSun" w:cs="Arial" w:hint="eastAsia"/>
          <w:b/>
          <w:lang w:eastAsia="zh-CN"/>
        </w:rPr>
        <w:t>的</w:t>
      </w:r>
      <w:r w:rsidRPr="00EC331D">
        <w:rPr>
          <w:rFonts w:eastAsia="SimSun" w:cs="Arial" w:hint="eastAsia"/>
          <w:b/>
          <w:lang w:eastAsia="zh-CN"/>
        </w:rPr>
        <w:t xml:space="preserve"> EXTENSIBILITY KIT </w:t>
      </w:r>
      <w:r w:rsidRPr="00EC331D">
        <w:rPr>
          <w:rFonts w:eastAsia="SimSun" w:cs="Arial" w:hint="eastAsia"/>
          <w:b/>
          <w:lang w:eastAsia="zh-CN"/>
        </w:rPr>
        <w:t>文件：</w:t>
      </w:r>
      <w:r w:rsidRPr="00EC331D">
        <w:rPr>
          <w:rFonts w:eastAsia="SimSun" w:cs="Arial" w:hint="eastAsia"/>
          <w:lang w:eastAsia="zh-CN"/>
        </w:rPr>
        <w:t>复制和分发标为</w:t>
      </w:r>
      <w:r w:rsidRPr="00CB45F1">
        <w:rPr>
          <w:rFonts w:ascii="SimSun" w:eastAsia="SimSun" w:hAnsi="SimSun" w:cs="Arial" w:hint="eastAsia"/>
          <w:lang w:eastAsia="zh-CN"/>
        </w:rPr>
        <w:t>“</w:t>
      </w:r>
      <w:r w:rsidRPr="00EC331D">
        <w:rPr>
          <w:rFonts w:eastAsia="SimSun" w:cs="Arial" w:hint="eastAsia"/>
          <w:lang w:eastAsia="zh-CN"/>
        </w:rPr>
        <w:t>扩展工具包</w:t>
      </w:r>
      <w:r w:rsidRPr="00CB45F1">
        <w:rPr>
          <w:rFonts w:ascii="SimSun" w:eastAsia="SimSun" w:hAnsi="SimSun" w:cs="Arial" w:hint="eastAsia"/>
          <w:lang w:eastAsia="zh-CN"/>
        </w:rPr>
        <w:t>”</w:t>
      </w:r>
      <w:r w:rsidRPr="00EC331D">
        <w:rPr>
          <w:rFonts w:eastAsia="SimSun" w:cs="Arial" w:hint="eastAsia"/>
          <w:lang w:eastAsia="zh-CN"/>
        </w:rPr>
        <w:t>的源代码和对象代码形式的代码；以及</w:t>
      </w:r>
    </w:p>
    <w:p w14:paraId="1B80025D" w14:textId="77777777" w:rsidR="000A570B" w:rsidRPr="00EC331D" w:rsidRDefault="000A570B" w:rsidP="00B70FA2">
      <w:pPr>
        <w:pStyle w:val="PURBullet-Indented"/>
        <w:rPr>
          <w:rFonts w:eastAsia="SimSun" w:cs="Arial"/>
          <w:lang w:eastAsia="zh-CN"/>
        </w:rPr>
      </w:pPr>
      <w:r w:rsidRPr="00EC331D">
        <w:rPr>
          <w:rFonts w:eastAsia="SimSun" w:cs="Arial" w:hint="eastAsia"/>
          <w:b/>
          <w:lang w:eastAsia="zh-CN"/>
        </w:rPr>
        <w:t xml:space="preserve">Access Runtime </w:t>
      </w:r>
      <w:r w:rsidRPr="00EC331D">
        <w:rPr>
          <w:rFonts w:eastAsia="SimSun" w:cs="Arial" w:hint="eastAsia"/>
          <w:b/>
          <w:lang w:eastAsia="zh-CN"/>
        </w:rPr>
        <w:t>文件：</w:t>
      </w:r>
      <w:r w:rsidRPr="00EC331D">
        <w:rPr>
          <w:rFonts w:eastAsia="SimSun" w:cs="Arial" w:hint="eastAsia"/>
          <w:lang w:eastAsia="zh-CN"/>
        </w:rPr>
        <w:t>用对象代码的形式复制和分发</w:t>
      </w:r>
      <w:r w:rsidRPr="00EC331D">
        <w:rPr>
          <w:rFonts w:eastAsia="SimSun" w:cs="Arial" w:hint="eastAsia"/>
          <w:lang w:eastAsia="zh-CN"/>
        </w:rPr>
        <w:t xml:space="preserve"> Microsoft Office Professional Plus 2013 </w:t>
      </w:r>
      <w:r w:rsidRPr="00EC331D">
        <w:rPr>
          <w:rFonts w:eastAsia="SimSun" w:cs="Arial" w:hint="eastAsia"/>
          <w:lang w:eastAsia="zh-CN"/>
        </w:rPr>
        <w:t>或</w:t>
      </w:r>
      <w:r w:rsidRPr="00EC331D">
        <w:rPr>
          <w:rFonts w:eastAsia="SimSun" w:cs="Arial" w:hint="eastAsia"/>
          <w:lang w:eastAsia="zh-CN"/>
        </w:rPr>
        <w:t xml:space="preserve"> Microsoft Office Access 2013 </w:t>
      </w:r>
      <w:r w:rsidRPr="00EC331D">
        <w:rPr>
          <w:rFonts w:eastAsia="SimSun" w:cs="Arial" w:hint="eastAsia"/>
          <w:lang w:eastAsia="zh-CN"/>
        </w:rPr>
        <w:t>软件许可副本中的</w:t>
      </w:r>
      <w:r w:rsidRPr="00EC331D">
        <w:rPr>
          <w:rFonts w:eastAsia="SimSun" w:cs="Arial" w:hint="eastAsia"/>
          <w:lang w:eastAsia="zh-CN"/>
        </w:rPr>
        <w:t xml:space="preserve"> SETUP.EXE</w:t>
      </w:r>
      <w:r w:rsidRPr="00EC331D">
        <w:rPr>
          <w:rFonts w:eastAsia="SimSun" w:cs="Arial" w:hint="eastAsia"/>
          <w:lang w:eastAsia="zh-CN"/>
        </w:rPr>
        <w:t>、</w:t>
      </w:r>
      <w:r w:rsidRPr="00EC331D">
        <w:rPr>
          <w:rFonts w:eastAsia="SimSun" w:cs="Arial" w:hint="eastAsia"/>
          <w:lang w:eastAsia="zh-CN"/>
        </w:rPr>
        <w:t xml:space="preserve">ACCESSRT.MSI </w:t>
      </w:r>
      <w:r w:rsidRPr="00EC331D">
        <w:rPr>
          <w:rFonts w:eastAsia="SimSun" w:cs="Arial" w:hint="eastAsia"/>
          <w:lang w:eastAsia="zh-CN"/>
        </w:rPr>
        <w:t>和</w:t>
      </w:r>
      <w:r w:rsidRPr="00EC331D">
        <w:rPr>
          <w:rFonts w:eastAsia="SimSun" w:cs="Arial" w:hint="eastAsia"/>
          <w:lang w:eastAsia="zh-CN"/>
        </w:rPr>
        <w:t xml:space="preserve"> ACCESSRT.CAB </w:t>
      </w:r>
      <w:r w:rsidRPr="00EC331D">
        <w:rPr>
          <w:rFonts w:eastAsia="SimSun" w:cs="Arial" w:hint="eastAsia"/>
          <w:lang w:eastAsia="zh-CN"/>
        </w:rPr>
        <w:t>文件。您和您的最终用户只能将这些文件用于向您的非数据库管理程序提供数据库功能。</w:t>
      </w:r>
    </w:p>
    <w:p w14:paraId="1B80025E" w14:textId="77777777" w:rsidR="000807B2" w:rsidRDefault="000807B2" w:rsidP="000807B2">
      <w:pPr>
        <w:pStyle w:val="PURBlueStrong-Indented"/>
        <w:keepNext w:val="0"/>
        <w:keepLines w:val="0"/>
        <w:ind w:left="274"/>
        <w:rPr>
          <w:rFonts w:eastAsia="SimSun" w:cs="Arial"/>
          <w:lang w:eastAsia="zh-CN"/>
        </w:rPr>
      </w:pPr>
    </w:p>
    <w:p w14:paraId="1B80025F" w14:textId="77777777" w:rsidR="000807B2" w:rsidRDefault="000807B2" w:rsidP="000807B2">
      <w:pPr>
        <w:pStyle w:val="PURBlueStrong-Indented"/>
        <w:keepNext w:val="0"/>
        <w:keepLines w:val="0"/>
        <w:ind w:left="274"/>
        <w:rPr>
          <w:rFonts w:eastAsia="SimSun" w:cs="Arial"/>
          <w:lang w:eastAsia="zh-CN"/>
        </w:rPr>
      </w:pPr>
    </w:p>
    <w:p w14:paraId="1B800260" w14:textId="77777777" w:rsidR="00B0332A" w:rsidRPr="00EC331D" w:rsidRDefault="00B0332A" w:rsidP="00B0332A">
      <w:pPr>
        <w:pStyle w:val="PURBlueStrong-Indented"/>
        <w:rPr>
          <w:rFonts w:eastAsia="SimSun" w:cs="Arial"/>
          <w:lang w:eastAsia="zh-CN"/>
        </w:rPr>
      </w:pPr>
      <w:r w:rsidRPr="00EC331D">
        <w:rPr>
          <w:rFonts w:eastAsia="SimSun" w:cs="Arial" w:hint="eastAsia"/>
          <w:lang w:eastAsia="zh-CN"/>
        </w:rPr>
        <w:lastRenderedPageBreak/>
        <w:t>分发要求</w:t>
      </w:r>
    </w:p>
    <w:p w14:paraId="1B800261" w14:textId="77777777" w:rsidR="00B0332A" w:rsidRPr="00EC331D" w:rsidRDefault="00B0332A" w:rsidP="00B0332A">
      <w:pPr>
        <w:pStyle w:val="PURBody-Indented"/>
        <w:rPr>
          <w:rFonts w:eastAsia="SimSun" w:cs="Arial"/>
          <w:lang w:eastAsia="zh-CN"/>
        </w:rPr>
      </w:pPr>
      <w:r w:rsidRPr="00EC331D">
        <w:rPr>
          <w:rFonts w:eastAsia="SimSun" w:cs="Arial" w:hint="eastAsia"/>
          <w:lang w:eastAsia="zh-CN"/>
        </w:rPr>
        <w:t>对于您分发的任何</w:t>
      </w:r>
      <w:r w:rsidRPr="00CB45F1">
        <w:rPr>
          <w:rFonts w:ascii="SimSun" w:eastAsia="SimSun" w:hAnsi="SimSun" w:cs="Arial" w:hint="eastAsia"/>
          <w:lang w:eastAsia="zh-CN"/>
        </w:rPr>
        <w:t>“</w:t>
      </w:r>
      <w:r w:rsidRPr="00EC331D">
        <w:rPr>
          <w:rFonts w:eastAsia="SimSun" w:cs="Arial" w:hint="eastAsia"/>
          <w:lang w:eastAsia="zh-CN"/>
        </w:rPr>
        <w:t>可分发代码</w:t>
      </w:r>
      <w:r w:rsidRPr="00CB45F1">
        <w:rPr>
          <w:rFonts w:ascii="SimSun" w:eastAsia="SimSun" w:hAnsi="SimSun" w:cs="Arial" w:hint="eastAsia"/>
          <w:lang w:eastAsia="zh-CN"/>
        </w:rPr>
        <w:t>”</w:t>
      </w:r>
      <w:r w:rsidRPr="00EC331D">
        <w:rPr>
          <w:rFonts w:eastAsia="SimSun" w:cs="Arial" w:hint="eastAsia"/>
          <w:lang w:eastAsia="zh-CN"/>
        </w:rPr>
        <w:t>，您必须：</w:t>
      </w:r>
    </w:p>
    <w:p w14:paraId="1B800262" w14:textId="77777777" w:rsidR="00B0332A" w:rsidRPr="00EC331D" w:rsidRDefault="00B0332A" w:rsidP="003B5A77">
      <w:pPr>
        <w:pStyle w:val="PURBullet-Indented"/>
        <w:numPr>
          <w:ilvl w:val="0"/>
          <w:numId w:val="5"/>
        </w:numPr>
        <w:rPr>
          <w:rFonts w:eastAsia="SimSun" w:cs="Arial"/>
          <w:lang w:eastAsia="zh-CN"/>
        </w:rPr>
      </w:pPr>
      <w:r w:rsidRPr="00EC331D">
        <w:rPr>
          <w:rFonts w:eastAsia="SimSun" w:cs="Arial" w:hint="eastAsia"/>
          <w:lang w:eastAsia="zh-CN"/>
        </w:rPr>
        <w:t>在您的程序中为其添加重要的主要功能；</w:t>
      </w:r>
    </w:p>
    <w:p w14:paraId="1B800263" w14:textId="77777777" w:rsidR="00B0332A" w:rsidRPr="00EC331D" w:rsidRDefault="00B0332A" w:rsidP="003B5A77">
      <w:pPr>
        <w:pStyle w:val="PURBullet-Indented"/>
        <w:numPr>
          <w:ilvl w:val="0"/>
          <w:numId w:val="5"/>
        </w:numPr>
        <w:rPr>
          <w:rFonts w:eastAsia="SimSun" w:cs="Arial"/>
          <w:lang w:eastAsia="zh-CN"/>
        </w:rPr>
      </w:pPr>
      <w:r w:rsidRPr="00EC331D">
        <w:rPr>
          <w:rFonts w:eastAsia="SimSun" w:cs="Arial" w:hint="eastAsia"/>
          <w:lang w:eastAsia="zh-CN"/>
        </w:rPr>
        <w:t>对于具有文件扩展名</w:t>
      </w:r>
      <w:r w:rsidRPr="00EC331D">
        <w:rPr>
          <w:rFonts w:eastAsia="SimSun" w:cs="Arial" w:hint="eastAsia"/>
          <w:lang w:eastAsia="zh-CN"/>
        </w:rPr>
        <w:t xml:space="preserve"> .lib </w:t>
      </w:r>
      <w:r w:rsidRPr="00EC331D">
        <w:rPr>
          <w:rFonts w:eastAsia="SimSun" w:cs="Arial" w:hint="eastAsia"/>
          <w:lang w:eastAsia="zh-CN"/>
        </w:rPr>
        <w:t>的所有可分发代码，只能分发通过程序的链接器运行此类可分发代码的结果；</w:t>
      </w:r>
    </w:p>
    <w:p w14:paraId="1B800264" w14:textId="77777777" w:rsidR="00B0332A" w:rsidRPr="00EC331D" w:rsidRDefault="00B0332A" w:rsidP="003B5A77">
      <w:pPr>
        <w:pStyle w:val="PURBullet-Indented"/>
        <w:numPr>
          <w:ilvl w:val="0"/>
          <w:numId w:val="5"/>
        </w:numPr>
        <w:rPr>
          <w:rFonts w:eastAsia="SimSun" w:cs="Arial"/>
          <w:lang w:eastAsia="zh-CN"/>
        </w:rPr>
      </w:pPr>
      <w:r w:rsidRPr="00EC331D">
        <w:rPr>
          <w:rFonts w:eastAsia="SimSun" w:cs="Arial" w:hint="eastAsia"/>
          <w:lang w:eastAsia="zh-CN"/>
        </w:rPr>
        <w:t>安装程序中包含的可分发代码只能作为该安装程序的一部分（未经修改）进行分发；</w:t>
      </w:r>
    </w:p>
    <w:p w14:paraId="1B800265" w14:textId="77777777" w:rsidR="008D4FD8" w:rsidRPr="00EC331D" w:rsidRDefault="008D4FD8" w:rsidP="003B5A77">
      <w:pPr>
        <w:pStyle w:val="PURBullet-Indented"/>
        <w:numPr>
          <w:ilvl w:val="0"/>
          <w:numId w:val="5"/>
        </w:numPr>
        <w:rPr>
          <w:rFonts w:eastAsia="SimSun" w:cs="Arial"/>
          <w:lang w:eastAsia="zh-CN"/>
        </w:rPr>
      </w:pPr>
      <w:r w:rsidRPr="00EC331D">
        <w:rPr>
          <w:rFonts w:eastAsia="SimSun" w:cs="Arial" w:hint="eastAsia"/>
          <w:lang w:eastAsia="zh-CN"/>
        </w:rPr>
        <w:t>要求分销商和最终用户接受适当的条款，这些条款对可分发代码的保护程度至少应相当于服务提供商许可协议；</w:t>
      </w:r>
    </w:p>
    <w:p w14:paraId="1B800266" w14:textId="77777777" w:rsidR="00B0332A" w:rsidRPr="00EC331D" w:rsidRDefault="00B0332A" w:rsidP="003B5A77">
      <w:pPr>
        <w:pStyle w:val="PURBullet-Indented"/>
        <w:numPr>
          <w:ilvl w:val="0"/>
          <w:numId w:val="5"/>
        </w:numPr>
        <w:rPr>
          <w:rFonts w:eastAsia="SimSun" w:cs="Arial"/>
          <w:lang w:eastAsia="zh-CN"/>
        </w:rPr>
      </w:pPr>
      <w:r w:rsidRPr="00EC331D">
        <w:rPr>
          <w:rFonts w:eastAsia="SimSun" w:cs="Arial" w:hint="eastAsia"/>
          <w:lang w:eastAsia="zh-CN"/>
        </w:rPr>
        <w:t>在您的程序上展示有效的版权声明；以及</w:t>
      </w:r>
    </w:p>
    <w:p w14:paraId="1B800267" w14:textId="77777777" w:rsidR="00B0332A" w:rsidRPr="00EC331D" w:rsidRDefault="00B0332A" w:rsidP="003B5A77">
      <w:pPr>
        <w:pStyle w:val="PURBullet-Indented"/>
        <w:numPr>
          <w:ilvl w:val="0"/>
          <w:numId w:val="5"/>
        </w:numPr>
        <w:rPr>
          <w:rFonts w:eastAsia="SimSun" w:cs="Arial"/>
          <w:lang w:eastAsia="zh-CN"/>
        </w:rPr>
      </w:pPr>
      <w:r w:rsidRPr="00EC331D">
        <w:rPr>
          <w:rFonts w:eastAsia="SimSun" w:cs="Arial" w:hint="eastAsia"/>
          <w:lang w:eastAsia="zh-CN"/>
        </w:rPr>
        <w:t>对于与分发或使用您的程序有关的任何索赔，为</w:t>
      </w:r>
      <w:r w:rsidRPr="00EC331D">
        <w:rPr>
          <w:rFonts w:eastAsia="SimSun" w:cs="Arial" w:hint="eastAsia"/>
          <w:lang w:eastAsia="zh-CN"/>
        </w:rPr>
        <w:t xml:space="preserve"> Microsoft </w:t>
      </w:r>
      <w:r w:rsidRPr="00EC331D">
        <w:rPr>
          <w:rFonts w:eastAsia="SimSun" w:cs="Arial" w:hint="eastAsia"/>
          <w:lang w:eastAsia="zh-CN"/>
        </w:rPr>
        <w:t>提供辩护、补偿，包括支付律师费，并使</w:t>
      </w:r>
      <w:r w:rsidRPr="00EC331D">
        <w:rPr>
          <w:rFonts w:eastAsia="SimSun" w:cs="Arial" w:hint="eastAsia"/>
          <w:lang w:eastAsia="zh-CN"/>
        </w:rPr>
        <w:t xml:space="preserve"> Microsoft </w:t>
      </w:r>
      <w:r w:rsidRPr="00EC331D">
        <w:rPr>
          <w:rFonts w:eastAsia="SimSun" w:cs="Arial" w:hint="eastAsia"/>
          <w:lang w:eastAsia="zh-CN"/>
        </w:rPr>
        <w:t>免受损害。</w:t>
      </w:r>
    </w:p>
    <w:p w14:paraId="1B800268" w14:textId="77777777" w:rsidR="00B0332A" w:rsidRPr="00EC331D" w:rsidRDefault="00B0332A" w:rsidP="00B0332A">
      <w:pPr>
        <w:pStyle w:val="PURBlueStrong-Indented"/>
        <w:rPr>
          <w:rFonts w:eastAsia="SimSun" w:cs="Arial"/>
          <w:lang w:eastAsia="zh-CN"/>
        </w:rPr>
      </w:pPr>
      <w:r w:rsidRPr="00EC331D">
        <w:rPr>
          <w:rFonts w:eastAsia="SimSun" w:cs="Arial" w:hint="eastAsia"/>
          <w:lang w:eastAsia="zh-CN"/>
        </w:rPr>
        <w:t>分发限制</w:t>
      </w:r>
    </w:p>
    <w:p w14:paraId="1B800269" w14:textId="77777777" w:rsidR="00B0332A" w:rsidRPr="00EC331D" w:rsidRDefault="00B0332A" w:rsidP="00B0332A">
      <w:pPr>
        <w:pStyle w:val="PURBody-Indented"/>
        <w:rPr>
          <w:rFonts w:eastAsia="SimSun" w:cs="Arial"/>
          <w:lang w:eastAsia="zh-CN"/>
        </w:rPr>
      </w:pPr>
      <w:r w:rsidRPr="00EC331D">
        <w:rPr>
          <w:rFonts w:eastAsia="SimSun" w:cs="Arial" w:hint="eastAsia"/>
          <w:lang w:eastAsia="zh-CN"/>
        </w:rPr>
        <w:t>您不得：</w:t>
      </w:r>
    </w:p>
    <w:p w14:paraId="1B80026A" w14:textId="77777777" w:rsidR="00B0332A" w:rsidRPr="00EC331D" w:rsidRDefault="00B0332A" w:rsidP="003B5A77">
      <w:pPr>
        <w:pStyle w:val="PURBullet-Indented"/>
        <w:numPr>
          <w:ilvl w:val="0"/>
          <w:numId w:val="6"/>
        </w:numPr>
        <w:rPr>
          <w:rFonts w:eastAsia="SimSun" w:cs="Arial"/>
          <w:lang w:eastAsia="zh-CN"/>
        </w:rPr>
      </w:pPr>
      <w:r w:rsidRPr="00EC331D">
        <w:rPr>
          <w:rFonts w:eastAsia="SimSun" w:cs="Arial" w:hint="eastAsia"/>
          <w:lang w:eastAsia="zh-CN"/>
        </w:rPr>
        <w:t>改变可分发代码中的任何版权、商标或专利声明；</w:t>
      </w:r>
    </w:p>
    <w:p w14:paraId="1B80026B" w14:textId="77777777" w:rsidR="00B0332A" w:rsidRPr="00EC331D" w:rsidRDefault="00B0332A" w:rsidP="003B5A77">
      <w:pPr>
        <w:pStyle w:val="PURBullet-Indented"/>
        <w:numPr>
          <w:ilvl w:val="0"/>
          <w:numId w:val="6"/>
        </w:numPr>
        <w:rPr>
          <w:rFonts w:eastAsia="SimSun" w:cs="Arial"/>
          <w:lang w:eastAsia="zh-CN"/>
        </w:rPr>
      </w:pPr>
      <w:r w:rsidRPr="00EC331D">
        <w:rPr>
          <w:rFonts w:eastAsia="SimSun" w:cs="Arial" w:hint="eastAsia"/>
          <w:lang w:eastAsia="zh-CN"/>
        </w:rPr>
        <w:t>在您的程序名称中使用</w:t>
      </w:r>
      <w:r w:rsidRPr="00EC331D">
        <w:rPr>
          <w:rFonts w:eastAsia="SimSun" w:cs="Arial" w:hint="eastAsia"/>
          <w:lang w:eastAsia="zh-CN"/>
        </w:rPr>
        <w:t xml:space="preserve"> Microsoft </w:t>
      </w:r>
      <w:r w:rsidRPr="00EC331D">
        <w:rPr>
          <w:rFonts w:eastAsia="SimSun" w:cs="Arial" w:hint="eastAsia"/>
          <w:lang w:eastAsia="zh-CN"/>
        </w:rPr>
        <w:t>的商标，或者以其他方式暗示您的程序来自</w:t>
      </w:r>
      <w:r w:rsidRPr="00EC331D">
        <w:rPr>
          <w:rFonts w:eastAsia="SimSun" w:cs="Arial" w:hint="eastAsia"/>
          <w:lang w:eastAsia="zh-CN"/>
        </w:rPr>
        <w:t xml:space="preserve"> Microsoft </w:t>
      </w:r>
      <w:r w:rsidRPr="00EC331D">
        <w:rPr>
          <w:rFonts w:eastAsia="SimSun" w:cs="Arial" w:hint="eastAsia"/>
          <w:lang w:eastAsia="zh-CN"/>
        </w:rPr>
        <w:t>或经</w:t>
      </w:r>
      <w:r w:rsidRPr="00EC331D">
        <w:rPr>
          <w:rFonts w:eastAsia="SimSun" w:cs="Arial" w:hint="eastAsia"/>
          <w:lang w:eastAsia="zh-CN"/>
        </w:rPr>
        <w:t xml:space="preserve"> Microsoft </w:t>
      </w:r>
      <w:r w:rsidRPr="00EC331D">
        <w:rPr>
          <w:rFonts w:eastAsia="SimSun" w:cs="Arial" w:hint="eastAsia"/>
          <w:lang w:eastAsia="zh-CN"/>
        </w:rPr>
        <w:t>认可；</w:t>
      </w:r>
    </w:p>
    <w:p w14:paraId="1B80026C" w14:textId="77777777" w:rsidR="00B0332A" w:rsidRPr="00EC331D" w:rsidRDefault="00B0332A" w:rsidP="003B5A77">
      <w:pPr>
        <w:pStyle w:val="PURBullet-Indented"/>
        <w:numPr>
          <w:ilvl w:val="0"/>
          <w:numId w:val="6"/>
        </w:numPr>
        <w:rPr>
          <w:rFonts w:eastAsia="SimSun" w:cs="Arial"/>
          <w:lang w:eastAsia="zh-CN"/>
        </w:rPr>
      </w:pPr>
      <w:r w:rsidRPr="00EC331D">
        <w:rPr>
          <w:rFonts w:eastAsia="SimSun" w:cs="Arial" w:hint="eastAsia"/>
          <w:lang w:eastAsia="zh-CN"/>
        </w:rPr>
        <w:t>分发可分发代码，以在除</w:t>
      </w:r>
      <w:r w:rsidRPr="00EC331D">
        <w:rPr>
          <w:rFonts w:eastAsia="SimSun" w:cs="Arial" w:hint="eastAsia"/>
          <w:lang w:eastAsia="zh-CN"/>
        </w:rPr>
        <w:t xml:space="preserve"> Microsoft </w:t>
      </w:r>
      <w:r w:rsidRPr="00EC331D">
        <w:rPr>
          <w:rFonts w:eastAsia="SimSun" w:cs="Arial" w:hint="eastAsia"/>
          <w:lang w:eastAsia="zh-CN"/>
        </w:rPr>
        <w:t>操作系统、运行时技术或应用程序平台之外的其他平台上运行，但包含的用于网站和</w:t>
      </w:r>
      <w:r w:rsidRPr="00EC331D">
        <w:rPr>
          <w:rFonts w:eastAsia="SimSun" w:cs="Arial" w:hint="eastAsia"/>
          <w:lang w:eastAsia="zh-CN"/>
        </w:rPr>
        <w:t xml:space="preserve"> web </w:t>
      </w:r>
      <w:r w:rsidRPr="00EC331D">
        <w:rPr>
          <w:rFonts w:eastAsia="SimSun" w:cs="Arial" w:hint="eastAsia"/>
          <w:lang w:eastAsia="zh-CN"/>
        </w:rPr>
        <w:t>应用程序的</w:t>
      </w:r>
      <w:r w:rsidRPr="00EC331D">
        <w:rPr>
          <w:rFonts w:eastAsia="SimSun" w:cs="Arial" w:hint="eastAsia"/>
          <w:lang w:eastAsia="zh-CN"/>
        </w:rPr>
        <w:t xml:space="preserve"> JavaScript</w:t>
      </w:r>
      <w:r w:rsidRPr="00EC331D">
        <w:rPr>
          <w:rFonts w:eastAsia="SimSun" w:cs="Arial" w:hint="eastAsia"/>
          <w:lang w:eastAsia="zh-CN"/>
        </w:rPr>
        <w:t>、</w:t>
      </w:r>
      <w:r w:rsidRPr="00EC331D">
        <w:rPr>
          <w:rFonts w:eastAsia="SimSun" w:cs="Arial" w:hint="eastAsia"/>
          <w:lang w:eastAsia="zh-CN"/>
        </w:rPr>
        <w:t xml:space="preserve">CSS </w:t>
      </w:r>
      <w:r w:rsidRPr="00EC331D">
        <w:rPr>
          <w:rFonts w:eastAsia="SimSun" w:cs="Arial" w:hint="eastAsia"/>
          <w:lang w:eastAsia="zh-CN"/>
        </w:rPr>
        <w:t>和</w:t>
      </w:r>
      <w:r w:rsidRPr="00EC331D">
        <w:rPr>
          <w:rFonts w:eastAsia="SimSun" w:cs="Arial" w:hint="eastAsia"/>
          <w:lang w:eastAsia="zh-CN"/>
        </w:rPr>
        <w:t xml:space="preserve"> HTML </w:t>
      </w:r>
      <w:r w:rsidRPr="00EC331D">
        <w:rPr>
          <w:rFonts w:eastAsia="SimSun" w:cs="Arial" w:hint="eastAsia"/>
          <w:lang w:eastAsia="zh-CN"/>
        </w:rPr>
        <w:t>文件（相对于</w:t>
      </w:r>
      <w:r w:rsidRPr="00EC331D">
        <w:rPr>
          <w:rFonts w:eastAsia="SimSun" w:cs="Arial" w:hint="eastAsia"/>
          <w:lang w:eastAsia="zh-CN"/>
        </w:rPr>
        <w:t xml:space="preserve"> Windows JavaScript </w:t>
      </w:r>
      <w:r w:rsidRPr="00EC331D">
        <w:rPr>
          <w:rFonts w:eastAsia="SimSun" w:cs="Arial" w:hint="eastAsia"/>
          <w:lang w:eastAsia="zh-CN"/>
        </w:rPr>
        <w:t>库文件而言）则可以分发到任何平台上运行；</w:t>
      </w:r>
    </w:p>
    <w:p w14:paraId="1B80026D" w14:textId="77777777" w:rsidR="00B0332A" w:rsidRPr="00EC331D" w:rsidRDefault="00B0332A" w:rsidP="003B5A77">
      <w:pPr>
        <w:pStyle w:val="PURBullet-Indented"/>
        <w:numPr>
          <w:ilvl w:val="0"/>
          <w:numId w:val="6"/>
        </w:numPr>
        <w:rPr>
          <w:rFonts w:eastAsia="SimSun" w:cs="Arial"/>
          <w:lang w:eastAsia="zh-CN"/>
        </w:rPr>
      </w:pPr>
      <w:r w:rsidRPr="00EC331D">
        <w:rPr>
          <w:rFonts w:eastAsia="SimSun" w:cs="Arial" w:hint="eastAsia"/>
          <w:lang w:eastAsia="zh-CN"/>
        </w:rPr>
        <w:t>在恶意的、欺骗性的或非法的程序中包括可分发代码；或者</w:t>
      </w:r>
    </w:p>
    <w:p w14:paraId="1B80026E" w14:textId="77777777" w:rsidR="00B0332A" w:rsidRPr="00EC331D" w:rsidRDefault="00B0332A" w:rsidP="003B5A77">
      <w:pPr>
        <w:pStyle w:val="PURBullet-Indented"/>
        <w:numPr>
          <w:ilvl w:val="0"/>
          <w:numId w:val="6"/>
        </w:numPr>
        <w:rPr>
          <w:rFonts w:eastAsia="SimSun" w:cs="Arial"/>
          <w:lang w:eastAsia="zh-CN"/>
        </w:rPr>
      </w:pPr>
      <w:r w:rsidRPr="00EC331D">
        <w:rPr>
          <w:rFonts w:eastAsia="SimSun" w:cs="Arial" w:hint="eastAsia"/>
          <w:lang w:eastAsia="zh-CN"/>
        </w:rPr>
        <w:t>修改或分发任何可分发代码的源代码，致使其任何部分受到</w:t>
      </w:r>
      <w:r w:rsidRPr="00CB45F1">
        <w:rPr>
          <w:rFonts w:ascii="SimSun" w:eastAsia="SimSun" w:hAnsi="SimSun" w:cs="Arial" w:hint="eastAsia"/>
          <w:lang w:eastAsia="zh-CN"/>
        </w:rPr>
        <w:t>“</w:t>
      </w:r>
      <w:r w:rsidRPr="00EC331D">
        <w:rPr>
          <w:rFonts w:eastAsia="SimSun" w:cs="Arial" w:hint="eastAsia"/>
          <w:lang w:eastAsia="zh-CN"/>
        </w:rPr>
        <w:t>排除许可</w:t>
      </w:r>
      <w:r w:rsidRPr="00CB45F1">
        <w:rPr>
          <w:rFonts w:ascii="SimSun" w:eastAsia="SimSun" w:hAnsi="SimSun" w:cs="Arial" w:hint="eastAsia"/>
          <w:lang w:eastAsia="zh-CN"/>
        </w:rPr>
        <w:t>”</w:t>
      </w:r>
      <w:r w:rsidRPr="00EC331D">
        <w:rPr>
          <w:rFonts w:eastAsia="SimSun" w:cs="Arial" w:hint="eastAsia"/>
          <w:lang w:eastAsia="zh-CN"/>
        </w:rPr>
        <w:t>的制约。</w:t>
      </w:r>
      <w:r w:rsidRPr="00CB45F1">
        <w:rPr>
          <w:rFonts w:ascii="SimSun" w:eastAsia="SimSun" w:hAnsi="SimSun" w:cs="Arial" w:hint="eastAsia"/>
          <w:lang w:eastAsia="zh-CN"/>
        </w:rPr>
        <w:t>“</w:t>
      </w:r>
      <w:r w:rsidRPr="00EC331D">
        <w:rPr>
          <w:rFonts w:eastAsia="SimSun" w:cs="Arial" w:hint="eastAsia"/>
          <w:lang w:eastAsia="zh-CN"/>
        </w:rPr>
        <w:t>排除许可</w:t>
      </w:r>
      <w:r w:rsidRPr="00CB45F1">
        <w:rPr>
          <w:rFonts w:ascii="SimSun" w:eastAsia="SimSun" w:hAnsi="SimSun" w:cs="Arial" w:hint="eastAsia"/>
          <w:lang w:eastAsia="zh-CN"/>
        </w:rPr>
        <w:t>”</w:t>
      </w:r>
      <w:r w:rsidRPr="00EC331D">
        <w:rPr>
          <w:rFonts w:eastAsia="SimSun" w:cs="Arial" w:hint="eastAsia"/>
          <w:lang w:eastAsia="zh-CN"/>
        </w:rPr>
        <w:t>指符合以下使用、修改或分发条件的许可：以源代码形式披露或分发代码，或者其他人有权对其进行修改。</w:t>
      </w:r>
    </w:p>
    <w:bookmarkEnd w:id="20"/>
    <w:p w14:paraId="1B80026F" w14:textId="77777777" w:rsidR="000A570B" w:rsidRPr="00EC331D" w:rsidRDefault="00A26186" w:rsidP="00A26186">
      <w:pPr>
        <w:pStyle w:val="PURBreadcrumb"/>
        <w:keepNext w:val="0"/>
        <w:tabs>
          <w:tab w:val="left" w:pos="9285"/>
          <w:tab w:val="right" w:pos="10800"/>
        </w:tabs>
        <w:jc w:val="left"/>
        <w:rPr>
          <w:rFonts w:eastAsia="SimSun" w:cs="Arial"/>
          <w:lang w:eastAsia="zh-CN"/>
        </w:rPr>
      </w:pPr>
      <w:r>
        <w:rPr>
          <w:rFonts w:eastAsia="SimSun" w:cs="Arial" w:hint="eastAsia"/>
          <w:lang w:eastAsia="zh-CN"/>
        </w:rPr>
        <w:tab/>
      </w:r>
      <w:r>
        <w:rPr>
          <w:rFonts w:eastAsia="SimSun" w:cs="Arial" w:hint="eastAsia"/>
          <w:lang w:eastAsia="zh-CN"/>
        </w:rPr>
        <w:tab/>
      </w:r>
      <w:hyperlink w:anchor="TOC" w:history="1">
        <w:r w:rsidR="00BE6B24" w:rsidRPr="00EC331D">
          <w:rPr>
            <w:rStyle w:val="Hyperlink"/>
            <w:rFonts w:eastAsia="SimSun" w:cs="Arial" w:hint="eastAsia"/>
            <w:sz w:val="16"/>
            <w:lang w:eastAsia="zh-CN"/>
          </w:rPr>
          <w:t>目录</w:t>
        </w:r>
      </w:hyperlink>
      <w:r w:rsidR="00BE6B24" w:rsidRPr="00EC331D">
        <w:rPr>
          <w:rFonts w:eastAsia="SimSun" w:cs="Arial" w:hint="eastAsia"/>
          <w:sz w:val="16"/>
          <w:lang w:eastAsia="zh-CN"/>
        </w:rPr>
        <w:t>/</w:t>
      </w:r>
      <w:hyperlink w:anchor="UniversalTerms" w:history="1">
        <w:r w:rsidR="00BE6B24" w:rsidRPr="00EC331D">
          <w:rPr>
            <w:rStyle w:val="Hyperlink"/>
            <w:rFonts w:eastAsia="SimSun" w:cs="Arial" w:hint="eastAsia"/>
            <w:sz w:val="16"/>
            <w:lang w:eastAsia="zh-CN"/>
          </w:rPr>
          <w:t>通用许可条款</w:t>
        </w:r>
      </w:hyperlink>
    </w:p>
    <w:p w14:paraId="1B800270" w14:textId="77777777" w:rsidR="009950B2" w:rsidRPr="00EC331D" w:rsidRDefault="009950B2" w:rsidP="00CD6E9D">
      <w:pPr>
        <w:pStyle w:val="PURBreadcrumb"/>
        <w:keepNext w:val="0"/>
        <w:rPr>
          <w:rFonts w:eastAsia="SimSun" w:cs="Arial"/>
          <w:sz w:val="16"/>
          <w:lang w:eastAsia="zh-CN"/>
        </w:rPr>
        <w:sectPr w:rsidR="009950B2" w:rsidRPr="00EC331D" w:rsidSect="000807B2">
          <w:footerReference w:type="default" r:id="rId113"/>
          <w:pgSz w:w="12240" w:h="15840" w:code="1"/>
          <w:pgMar w:top="1166" w:right="720" w:bottom="720" w:left="720" w:header="432" w:footer="288" w:gutter="0"/>
          <w:cols w:space="360"/>
          <w:docGrid w:linePitch="360"/>
        </w:sectPr>
      </w:pPr>
    </w:p>
    <w:p w14:paraId="1B800271" w14:textId="77777777" w:rsidR="005E0251" w:rsidRPr="00EC331D" w:rsidRDefault="000A570B" w:rsidP="000A570B">
      <w:pPr>
        <w:pStyle w:val="PURSectionHeading"/>
        <w:rPr>
          <w:rFonts w:eastAsia="SimSun" w:cs="Arial"/>
          <w:lang w:eastAsia="zh-CN"/>
        </w:rPr>
      </w:pPr>
      <w:bookmarkStart w:id="36" w:name="_Toc299519080"/>
      <w:bookmarkStart w:id="37" w:name="_Toc299524944"/>
      <w:bookmarkStart w:id="38" w:name="_Toc299531295"/>
      <w:bookmarkStart w:id="39" w:name="_Toc299531403"/>
      <w:bookmarkStart w:id="40" w:name="_Toc299531511"/>
      <w:bookmarkStart w:id="41" w:name="_Toc299957120"/>
      <w:bookmarkStart w:id="42" w:name="_Toc346536831"/>
      <w:bookmarkStart w:id="43" w:name="_Toc339280298"/>
      <w:bookmarkStart w:id="44" w:name="_Toc363552768"/>
      <w:bookmarkStart w:id="45" w:name="_Toc378682233"/>
      <w:bookmarkStart w:id="46" w:name="_Toc371268245"/>
      <w:bookmarkStart w:id="47" w:name="_Toc381959849"/>
      <w:bookmarkStart w:id="48" w:name="Per_Processor"/>
      <w:bookmarkEnd w:id="33"/>
      <w:r w:rsidRPr="00CB45F1">
        <w:rPr>
          <w:rFonts w:ascii="SimSun" w:eastAsia="SimSun" w:hAnsi="SimSun" w:cs="Arial" w:hint="eastAsia"/>
          <w:lang w:eastAsia="zh-CN"/>
        </w:rPr>
        <w:lastRenderedPageBreak/>
        <w:t>“</w:t>
      </w:r>
      <w:r w:rsidRPr="00EC331D">
        <w:rPr>
          <w:rFonts w:eastAsia="SimSun" w:cs="Arial" w:hint="eastAsia"/>
          <w:lang w:eastAsia="zh-CN"/>
        </w:rPr>
        <w:t>每处理器</w:t>
      </w:r>
      <w:r w:rsidRPr="00CB45F1">
        <w:rPr>
          <w:rFonts w:ascii="SimSun" w:eastAsia="SimSun" w:hAnsi="SimSun" w:cs="Arial" w:hint="eastAsia"/>
          <w:lang w:eastAsia="zh-CN"/>
        </w:rPr>
        <w:t>”</w:t>
      </w:r>
      <w:r w:rsidRPr="00EC331D">
        <w:rPr>
          <w:rFonts w:eastAsia="SimSun" w:cs="Arial" w:hint="eastAsia"/>
          <w:lang w:eastAsia="zh-CN"/>
        </w:rPr>
        <w:t>许可模式</w:t>
      </w:r>
      <w:bookmarkEnd w:id="36"/>
      <w:bookmarkEnd w:id="37"/>
      <w:bookmarkEnd w:id="38"/>
      <w:bookmarkEnd w:id="39"/>
      <w:bookmarkEnd w:id="40"/>
      <w:bookmarkEnd w:id="41"/>
      <w:bookmarkEnd w:id="42"/>
      <w:bookmarkEnd w:id="43"/>
      <w:bookmarkEnd w:id="44"/>
      <w:bookmarkEnd w:id="45"/>
      <w:bookmarkEnd w:id="46"/>
      <w:bookmarkEnd w:id="47"/>
    </w:p>
    <w:p w14:paraId="1B800272" w14:textId="77777777" w:rsidR="009950B2" w:rsidRPr="00EC331D" w:rsidRDefault="009950B2" w:rsidP="000A570B">
      <w:pPr>
        <w:pStyle w:val="PURSectionHeading"/>
        <w:rPr>
          <w:rFonts w:eastAsia="SimSun" w:cs="Arial"/>
          <w:lang w:eastAsia="zh-CN"/>
        </w:rPr>
        <w:sectPr w:rsidR="009950B2" w:rsidRPr="00EC331D" w:rsidSect="000807B2">
          <w:footerReference w:type="default" r:id="rId114"/>
          <w:pgSz w:w="12240" w:h="15840" w:code="1"/>
          <w:pgMar w:top="1166" w:right="720" w:bottom="720" w:left="720" w:header="432" w:footer="288" w:gutter="0"/>
          <w:cols w:space="360"/>
          <w:docGrid w:linePitch="360"/>
        </w:sectPr>
      </w:pPr>
    </w:p>
    <w:p w14:paraId="1B800273" w14:textId="77777777" w:rsidR="00BD7424" w:rsidRDefault="00BE6B24">
      <w:pPr>
        <w:pStyle w:val="TOC2"/>
        <w:rPr>
          <w:noProof/>
          <w:color w:val="auto"/>
          <w:sz w:val="22"/>
          <w:lang w:eastAsia="zh-CN"/>
        </w:rPr>
      </w:pPr>
      <w:r w:rsidRPr="00EC331D">
        <w:rPr>
          <w:rFonts w:ascii="Arial" w:eastAsia="SimSun" w:hAnsi="Arial" w:cs="Arial" w:hint="eastAsia"/>
          <w:szCs w:val="16"/>
          <w:lang w:eastAsia="zh-CN"/>
        </w:rPr>
        <w:lastRenderedPageBreak/>
        <w:fldChar w:fldCharType="begin"/>
      </w:r>
      <w:r w:rsidR="0006656D" w:rsidRPr="00EC331D">
        <w:rPr>
          <w:rFonts w:ascii="Arial" w:eastAsia="SimSun" w:hAnsi="Arial" w:cs="Arial" w:hint="eastAsia"/>
          <w:szCs w:val="16"/>
          <w:lang w:eastAsia="zh-CN"/>
        </w:rPr>
        <w:instrText xml:space="preserve"> TOC \b Per_Processor \h \z \t "PUR Product Name,2" </w:instrText>
      </w:r>
      <w:r w:rsidRPr="00EC331D">
        <w:rPr>
          <w:rFonts w:ascii="Arial" w:eastAsia="SimSun" w:hAnsi="Arial" w:cs="Arial" w:hint="eastAsia"/>
          <w:szCs w:val="16"/>
          <w:lang w:eastAsia="zh-CN"/>
        </w:rPr>
        <w:fldChar w:fldCharType="separate"/>
      </w:r>
      <w:hyperlink w:anchor="_Toc380101584" w:history="1">
        <w:r w:rsidR="00BD7424" w:rsidRPr="00FB5DC1">
          <w:rPr>
            <w:rStyle w:val="Hyperlink"/>
            <w:rFonts w:eastAsia="SimSun" w:cs="Arial" w:hint="eastAsia"/>
            <w:noProof/>
            <w:lang w:eastAsia="zh-CN"/>
          </w:rPr>
          <w:t>BizTalk RFID 2010</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_Toc380101584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12</w:t>
        </w:r>
        <w:r w:rsidR="00BD7424">
          <w:rPr>
            <w:rFonts w:hint="eastAsia"/>
            <w:noProof/>
            <w:webHidden/>
            <w:lang w:eastAsia="zh-CN"/>
          </w:rPr>
          <w:fldChar w:fldCharType="end"/>
        </w:r>
      </w:hyperlink>
    </w:p>
    <w:p w14:paraId="1B800274" w14:textId="77777777" w:rsidR="00BD7424" w:rsidRDefault="00BC2F8A">
      <w:pPr>
        <w:pStyle w:val="TOC2"/>
        <w:rPr>
          <w:noProof/>
          <w:color w:val="auto"/>
          <w:sz w:val="22"/>
          <w:lang w:eastAsia="zh-CN"/>
        </w:rPr>
      </w:pPr>
      <w:hyperlink w:anchor="_Toc380101585" w:history="1">
        <w:r w:rsidR="00BD7424" w:rsidRPr="00FB5DC1">
          <w:rPr>
            <w:rStyle w:val="Hyperlink"/>
            <w:rFonts w:eastAsia="SimSun" w:cs="Arial" w:hint="eastAsia"/>
            <w:noProof/>
            <w:lang w:eastAsia="zh-CN"/>
          </w:rPr>
          <w:t>Core Infrastructure Server Suite Datacenter</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_Toc380101585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12</w:t>
        </w:r>
        <w:r w:rsidR="00BD7424">
          <w:rPr>
            <w:rFonts w:hint="eastAsia"/>
            <w:noProof/>
            <w:webHidden/>
            <w:lang w:eastAsia="zh-CN"/>
          </w:rPr>
          <w:fldChar w:fldCharType="end"/>
        </w:r>
      </w:hyperlink>
    </w:p>
    <w:p w14:paraId="1B800275" w14:textId="77777777" w:rsidR="00BD7424" w:rsidRDefault="00BC2F8A">
      <w:pPr>
        <w:pStyle w:val="TOC2"/>
        <w:rPr>
          <w:noProof/>
          <w:color w:val="auto"/>
          <w:sz w:val="22"/>
          <w:lang w:eastAsia="zh-CN"/>
        </w:rPr>
      </w:pPr>
      <w:hyperlink w:anchor="_Toc380101586" w:history="1">
        <w:r w:rsidR="00BD7424" w:rsidRPr="00FB5DC1">
          <w:rPr>
            <w:rStyle w:val="Hyperlink"/>
            <w:rFonts w:eastAsia="SimSun" w:cs="Arial" w:hint="eastAsia"/>
            <w:noProof/>
            <w:lang w:eastAsia="zh-CN"/>
          </w:rPr>
          <w:t>Core Infrastructure Server Suite Standard</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_Toc380101586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13</w:t>
        </w:r>
        <w:r w:rsidR="00BD7424">
          <w:rPr>
            <w:rFonts w:hint="eastAsia"/>
            <w:noProof/>
            <w:webHidden/>
            <w:lang w:eastAsia="zh-CN"/>
          </w:rPr>
          <w:fldChar w:fldCharType="end"/>
        </w:r>
      </w:hyperlink>
    </w:p>
    <w:p w14:paraId="1B800276" w14:textId="77777777" w:rsidR="00BD7424" w:rsidRDefault="00BC2F8A" w:rsidP="00BD7424">
      <w:pPr>
        <w:pStyle w:val="TOC2"/>
        <w:ind w:left="144" w:firstLine="0"/>
        <w:rPr>
          <w:noProof/>
          <w:color w:val="auto"/>
          <w:sz w:val="22"/>
          <w:lang w:eastAsia="zh-CN"/>
        </w:rPr>
      </w:pPr>
      <w:hyperlink w:anchor="_Toc380101587" w:history="1">
        <w:r w:rsidR="00BD7424" w:rsidRPr="00FB5DC1">
          <w:rPr>
            <w:rStyle w:val="Hyperlink"/>
            <w:rFonts w:eastAsia="SimSun" w:cs="Arial" w:hint="eastAsia"/>
            <w:noProof/>
            <w:lang w:eastAsia="zh-CN"/>
          </w:rPr>
          <w:t xml:space="preserve">Forefront Identity Manager Synchronization Service for </w:t>
        </w:r>
        <w:r w:rsidR="00BD7424">
          <w:rPr>
            <w:rStyle w:val="Hyperlink"/>
            <w:rFonts w:eastAsia="SimSun" w:cs="Arial" w:hint="eastAsia"/>
            <w:noProof/>
            <w:lang w:eastAsia="zh-CN"/>
          </w:rPr>
          <w:br/>
        </w:r>
        <w:r w:rsidR="00BD7424" w:rsidRPr="00FB5DC1">
          <w:rPr>
            <w:rStyle w:val="Hyperlink"/>
            <w:rFonts w:eastAsia="SimSun" w:cs="Arial" w:hint="eastAsia"/>
            <w:noProof/>
            <w:lang w:eastAsia="zh-CN"/>
          </w:rPr>
          <w:t>Hosting 2010 R2</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_Toc380101587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13</w:t>
        </w:r>
        <w:r w:rsidR="00BD7424">
          <w:rPr>
            <w:rFonts w:hint="eastAsia"/>
            <w:noProof/>
            <w:webHidden/>
            <w:lang w:eastAsia="zh-CN"/>
          </w:rPr>
          <w:fldChar w:fldCharType="end"/>
        </w:r>
      </w:hyperlink>
    </w:p>
    <w:p w14:paraId="1B800277" w14:textId="77777777" w:rsidR="00BD7424" w:rsidRDefault="00BC2F8A">
      <w:pPr>
        <w:pStyle w:val="TOC2"/>
        <w:rPr>
          <w:noProof/>
          <w:color w:val="auto"/>
          <w:sz w:val="22"/>
          <w:lang w:eastAsia="zh-CN"/>
        </w:rPr>
      </w:pPr>
      <w:hyperlink w:anchor="_Toc380101588" w:history="1">
        <w:r w:rsidR="00BD7424" w:rsidRPr="00FB5DC1">
          <w:rPr>
            <w:rStyle w:val="Hyperlink"/>
            <w:rFonts w:eastAsia="SimSun" w:cs="Arial" w:hint="eastAsia"/>
            <w:noProof/>
            <w:lang w:eastAsia="zh-CN"/>
          </w:rPr>
          <w:t>Microsoft Dynamics C5 2012</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_Toc380101588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14</w:t>
        </w:r>
        <w:r w:rsidR="00BD7424">
          <w:rPr>
            <w:rFonts w:hint="eastAsia"/>
            <w:noProof/>
            <w:webHidden/>
            <w:lang w:eastAsia="zh-CN"/>
          </w:rPr>
          <w:fldChar w:fldCharType="end"/>
        </w:r>
      </w:hyperlink>
    </w:p>
    <w:p w14:paraId="1B800278" w14:textId="77777777" w:rsidR="00BD7424" w:rsidRDefault="00BC2F8A">
      <w:pPr>
        <w:pStyle w:val="TOC2"/>
        <w:rPr>
          <w:noProof/>
          <w:color w:val="auto"/>
          <w:sz w:val="22"/>
          <w:lang w:eastAsia="zh-CN"/>
        </w:rPr>
      </w:pPr>
      <w:hyperlink w:anchor="_Toc380101589" w:history="1">
        <w:r w:rsidR="00BD7424" w:rsidRPr="00FB5DC1">
          <w:rPr>
            <w:rStyle w:val="Hyperlink"/>
            <w:rFonts w:eastAsia="SimSun" w:cs="Arial" w:hint="eastAsia"/>
            <w:noProof/>
            <w:lang w:eastAsia="zh-CN"/>
          </w:rPr>
          <w:t>Microsoft Dynamics GP 2013</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_Toc380101589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14</w:t>
        </w:r>
        <w:r w:rsidR="00BD7424">
          <w:rPr>
            <w:rFonts w:hint="eastAsia"/>
            <w:noProof/>
            <w:webHidden/>
            <w:lang w:eastAsia="zh-CN"/>
          </w:rPr>
          <w:fldChar w:fldCharType="end"/>
        </w:r>
      </w:hyperlink>
    </w:p>
    <w:p w14:paraId="1B800279" w14:textId="77777777" w:rsidR="00BD7424" w:rsidRDefault="00BC2F8A">
      <w:pPr>
        <w:pStyle w:val="TOC2"/>
        <w:rPr>
          <w:noProof/>
          <w:color w:val="auto"/>
          <w:sz w:val="22"/>
          <w:lang w:eastAsia="zh-CN"/>
        </w:rPr>
      </w:pPr>
      <w:hyperlink w:anchor="_Toc380101590" w:history="1">
        <w:r w:rsidR="00BD7424" w:rsidRPr="00FB5DC1">
          <w:rPr>
            <w:rStyle w:val="Hyperlink"/>
            <w:rFonts w:eastAsia="SimSun" w:cs="Arial" w:hint="eastAsia"/>
            <w:noProof/>
            <w:lang w:eastAsia="zh-CN"/>
          </w:rPr>
          <w:t>Microsoft Dynamics NAV 2013 R2</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_Toc380101590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15</w:t>
        </w:r>
        <w:r w:rsidR="00BD7424">
          <w:rPr>
            <w:rFonts w:hint="eastAsia"/>
            <w:noProof/>
            <w:webHidden/>
            <w:lang w:eastAsia="zh-CN"/>
          </w:rPr>
          <w:fldChar w:fldCharType="end"/>
        </w:r>
      </w:hyperlink>
    </w:p>
    <w:p w14:paraId="1B80027A" w14:textId="77777777" w:rsidR="00BD7424" w:rsidRDefault="00BC2F8A">
      <w:pPr>
        <w:pStyle w:val="TOC2"/>
        <w:rPr>
          <w:noProof/>
          <w:color w:val="auto"/>
          <w:sz w:val="22"/>
          <w:lang w:eastAsia="zh-CN"/>
        </w:rPr>
      </w:pPr>
      <w:hyperlink w:anchor="_Toc380101591" w:history="1">
        <w:r w:rsidR="00BD7424" w:rsidRPr="00FB5DC1">
          <w:rPr>
            <w:rStyle w:val="Hyperlink"/>
            <w:rFonts w:eastAsia="SimSun" w:cs="Arial" w:hint="eastAsia"/>
            <w:noProof/>
            <w:lang w:eastAsia="zh-CN"/>
          </w:rPr>
          <w:t>Microsoft Dynamics SL 2011</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_Toc380101591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15</w:t>
        </w:r>
        <w:r w:rsidR="00BD7424">
          <w:rPr>
            <w:rFonts w:hint="eastAsia"/>
            <w:noProof/>
            <w:webHidden/>
            <w:lang w:eastAsia="zh-CN"/>
          </w:rPr>
          <w:fldChar w:fldCharType="end"/>
        </w:r>
      </w:hyperlink>
    </w:p>
    <w:p w14:paraId="1B80027B" w14:textId="77777777" w:rsidR="00BD7424" w:rsidRDefault="00BC2F8A">
      <w:pPr>
        <w:pStyle w:val="TOC2"/>
        <w:rPr>
          <w:noProof/>
          <w:color w:val="auto"/>
          <w:sz w:val="22"/>
          <w:lang w:eastAsia="zh-CN"/>
        </w:rPr>
      </w:pPr>
      <w:hyperlink w:anchor="_Toc380101592" w:history="1">
        <w:r w:rsidR="00BD7424" w:rsidRPr="00FB5DC1">
          <w:rPr>
            <w:rStyle w:val="Hyperlink"/>
            <w:rFonts w:eastAsia="SimSun" w:cs="Arial" w:hint="eastAsia"/>
            <w:noProof/>
            <w:lang w:eastAsia="zh-CN"/>
          </w:rPr>
          <w:t>配置系统</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_Toc380101592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16</w:t>
        </w:r>
        <w:r w:rsidR="00BD7424">
          <w:rPr>
            <w:rFonts w:hint="eastAsia"/>
            <w:noProof/>
            <w:webHidden/>
            <w:lang w:eastAsia="zh-CN"/>
          </w:rPr>
          <w:fldChar w:fldCharType="end"/>
        </w:r>
      </w:hyperlink>
    </w:p>
    <w:p w14:paraId="1B80027C" w14:textId="77777777" w:rsidR="00BD7424" w:rsidRDefault="00BC2F8A">
      <w:pPr>
        <w:pStyle w:val="TOC2"/>
        <w:rPr>
          <w:noProof/>
          <w:color w:val="auto"/>
          <w:sz w:val="22"/>
          <w:lang w:eastAsia="zh-CN"/>
        </w:rPr>
      </w:pPr>
      <w:hyperlink w:anchor="_Toc380101593" w:history="1">
        <w:r w:rsidR="00BD7424" w:rsidRPr="00FB5DC1">
          <w:rPr>
            <w:rStyle w:val="Hyperlink"/>
            <w:rFonts w:eastAsia="SimSun" w:cs="Arial" w:hint="eastAsia"/>
            <w:noProof/>
            <w:lang w:eastAsia="zh-CN"/>
          </w:rPr>
          <w:t>SharePoint 2013 Hosting</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_Toc380101593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16</w:t>
        </w:r>
        <w:r w:rsidR="00BD7424">
          <w:rPr>
            <w:rFonts w:hint="eastAsia"/>
            <w:noProof/>
            <w:webHidden/>
            <w:lang w:eastAsia="zh-CN"/>
          </w:rPr>
          <w:fldChar w:fldCharType="end"/>
        </w:r>
      </w:hyperlink>
    </w:p>
    <w:p w14:paraId="1B80027D" w14:textId="77777777" w:rsidR="00BD7424" w:rsidRDefault="00BC2F8A">
      <w:pPr>
        <w:pStyle w:val="TOC2"/>
        <w:rPr>
          <w:noProof/>
          <w:color w:val="auto"/>
          <w:sz w:val="22"/>
          <w:lang w:eastAsia="zh-CN"/>
        </w:rPr>
      </w:pPr>
      <w:hyperlink w:anchor="_Toc380101594" w:history="1">
        <w:r w:rsidR="00BD7424" w:rsidRPr="00FB5DC1">
          <w:rPr>
            <w:rStyle w:val="Hyperlink"/>
            <w:rFonts w:eastAsia="SimSun" w:cs="Arial" w:hint="eastAsia"/>
            <w:noProof/>
            <w:lang w:eastAsia="zh-CN"/>
          </w:rPr>
          <w:t>System Center 2012 R2 Datacenter</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_Toc380101594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16</w:t>
        </w:r>
        <w:r w:rsidR="00BD7424">
          <w:rPr>
            <w:rFonts w:hint="eastAsia"/>
            <w:noProof/>
            <w:webHidden/>
            <w:lang w:eastAsia="zh-CN"/>
          </w:rPr>
          <w:fldChar w:fldCharType="end"/>
        </w:r>
      </w:hyperlink>
    </w:p>
    <w:p w14:paraId="1B80027E" w14:textId="77777777" w:rsidR="00BD7424" w:rsidRDefault="00BC2F8A">
      <w:pPr>
        <w:pStyle w:val="TOC2"/>
        <w:rPr>
          <w:noProof/>
          <w:color w:val="auto"/>
          <w:sz w:val="22"/>
          <w:lang w:eastAsia="zh-CN"/>
        </w:rPr>
      </w:pPr>
      <w:hyperlink w:anchor="_Toc380101595" w:history="1">
        <w:r w:rsidR="00BD7424" w:rsidRPr="00FB5DC1">
          <w:rPr>
            <w:rStyle w:val="Hyperlink"/>
            <w:rFonts w:eastAsia="SimSun" w:cs="Arial" w:hint="eastAsia"/>
            <w:noProof/>
            <w:lang w:eastAsia="zh-CN"/>
          </w:rPr>
          <w:t>System Center 2012 R2 Standard</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_Toc380101595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17</w:t>
        </w:r>
        <w:r w:rsidR="00BD7424">
          <w:rPr>
            <w:rFonts w:hint="eastAsia"/>
            <w:noProof/>
            <w:webHidden/>
            <w:lang w:eastAsia="zh-CN"/>
          </w:rPr>
          <w:fldChar w:fldCharType="end"/>
        </w:r>
      </w:hyperlink>
    </w:p>
    <w:p w14:paraId="1B80027F" w14:textId="77777777" w:rsidR="00BD7424" w:rsidRDefault="00BC2F8A">
      <w:pPr>
        <w:pStyle w:val="TOC2"/>
        <w:rPr>
          <w:noProof/>
          <w:color w:val="auto"/>
          <w:sz w:val="22"/>
          <w:lang w:eastAsia="zh-CN"/>
        </w:rPr>
      </w:pPr>
      <w:hyperlink w:anchor="_Toc380101596" w:history="1">
        <w:r w:rsidR="00BD7424" w:rsidRPr="00FB5DC1">
          <w:rPr>
            <w:rStyle w:val="Hyperlink"/>
            <w:rFonts w:eastAsia="SimSun" w:cs="Arial" w:hint="eastAsia"/>
            <w:noProof/>
            <w:lang w:eastAsia="zh-CN"/>
          </w:rPr>
          <w:t>Windows Server 2012 R2 Datacenter</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_Toc380101596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18</w:t>
        </w:r>
        <w:r w:rsidR="00BD7424">
          <w:rPr>
            <w:rFonts w:hint="eastAsia"/>
            <w:noProof/>
            <w:webHidden/>
            <w:lang w:eastAsia="zh-CN"/>
          </w:rPr>
          <w:fldChar w:fldCharType="end"/>
        </w:r>
      </w:hyperlink>
    </w:p>
    <w:p w14:paraId="1B800280" w14:textId="77777777" w:rsidR="00BD7424" w:rsidRDefault="00BC2F8A">
      <w:pPr>
        <w:pStyle w:val="TOC2"/>
        <w:rPr>
          <w:noProof/>
          <w:color w:val="auto"/>
          <w:sz w:val="22"/>
          <w:lang w:eastAsia="zh-CN"/>
        </w:rPr>
      </w:pPr>
      <w:hyperlink w:anchor="_Toc380101597" w:history="1">
        <w:r w:rsidR="00BD7424" w:rsidRPr="00FB5DC1">
          <w:rPr>
            <w:rStyle w:val="Hyperlink"/>
            <w:rFonts w:eastAsia="SimSun" w:cs="Arial" w:hint="eastAsia"/>
            <w:noProof/>
            <w:lang w:eastAsia="zh-CN"/>
          </w:rPr>
          <w:t>Windows Server 2012 R2 Standard</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_Toc380101597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19</w:t>
        </w:r>
        <w:r w:rsidR="00BD7424">
          <w:rPr>
            <w:rFonts w:hint="eastAsia"/>
            <w:noProof/>
            <w:webHidden/>
            <w:lang w:eastAsia="zh-CN"/>
          </w:rPr>
          <w:fldChar w:fldCharType="end"/>
        </w:r>
      </w:hyperlink>
    </w:p>
    <w:p w14:paraId="1B800281" w14:textId="77777777" w:rsidR="00BD7424" w:rsidRDefault="00BC2F8A">
      <w:pPr>
        <w:pStyle w:val="TOC2"/>
        <w:rPr>
          <w:noProof/>
          <w:color w:val="auto"/>
          <w:sz w:val="22"/>
          <w:lang w:eastAsia="zh-CN"/>
        </w:rPr>
      </w:pPr>
      <w:hyperlink w:anchor="_Toc380101598" w:history="1">
        <w:r w:rsidR="00BD7424" w:rsidRPr="00FB5DC1">
          <w:rPr>
            <w:rStyle w:val="Hyperlink"/>
            <w:rFonts w:eastAsia="SimSun" w:cs="Arial" w:hint="eastAsia"/>
            <w:noProof/>
            <w:lang w:eastAsia="zh-CN"/>
          </w:rPr>
          <w:t>Windows Server 2012 R2 Essentials</w:t>
        </w:r>
        <w:r w:rsidR="00BD7424">
          <w:rPr>
            <w:rFonts w:hint="eastAsia"/>
            <w:noProof/>
            <w:webHidden/>
            <w:lang w:eastAsia="zh-CN"/>
          </w:rPr>
          <w:tab/>
        </w:r>
        <w:r w:rsidR="00BD7424">
          <w:rPr>
            <w:rFonts w:hint="eastAsia"/>
            <w:noProof/>
            <w:webHidden/>
            <w:lang w:eastAsia="zh-CN"/>
          </w:rPr>
          <w:fldChar w:fldCharType="begin"/>
        </w:r>
        <w:r w:rsidR="00BD7424">
          <w:rPr>
            <w:rFonts w:hint="eastAsia"/>
            <w:noProof/>
            <w:webHidden/>
            <w:lang w:eastAsia="zh-CN"/>
          </w:rPr>
          <w:instrText xml:space="preserve"> PAGEREF _Toc380101598 \h </w:instrText>
        </w:r>
        <w:r w:rsidR="00BD7424">
          <w:rPr>
            <w:rFonts w:hint="eastAsia"/>
            <w:noProof/>
            <w:webHidden/>
            <w:lang w:eastAsia="zh-CN"/>
          </w:rPr>
        </w:r>
        <w:r w:rsidR="00BD7424">
          <w:rPr>
            <w:rFonts w:hint="eastAsia"/>
            <w:noProof/>
            <w:webHidden/>
            <w:lang w:eastAsia="zh-CN"/>
          </w:rPr>
          <w:fldChar w:fldCharType="separate"/>
        </w:r>
        <w:r w:rsidR="00E82797">
          <w:rPr>
            <w:noProof/>
            <w:webHidden/>
            <w:lang w:eastAsia="zh-CN"/>
          </w:rPr>
          <w:t>20</w:t>
        </w:r>
        <w:r w:rsidR="00BD7424">
          <w:rPr>
            <w:rFonts w:hint="eastAsia"/>
            <w:noProof/>
            <w:webHidden/>
            <w:lang w:eastAsia="zh-CN"/>
          </w:rPr>
          <w:fldChar w:fldCharType="end"/>
        </w:r>
      </w:hyperlink>
    </w:p>
    <w:p w14:paraId="1B800282" w14:textId="77777777" w:rsidR="009950B2" w:rsidRPr="00EC331D" w:rsidRDefault="00BE6B24" w:rsidP="00071E61">
      <w:pPr>
        <w:pStyle w:val="TOC2"/>
        <w:rPr>
          <w:rFonts w:ascii="Arial" w:eastAsia="SimSun" w:hAnsi="Arial" w:cs="Arial"/>
          <w:lang w:eastAsia="zh-CN"/>
        </w:rPr>
        <w:sectPr w:rsidR="009950B2" w:rsidRPr="00EC331D" w:rsidSect="000807B2">
          <w:footerReference w:type="default" r:id="rId115"/>
          <w:type w:val="continuous"/>
          <w:pgSz w:w="12240" w:h="15840" w:code="1"/>
          <w:pgMar w:top="1166" w:right="720" w:bottom="720" w:left="720" w:header="432" w:footer="288" w:gutter="0"/>
          <w:cols w:num="2" w:space="360"/>
          <w:docGrid w:linePitch="360"/>
        </w:sectPr>
      </w:pPr>
      <w:r w:rsidRPr="00EC331D">
        <w:rPr>
          <w:rFonts w:ascii="Arial" w:eastAsia="SimSun" w:hAnsi="Arial" w:cs="Arial" w:hint="eastAsia"/>
          <w:lang w:eastAsia="zh-CN"/>
        </w:rPr>
        <w:fldChar w:fldCharType="end"/>
      </w:r>
    </w:p>
    <w:p w14:paraId="1B800283" w14:textId="77777777" w:rsidR="000A570B" w:rsidRPr="00EC331D" w:rsidRDefault="00F81C03" w:rsidP="000A570B">
      <w:pPr>
        <w:pStyle w:val="PURHeading1"/>
        <w:rPr>
          <w:rFonts w:eastAsia="SimSun" w:cs="Arial"/>
          <w:lang w:eastAsia="zh-CN"/>
        </w:rPr>
      </w:pPr>
      <w:r w:rsidRPr="00EC331D">
        <w:rPr>
          <w:rFonts w:eastAsia="SimSun" w:cs="Arial" w:hint="eastAsia"/>
          <w:lang w:eastAsia="zh-CN"/>
        </w:rPr>
        <w:lastRenderedPageBreak/>
        <w:t>一般条款</w:t>
      </w:r>
    </w:p>
    <w:p w14:paraId="1B800284" w14:textId="77777777" w:rsidR="000A570B" w:rsidRPr="009B48A8" w:rsidRDefault="000A570B" w:rsidP="000A570B">
      <w:pPr>
        <w:pStyle w:val="PURHeading2"/>
        <w:rPr>
          <w:rFonts w:ascii="Arial" w:eastAsia="SimSun" w:hAnsi="Arial" w:cs="Arial"/>
          <w:b/>
          <w:bCs/>
          <w:lang w:eastAsia="zh-CN"/>
        </w:rPr>
      </w:pPr>
      <w:r w:rsidRPr="009B48A8">
        <w:rPr>
          <w:rFonts w:ascii="Arial" w:eastAsia="SimSun" w:hAnsi="Arial" w:cs="Arial" w:hint="eastAsia"/>
          <w:b/>
          <w:bCs/>
          <w:lang w:eastAsia="zh-CN"/>
        </w:rPr>
        <w:t>许可服务器</w:t>
      </w:r>
    </w:p>
    <w:p w14:paraId="1B800285" w14:textId="77777777" w:rsidR="000A570B" w:rsidRPr="00EC331D" w:rsidRDefault="000A570B" w:rsidP="000A570B">
      <w:pPr>
        <w:pStyle w:val="PURBody"/>
        <w:rPr>
          <w:rFonts w:eastAsia="SimSun" w:cs="Arial"/>
          <w:lang w:eastAsia="zh-CN"/>
        </w:rPr>
      </w:pPr>
      <w:r w:rsidRPr="00EC331D">
        <w:rPr>
          <w:rFonts w:eastAsia="SimSun" w:cs="Arial" w:hint="eastAsia"/>
          <w:lang w:eastAsia="zh-CN"/>
        </w:rPr>
        <w:t>在服务器上运行服务器软件的实例之前，您必须确定所需的许可数量，并如下文所述将这些许可分配给该服务器。</w:t>
      </w:r>
    </w:p>
    <w:p w14:paraId="1B800286"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确定所需的许可数量</w:t>
      </w:r>
    </w:p>
    <w:p w14:paraId="1B800287" w14:textId="77777777" w:rsidR="000A570B" w:rsidRPr="00EC331D" w:rsidRDefault="004173E6" w:rsidP="000A570B">
      <w:pPr>
        <w:pStyle w:val="PURBody-Indented"/>
        <w:rPr>
          <w:rFonts w:eastAsia="SimSun" w:cs="Arial"/>
          <w:lang w:eastAsia="zh-CN"/>
        </w:rPr>
      </w:pPr>
      <w:r w:rsidRPr="00EC331D">
        <w:rPr>
          <w:rFonts w:eastAsia="SimSun" w:cs="Arial" w:hint="eastAsia"/>
          <w:lang w:eastAsia="zh-CN"/>
        </w:rPr>
        <w:t>除非在特定产品的产品特定许可条款中做出规定，基于服务器上物理处理器的总数（如下面的选项</w:t>
      </w:r>
      <w:r w:rsidRPr="00EC331D">
        <w:rPr>
          <w:rFonts w:eastAsia="SimSun" w:cs="Arial" w:hint="eastAsia"/>
          <w:lang w:eastAsia="zh-CN"/>
        </w:rPr>
        <w:t xml:space="preserve"> 1 </w:t>
      </w:r>
      <w:r w:rsidRPr="00EC331D">
        <w:rPr>
          <w:rFonts w:eastAsia="SimSun" w:cs="Arial" w:hint="eastAsia"/>
          <w:lang w:eastAsia="zh-CN"/>
        </w:rPr>
        <w:t>所述）或所使用的虚拟处理器和物理处理器的总数量（如下面的选项</w:t>
      </w:r>
      <w:r w:rsidRPr="00EC331D">
        <w:rPr>
          <w:rFonts w:eastAsia="SimSun" w:cs="Arial" w:hint="eastAsia"/>
          <w:lang w:eastAsia="zh-CN"/>
        </w:rPr>
        <w:t xml:space="preserve"> 2 </w:t>
      </w:r>
      <w:r w:rsidRPr="00EC331D">
        <w:rPr>
          <w:rFonts w:eastAsia="SimSun" w:cs="Arial" w:hint="eastAsia"/>
          <w:lang w:eastAsia="zh-CN"/>
        </w:rPr>
        <w:t>所述），可以推算出所需的许可数量。企业版软件可以按其中任一选项。其他版本软件则必须按照选项</w:t>
      </w:r>
      <w:r w:rsidRPr="00EC331D">
        <w:rPr>
          <w:rFonts w:eastAsia="SimSun" w:cs="Arial" w:hint="eastAsia"/>
          <w:lang w:eastAsia="zh-CN"/>
        </w:rPr>
        <w:t xml:space="preserve"> 2</w:t>
      </w:r>
      <w:r w:rsidRPr="00EC331D">
        <w:rPr>
          <w:rFonts w:eastAsia="SimSun" w:cs="Arial" w:hint="eastAsia"/>
          <w:lang w:eastAsia="zh-CN"/>
        </w:rPr>
        <w:t>。</w:t>
      </w:r>
    </w:p>
    <w:p w14:paraId="1B800288" w14:textId="77777777" w:rsidR="00B70FA2" w:rsidRPr="00EC331D" w:rsidRDefault="000A570B" w:rsidP="00165FFC">
      <w:pPr>
        <w:pStyle w:val="PURBody-Indented"/>
        <w:rPr>
          <w:rFonts w:eastAsia="SimSun" w:cs="Arial"/>
          <w:lang w:eastAsia="zh-CN"/>
        </w:rPr>
      </w:pPr>
      <w:r w:rsidRPr="00EC331D">
        <w:rPr>
          <w:rStyle w:val="Strong"/>
          <w:rFonts w:eastAsia="SimSun" w:cs="Arial" w:hint="eastAsia"/>
          <w:lang w:eastAsia="zh-CN"/>
        </w:rPr>
        <w:t>选项</w:t>
      </w:r>
      <w:r w:rsidRPr="00EC331D">
        <w:rPr>
          <w:rStyle w:val="Strong"/>
          <w:rFonts w:eastAsia="SimSun" w:cs="Arial" w:hint="eastAsia"/>
          <w:lang w:eastAsia="zh-CN"/>
        </w:rPr>
        <w:t xml:space="preserve"> 1</w:t>
      </w:r>
      <w:r w:rsidRPr="00EC331D">
        <w:rPr>
          <w:rStyle w:val="Strong"/>
          <w:rFonts w:eastAsia="SimSun" w:cs="Arial" w:hint="eastAsia"/>
          <w:lang w:eastAsia="zh-CN"/>
        </w:rPr>
        <w:t>：无限虚拟化：</w:t>
      </w:r>
      <w:r w:rsidRPr="00EC331D">
        <w:rPr>
          <w:rFonts w:eastAsia="SimSun" w:cs="Arial" w:hint="eastAsia"/>
          <w:lang w:eastAsia="zh-CN"/>
        </w:rPr>
        <w:t>根据此选项，服务器所需的许可的数量等于该服务器上物理处理器的总数。基于此选项统计和分配许可允许您在一个物理操作系统环境以及任意数量的虚拟操作系统环境</w:t>
      </w:r>
      <w:r w:rsidRPr="00EC331D">
        <w:rPr>
          <w:rFonts w:eastAsia="SimSun" w:cs="Arial" w:hint="eastAsia"/>
          <w:lang w:eastAsia="zh-CN"/>
        </w:rPr>
        <w:t xml:space="preserve"> (OSE) </w:t>
      </w:r>
      <w:r w:rsidRPr="00EC331D">
        <w:rPr>
          <w:rFonts w:eastAsia="SimSun" w:cs="Arial" w:hint="eastAsia"/>
          <w:lang w:eastAsia="zh-CN"/>
        </w:rPr>
        <w:t>中运行服务器软件，而不论使用了多少物理处理器和虚拟处理器。此选项仅对该软件的企业版本可用。</w:t>
      </w:r>
    </w:p>
    <w:p w14:paraId="1B800289" w14:textId="77777777" w:rsidR="000A570B" w:rsidRPr="00EC331D" w:rsidRDefault="000A570B" w:rsidP="00165FFC">
      <w:pPr>
        <w:pStyle w:val="PURBody-Indented"/>
        <w:rPr>
          <w:rFonts w:eastAsia="SimSun" w:cs="Arial"/>
          <w:lang w:eastAsia="zh-CN"/>
        </w:rPr>
      </w:pPr>
      <w:r w:rsidRPr="00EC331D">
        <w:rPr>
          <w:rStyle w:val="Strong"/>
          <w:rFonts w:eastAsia="SimSun" w:cs="Arial" w:hint="eastAsia"/>
          <w:lang w:eastAsia="zh-CN"/>
        </w:rPr>
        <w:t>选项</w:t>
      </w:r>
      <w:r w:rsidRPr="00EC331D">
        <w:rPr>
          <w:rStyle w:val="Strong"/>
          <w:rFonts w:eastAsia="SimSun" w:cs="Arial" w:hint="eastAsia"/>
          <w:lang w:eastAsia="zh-CN"/>
        </w:rPr>
        <w:t xml:space="preserve"> 2</w:t>
      </w:r>
      <w:r w:rsidRPr="00EC331D">
        <w:rPr>
          <w:rStyle w:val="Strong"/>
          <w:rFonts w:eastAsia="SimSun" w:cs="Arial" w:hint="eastAsia"/>
          <w:lang w:eastAsia="zh-CN"/>
        </w:rPr>
        <w:t>：基于使用的处理器数分配许可</w:t>
      </w:r>
      <w:r w:rsidRPr="00EC331D">
        <w:rPr>
          <w:rFonts w:eastAsia="SimSun" w:cs="Arial" w:hint="eastAsia"/>
          <w:b/>
          <w:lang w:eastAsia="zh-CN"/>
        </w:rPr>
        <w:t>：</w:t>
      </w:r>
      <w:r w:rsidRPr="00EC331D">
        <w:rPr>
          <w:rFonts w:eastAsia="SimSun" w:cs="Arial" w:hint="eastAsia"/>
          <w:lang w:eastAsia="zh-CN"/>
        </w:rPr>
        <w:t>根据此选项，服务器所需的许可总数量等于在以下</w:t>
      </w:r>
      <w:r w:rsidRPr="00EC331D">
        <w:rPr>
          <w:rFonts w:eastAsia="SimSun" w:cs="Arial" w:hint="eastAsia"/>
          <w:lang w:eastAsia="zh-CN"/>
        </w:rPr>
        <w:t xml:space="preserve"> (a) </w:t>
      </w:r>
      <w:r w:rsidRPr="00EC331D">
        <w:rPr>
          <w:rFonts w:eastAsia="SimSun" w:cs="Arial" w:hint="eastAsia"/>
          <w:lang w:eastAsia="zh-CN"/>
        </w:rPr>
        <w:t>部分和</w:t>
      </w:r>
      <w:r w:rsidRPr="00EC331D">
        <w:rPr>
          <w:rFonts w:eastAsia="SimSun" w:cs="Arial" w:hint="eastAsia"/>
          <w:lang w:eastAsia="zh-CN"/>
        </w:rPr>
        <w:t xml:space="preserve"> (b) </w:t>
      </w:r>
      <w:r w:rsidRPr="00EC331D">
        <w:rPr>
          <w:rFonts w:eastAsia="SimSun" w:cs="Arial" w:hint="eastAsia"/>
          <w:lang w:eastAsia="zh-CN"/>
        </w:rPr>
        <w:t>部分中所需的许可数量总和。此选项仅对除企业版本以外的其他版本可用。</w:t>
      </w:r>
    </w:p>
    <w:p w14:paraId="1B80028A" w14:textId="77777777" w:rsidR="004C70E5" w:rsidRPr="00EC331D" w:rsidRDefault="004C70E5" w:rsidP="00165FFC">
      <w:pPr>
        <w:pStyle w:val="PURBullet-Indented"/>
        <w:numPr>
          <w:ilvl w:val="0"/>
          <w:numId w:val="14"/>
        </w:numPr>
        <w:spacing w:line="240" w:lineRule="auto"/>
        <w:ind w:left="994"/>
        <w:contextualSpacing w:val="0"/>
        <w:rPr>
          <w:rFonts w:eastAsia="SimSun" w:cs="Arial"/>
          <w:lang w:eastAsia="zh-CN"/>
        </w:rPr>
      </w:pPr>
      <w:r w:rsidRPr="00EC331D">
        <w:rPr>
          <w:rFonts w:eastAsia="SimSun" w:cs="Arial" w:hint="eastAsia"/>
          <w:lang w:eastAsia="zh-CN"/>
        </w:rPr>
        <w:t>要在服务器上的物理</w:t>
      </w:r>
      <w:r w:rsidRPr="00EC331D">
        <w:rPr>
          <w:rFonts w:eastAsia="SimSun" w:cs="Arial" w:hint="eastAsia"/>
          <w:lang w:eastAsia="zh-CN"/>
        </w:rPr>
        <w:t xml:space="preserve"> OSE </w:t>
      </w:r>
      <w:r w:rsidRPr="00EC331D">
        <w:rPr>
          <w:rFonts w:eastAsia="SimSun" w:cs="Arial" w:hint="eastAsia"/>
          <w:lang w:eastAsia="zh-CN"/>
        </w:rPr>
        <w:t>中运行服务器软件的实例，您需要为物理</w:t>
      </w:r>
      <w:r w:rsidRPr="00EC331D">
        <w:rPr>
          <w:rFonts w:eastAsia="SimSun" w:cs="Arial" w:hint="eastAsia"/>
          <w:lang w:eastAsia="zh-CN"/>
        </w:rPr>
        <w:t xml:space="preserve"> OSE </w:t>
      </w:r>
      <w:r w:rsidRPr="00EC331D">
        <w:rPr>
          <w:rFonts w:eastAsia="SimSun" w:cs="Arial" w:hint="eastAsia"/>
          <w:lang w:eastAsia="zh-CN"/>
        </w:rPr>
        <w:t>中使用的每个物理处理器分配一份许可。</w:t>
      </w:r>
    </w:p>
    <w:p w14:paraId="1B80028B" w14:textId="77777777" w:rsidR="000A570B" w:rsidRPr="00EC331D" w:rsidRDefault="000A570B" w:rsidP="00165FFC">
      <w:pPr>
        <w:pStyle w:val="PURBullet-Indented"/>
        <w:numPr>
          <w:ilvl w:val="0"/>
          <w:numId w:val="14"/>
        </w:numPr>
        <w:spacing w:line="240" w:lineRule="auto"/>
        <w:rPr>
          <w:rFonts w:eastAsia="SimSun" w:cs="Arial"/>
          <w:lang w:eastAsia="zh-CN"/>
        </w:rPr>
      </w:pPr>
      <w:r w:rsidRPr="00EC331D">
        <w:rPr>
          <w:rFonts w:eastAsia="SimSun" w:cs="Arial" w:hint="eastAsia"/>
          <w:lang w:eastAsia="zh-CN"/>
        </w:rPr>
        <w:t>要在服务器上的虚拟</w:t>
      </w:r>
      <w:r w:rsidRPr="00EC331D">
        <w:rPr>
          <w:rFonts w:eastAsia="SimSun" w:cs="Arial" w:hint="eastAsia"/>
          <w:lang w:eastAsia="zh-CN"/>
        </w:rPr>
        <w:t xml:space="preserve"> OSE </w:t>
      </w:r>
      <w:r w:rsidRPr="00EC331D">
        <w:rPr>
          <w:rFonts w:eastAsia="SimSun" w:cs="Arial" w:hint="eastAsia"/>
          <w:lang w:eastAsia="zh-CN"/>
        </w:rPr>
        <w:t>中运行服务器软件的实例，您需要为虚拟</w:t>
      </w:r>
      <w:r w:rsidRPr="00EC331D">
        <w:rPr>
          <w:rFonts w:eastAsia="SimSun" w:cs="Arial" w:hint="eastAsia"/>
          <w:lang w:eastAsia="zh-CN"/>
        </w:rPr>
        <w:t xml:space="preserve"> OSE </w:t>
      </w:r>
      <w:r w:rsidRPr="00EC331D">
        <w:rPr>
          <w:rFonts w:eastAsia="SimSun" w:cs="Arial" w:hint="eastAsia"/>
          <w:lang w:eastAsia="zh-CN"/>
        </w:rPr>
        <w:t>中使用的每个虚拟处理器</w:t>
      </w:r>
      <w:r w:rsidRPr="00EC331D">
        <w:rPr>
          <w:rFonts w:eastAsia="SimSun" w:cs="Arial" w:hint="eastAsia"/>
          <w:lang w:eastAsia="zh-CN"/>
        </w:rPr>
        <w:t>*</w:t>
      </w:r>
      <w:r w:rsidRPr="00EC331D">
        <w:rPr>
          <w:rFonts w:eastAsia="SimSun" w:cs="Arial" w:hint="eastAsia"/>
          <w:lang w:eastAsia="zh-CN"/>
        </w:rPr>
        <w:t>分配一份许可。如果某个虚拟</w:t>
      </w:r>
      <w:r w:rsidRPr="00EC331D">
        <w:rPr>
          <w:rFonts w:eastAsia="SimSun" w:cs="Arial" w:hint="eastAsia"/>
          <w:lang w:eastAsia="zh-CN"/>
        </w:rPr>
        <w:t xml:space="preserve"> OSE </w:t>
      </w:r>
      <w:r w:rsidRPr="00EC331D">
        <w:rPr>
          <w:rFonts w:eastAsia="SimSun" w:cs="Arial" w:hint="eastAsia"/>
          <w:lang w:eastAsia="zh-CN"/>
        </w:rPr>
        <w:t>使用的是虚拟处理器的一部分，则该部分被视为一个完整的虚拟处理器。</w:t>
      </w:r>
    </w:p>
    <w:p w14:paraId="1B80028C" w14:textId="77777777" w:rsidR="000A570B" w:rsidRPr="00EC331D" w:rsidRDefault="000A570B" w:rsidP="00165FFC">
      <w:pPr>
        <w:pStyle w:val="PURBody-Indented"/>
        <w:rPr>
          <w:rFonts w:eastAsia="SimSun" w:cs="Arial"/>
          <w:lang w:eastAsia="zh-CN"/>
        </w:rPr>
      </w:pPr>
      <w:r w:rsidRPr="00EC331D">
        <w:rPr>
          <w:rFonts w:eastAsia="SimSun" w:cs="Arial" w:hint="eastAsia"/>
          <w:lang w:eastAsia="zh-CN"/>
        </w:rPr>
        <w:t>*</w:t>
      </w:r>
      <w:r w:rsidRPr="00EC331D">
        <w:rPr>
          <w:rFonts w:eastAsia="SimSun" w:cs="Arial" w:hint="eastAsia"/>
          <w:lang w:eastAsia="zh-CN"/>
        </w:rPr>
        <w:t>虚拟处理器是虚拟（或称</w:t>
      </w:r>
      <w:r w:rsidRPr="00CB45F1">
        <w:rPr>
          <w:rFonts w:ascii="SimSun" w:eastAsia="SimSun" w:hAnsi="SimSun" w:cs="Arial" w:hint="eastAsia"/>
          <w:lang w:eastAsia="zh-CN"/>
        </w:rPr>
        <w:t>“</w:t>
      </w:r>
      <w:r w:rsidRPr="00EC331D">
        <w:rPr>
          <w:rFonts w:eastAsia="SimSun" w:cs="Arial" w:hint="eastAsia"/>
          <w:lang w:eastAsia="zh-CN"/>
        </w:rPr>
        <w:t>仿真</w:t>
      </w:r>
      <w:r w:rsidRPr="00CB45F1">
        <w:rPr>
          <w:rFonts w:ascii="SimSun" w:eastAsia="SimSun" w:hAnsi="SimSun" w:cs="Arial" w:hint="eastAsia"/>
          <w:lang w:eastAsia="zh-CN"/>
        </w:rPr>
        <w:t>”</w:t>
      </w:r>
      <w:r w:rsidRPr="00EC331D">
        <w:rPr>
          <w:rFonts w:eastAsia="SimSun" w:cs="Arial" w:hint="eastAsia"/>
          <w:lang w:eastAsia="zh-CN"/>
        </w:rPr>
        <w:t>）硬件系统中的处理器。虚拟</w:t>
      </w:r>
      <w:r w:rsidRPr="00EC331D">
        <w:rPr>
          <w:rFonts w:eastAsia="SimSun" w:cs="Arial" w:hint="eastAsia"/>
          <w:lang w:eastAsia="zh-CN"/>
        </w:rPr>
        <w:t xml:space="preserve"> OSE </w:t>
      </w:r>
      <w:r w:rsidRPr="00EC331D">
        <w:rPr>
          <w:rFonts w:eastAsia="SimSun" w:cs="Arial" w:hint="eastAsia"/>
          <w:lang w:eastAsia="zh-CN"/>
        </w:rPr>
        <w:t>使用虚拟处理器。仅在进行许可时，虚拟处理器被视为与基础物理硬件系统上的每个物理处理器具有相同数量的线程和内核。因而，对于每个物理处理器提供</w:t>
      </w:r>
      <w:r w:rsidRPr="00EC331D">
        <w:rPr>
          <w:rFonts w:eastAsia="SimSun" w:cs="Arial" w:hint="eastAsia"/>
          <w:lang w:eastAsia="zh-CN"/>
        </w:rPr>
        <w:t xml:space="preserve"> X </w:t>
      </w:r>
      <w:r w:rsidRPr="00EC331D">
        <w:rPr>
          <w:rFonts w:eastAsia="SimSun" w:cs="Arial" w:hint="eastAsia"/>
          <w:lang w:eastAsia="zh-CN"/>
        </w:rPr>
        <w:t>个逻辑处理器的服务器上的任何给定的虚拟</w:t>
      </w:r>
      <w:r w:rsidRPr="00EC331D">
        <w:rPr>
          <w:rFonts w:eastAsia="SimSun" w:cs="Arial" w:hint="eastAsia"/>
          <w:lang w:eastAsia="zh-CN"/>
        </w:rPr>
        <w:t xml:space="preserve"> OSE</w:t>
      </w:r>
      <w:r w:rsidRPr="00EC331D">
        <w:rPr>
          <w:rFonts w:eastAsia="SimSun" w:cs="Arial" w:hint="eastAsia"/>
          <w:lang w:eastAsia="zh-CN"/>
        </w:rPr>
        <w:t>，所需许可数量为下面</w:t>
      </w:r>
      <w:r w:rsidRPr="00EC331D">
        <w:rPr>
          <w:rFonts w:eastAsia="SimSun" w:cs="Arial" w:hint="eastAsia"/>
          <w:lang w:eastAsia="zh-CN"/>
        </w:rPr>
        <w:t xml:space="preserve"> A) </w:t>
      </w:r>
      <w:r w:rsidRPr="00EC331D">
        <w:rPr>
          <w:rFonts w:eastAsia="SimSun" w:cs="Arial" w:hint="eastAsia"/>
          <w:lang w:eastAsia="zh-CN"/>
        </w:rPr>
        <w:t>与</w:t>
      </w:r>
      <w:r w:rsidRPr="00EC331D">
        <w:rPr>
          <w:rFonts w:eastAsia="SimSun" w:cs="Arial" w:hint="eastAsia"/>
          <w:lang w:eastAsia="zh-CN"/>
        </w:rPr>
        <w:t xml:space="preserve"> B) </w:t>
      </w:r>
      <w:r w:rsidRPr="00EC331D">
        <w:rPr>
          <w:rFonts w:eastAsia="SimSun" w:cs="Arial" w:hint="eastAsia"/>
          <w:lang w:eastAsia="zh-CN"/>
        </w:rPr>
        <w:t>之和：</w:t>
      </w:r>
    </w:p>
    <w:p w14:paraId="1B80028D" w14:textId="77777777" w:rsidR="000A570B" w:rsidRPr="00EC331D" w:rsidRDefault="000A570B" w:rsidP="007331A1">
      <w:pPr>
        <w:pStyle w:val="PURBullet-Indented"/>
        <w:numPr>
          <w:ilvl w:val="0"/>
          <w:numId w:val="26"/>
        </w:numPr>
        <w:ind w:left="994"/>
        <w:contextualSpacing w:val="0"/>
        <w:rPr>
          <w:rFonts w:eastAsia="SimSun" w:cs="Arial"/>
          <w:lang w:eastAsia="zh-CN"/>
        </w:rPr>
      </w:pPr>
      <w:r w:rsidRPr="00EC331D">
        <w:rPr>
          <w:rFonts w:eastAsia="SimSun" w:cs="Arial" w:hint="eastAsia"/>
          <w:lang w:eastAsia="zh-CN"/>
        </w:rPr>
        <w:t>虚拟</w:t>
      </w:r>
      <w:r w:rsidRPr="00EC331D">
        <w:rPr>
          <w:rFonts w:eastAsia="SimSun" w:cs="Arial" w:hint="eastAsia"/>
          <w:lang w:eastAsia="zh-CN"/>
        </w:rPr>
        <w:t xml:space="preserve"> OSE </w:t>
      </w:r>
      <w:r w:rsidRPr="00EC331D">
        <w:rPr>
          <w:rFonts w:eastAsia="SimSun" w:cs="Arial" w:hint="eastAsia"/>
          <w:lang w:eastAsia="zh-CN"/>
        </w:rPr>
        <w:t>使用的每</w:t>
      </w:r>
      <w:r w:rsidRPr="00EC331D">
        <w:rPr>
          <w:rFonts w:eastAsia="SimSun" w:cs="Arial" w:hint="eastAsia"/>
          <w:lang w:eastAsia="zh-CN"/>
        </w:rPr>
        <w:t xml:space="preserve"> X </w:t>
      </w:r>
      <w:r w:rsidRPr="00EC331D">
        <w:rPr>
          <w:rFonts w:eastAsia="SimSun" w:cs="Arial" w:hint="eastAsia"/>
          <w:lang w:eastAsia="zh-CN"/>
        </w:rPr>
        <w:t>个逻辑处理器需要一份许可</w:t>
      </w:r>
    </w:p>
    <w:p w14:paraId="1B80028E" w14:textId="77777777" w:rsidR="000A570B" w:rsidRPr="00EC331D" w:rsidRDefault="000A570B" w:rsidP="007331A1">
      <w:pPr>
        <w:pStyle w:val="PURBullet-Indented"/>
        <w:numPr>
          <w:ilvl w:val="0"/>
          <w:numId w:val="26"/>
        </w:numPr>
        <w:rPr>
          <w:rFonts w:eastAsia="SimSun" w:cs="Arial"/>
          <w:lang w:eastAsia="zh-CN"/>
        </w:rPr>
      </w:pPr>
      <w:r w:rsidRPr="00EC331D">
        <w:rPr>
          <w:rFonts w:eastAsia="SimSun" w:cs="Arial" w:hint="eastAsia"/>
          <w:lang w:eastAsia="zh-CN"/>
        </w:rPr>
        <w:t>一个许可使用的逻辑处理器数量不是</w:t>
      </w:r>
      <w:r w:rsidRPr="00EC331D">
        <w:rPr>
          <w:rFonts w:eastAsia="SimSun" w:cs="Arial" w:hint="eastAsia"/>
          <w:lang w:eastAsia="zh-CN"/>
        </w:rPr>
        <w:t xml:space="preserve"> X </w:t>
      </w:r>
      <w:r w:rsidRPr="00EC331D">
        <w:rPr>
          <w:rFonts w:eastAsia="SimSun" w:cs="Arial" w:hint="eastAsia"/>
          <w:lang w:eastAsia="zh-CN"/>
        </w:rPr>
        <w:t>的整数倍</w:t>
      </w:r>
    </w:p>
    <w:p w14:paraId="1B80028F"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以上所用</w:t>
      </w:r>
      <w:r w:rsidRPr="00CB45F1">
        <w:rPr>
          <w:rFonts w:ascii="SimSun" w:eastAsia="SimSun" w:hAnsi="SimSun" w:cs="Arial" w:hint="eastAsia"/>
          <w:lang w:eastAsia="zh-CN"/>
        </w:rPr>
        <w:t>“</w:t>
      </w:r>
      <w:r w:rsidRPr="00EC331D">
        <w:rPr>
          <w:rFonts w:eastAsia="SimSun" w:cs="Arial" w:hint="eastAsia"/>
          <w:lang w:eastAsia="zh-CN"/>
        </w:rPr>
        <w:t>X</w:t>
      </w:r>
      <w:r w:rsidRPr="00CB45F1">
        <w:rPr>
          <w:rFonts w:ascii="SimSun" w:eastAsia="SimSun" w:hAnsi="SimSun" w:cs="Arial" w:hint="eastAsia"/>
          <w:lang w:eastAsia="zh-CN"/>
        </w:rPr>
        <w:t>”</w:t>
      </w:r>
      <w:r w:rsidRPr="00EC331D">
        <w:rPr>
          <w:rFonts w:eastAsia="SimSun" w:cs="Arial" w:hint="eastAsia"/>
          <w:lang w:eastAsia="zh-CN"/>
        </w:rPr>
        <w:t>，相当于核心处理器，或每个处理器线程的相关数量。</w:t>
      </w:r>
    </w:p>
    <w:p w14:paraId="1B800290" w14:textId="77777777" w:rsidR="000A570B" w:rsidRPr="009B48A8" w:rsidRDefault="000A570B" w:rsidP="000A570B">
      <w:pPr>
        <w:pStyle w:val="PURHeading2"/>
        <w:rPr>
          <w:rFonts w:ascii="Arial" w:eastAsia="SimSun" w:hAnsi="Arial" w:cs="Arial"/>
          <w:b/>
          <w:bCs/>
          <w:lang w:eastAsia="zh-CN"/>
        </w:rPr>
      </w:pPr>
      <w:r w:rsidRPr="009B48A8">
        <w:rPr>
          <w:rFonts w:ascii="Arial" w:eastAsia="SimSun" w:hAnsi="Arial" w:cs="Arial" w:hint="eastAsia"/>
          <w:b/>
          <w:bCs/>
          <w:lang w:eastAsia="zh-CN"/>
        </w:rPr>
        <w:t>将所需数量的许可分配给服务器</w:t>
      </w:r>
    </w:p>
    <w:p w14:paraId="1B800291"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在确定需为一个服务器获得的许可数量后，您必须将这一数量的许可分配给该服务器。该服务器是所有这些许可的许可服务器。您不能将同一许可分配给多个服务器。硬件分区或刀片被视为单独的服务器。</w:t>
      </w:r>
    </w:p>
    <w:p w14:paraId="1B800292"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除非</w:t>
      </w:r>
      <w:r w:rsidRPr="00EC331D">
        <w:rPr>
          <w:rFonts w:eastAsia="SimSun" w:cs="Arial" w:hint="eastAsia"/>
          <w:color w:val="404040"/>
          <w:szCs w:val="18"/>
          <w:lang w:eastAsia="zh-CN"/>
        </w:rPr>
        <w:t>由于硬件永久失效而停用许可服务器，否则您不可以在同一个日历月中重新分配许可。转让许可后，被分配到许可的服务器成为该许可的新的许可服务器。</w:t>
      </w:r>
    </w:p>
    <w:p w14:paraId="1B800293" w14:textId="77777777" w:rsidR="000A570B" w:rsidRPr="004148A2" w:rsidRDefault="000A570B" w:rsidP="000A570B">
      <w:pPr>
        <w:pStyle w:val="PURHeading2"/>
        <w:rPr>
          <w:rFonts w:ascii="Arial" w:eastAsia="SimSun" w:hAnsi="Arial" w:cs="Arial"/>
          <w:b/>
          <w:bCs/>
          <w:lang w:eastAsia="zh-CN"/>
        </w:rPr>
      </w:pPr>
      <w:r w:rsidRPr="004148A2">
        <w:rPr>
          <w:rFonts w:ascii="Arial" w:eastAsia="SimSun" w:hAnsi="Arial" w:cs="Arial" w:hint="eastAsia"/>
          <w:b/>
          <w:bCs/>
          <w:lang w:eastAsia="zh-CN"/>
        </w:rPr>
        <w:t>运行服务器软件的实例</w:t>
      </w:r>
    </w:p>
    <w:p w14:paraId="1B800294"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您运行软件的权利取决于确定所需许可数量时使用的选项。</w:t>
      </w:r>
    </w:p>
    <w:p w14:paraId="1B800295" w14:textId="77777777" w:rsidR="000A570B" w:rsidRPr="00EC331D" w:rsidRDefault="000A570B" w:rsidP="000A570B">
      <w:pPr>
        <w:pStyle w:val="PURBody-Indented"/>
        <w:rPr>
          <w:rFonts w:eastAsia="SimSun" w:cs="Arial"/>
          <w:lang w:eastAsia="zh-CN"/>
        </w:rPr>
      </w:pPr>
      <w:r w:rsidRPr="00EC331D">
        <w:rPr>
          <w:rStyle w:val="Strong"/>
          <w:rFonts w:eastAsia="SimSun" w:cs="Arial" w:hint="eastAsia"/>
          <w:lang w:eastAsia="zh-CN"/>
        </w:rPr>
        <w:t>选项</w:t>
      </w:r>
      <w:r w:rsidRPr="00EC331D">
        <w:rPr>
          <w:rStyle w:val="Strong"/>
          <w:rFonts w:eastAsia="SimSun" w:cs="Arial" w:hint="eastAsia"/>
          <w:lang w:eastAsia="zh-CN"/>
        </w:rPr>
        <w:t xml:space="preserve"> 1</w:t>
      </w:r>
      <w:r w:rsidRPr="00EC331D">
        <w:rPr>
          <w:rStyle w:val="Strong"/>
          <w:rFonts w:eastAsia="SimSun" w:cs="Arial" w:hint="eastAsia"/>
          <w:lang w:eastAsia="zh-CN"/>
        </w:rPr>
        <w:t>：无限虚拟化</w:t>
      </w:r>
      <w:r w:rsidRPr="00EC331D">
        <w:rPr>
          <w:rFonts w:eastAsia="SimSun" w:cs="Arial" w:hint="eastAsia"/>
          <w:b/>
          <w:lang w:eastAsia="zh-CN"/>
        </w:rPr>
        <w:t>：</w:t>
      </w:r>
      <w:r w:rsidRPr="00EC331D">
        <w:rPr>
          <w:rFonts w:eastAsia="SimSun" w:cs="Arial" w:hint="eastAsia"/>
          <w:lang w:eastAsia="zh-CN"/>
        </w:rPr>
        <w:t>如果您为服务器分配的许可数量等于服务器上物理处理器的总数：</w:t>
      </w:r>
    </w:p>
    <w:p w14:paraId="1B800296" w14:textId="77777777" w:rsidR="000A570B" w:rsidRPr="00EC331D" w:rsidRDefault="000A570B" w:rsidP="00EC27E9">
      <w:pPr>
        <w:pStyle w:val="PURBullet-Indented"/>
        <w:rPr>
          <w:rFonts w:eastAsia="SimSun" w:cs="Arial"/>
          <w:lang w:eastAsia="zh-CN"/>
        </w:rPr>
      </w:pPr>
      <w:r w:rsidRPr="00EC331D">
        <w:rPr>
          <w:rFonts w:eastAsia="SimSun" w:cs="Arial" w:hint="eastAsia"/>
          <w:lang w:eastAsia="zh-CN"/>
        </w:rPr>
        <w:t>您可于任一时刻在该服务器上的一个物理</w:t>
      </w:r>
      <w:r w:rsidRPr="00EC331D">
        <w:rPr>
          <w:rFonts w:eastAsia="SimSun" w:cs="Arial" w:hint="eastAsia"/>
          <w:lang w:eastAsia="zh-CN"/>
        </w:rPr>
        <w:t xml:space="preserve"> OSE </w:t>
      </w:r>
      <w:r w:rsidRPr="00EC331D">
        <w:rPr>
          <w:rFonts w:eastAsia="SimSun" w:cs="Arial" w:hint="eastAsia"/>
          <w:lang w:eastAsia="zh-CN"/>
        </w:rPr>
        <w:t>和任意数量的虚拟</w:t>
      </w:r>
      <w:r w:rsidRPr="00EC331D">
        <w:rPr>
          <w:rFonts w:eastAsia="SimSun" w:cs="Arial" w:hint="eastAsia"/>
          <w:lang w:eastAsia="zh-CN"/>
        </w:rPr>
        <w:t xml:space="preserve"> OSE </w:t>
      </w:r>
      <w:r w:rsidRPr="00EC331D">
        <w:rPr>
          <w:rFonts w:eastAsia="SimSun" w:cs="Arial" w:hint="eastAsia"/>
          <w:lang w:eastAsia="zh-CN"/>
        </w:rPr>
        <w:t>中运行任意数量的服务器软件实例。</w:t>
      </w:r>
    </w:p>
    <w:p w14:paraId="1B800297" w14:textId="77777777" w:rsidR="000A570B" w:rsidRPr="00EC331D" w:rsidRDefault="000A570B" w:rsidP="00EC27E9">
      <w:pPr>
        <w:pStyle w:val="PURBullet-Indented"/>
        <w:rPr>
          <w:rFonts w:eastAsia="SimSun" w:cs="Arial"/>
          <w:lang w:eastAsia="zh-CN"/>
        </w:rPr>
      </w:pPr>
      <w:r w:rsidRPr="00EC331D">
        <w:rPr>
          <w:rFonts w:eastAsia="SimSun" w:cs="Arial" w:hint="eastAsia"/>
          <w:lang w:eastAsia="zh-CN"/>
        </w:rPr>
        <w:t>无需对虚拟处理器分配许可。</w:t>
      </w:r>
    </w:p>
    <w:p w14:paraId="1B800298" w14:textId="77777777" w:rsidR="000A570B" w:rsidRPr="00EC331D" w:rsidRDefault="000A570B" w:rsidP="000A570B">
      <w:pPr>
        <w:pStyle w:val="PURBody-Indented"/>
        <w:rPr>
          <w:rFonts w:eastAsia="SimSun" w:cs="Arial"/>
          <w:lang w:eastAsia="zh-CN"/>
        </w:rPr>
      </w:pPr>
      <w:r w:rsidRPr="00EC331D">
        <w:rPr>
          <w:rStyle w:val="Strong"/>
          <w:rFonts w:eastAsia="SimSun" w:cs="Arial" w:hint="eastAsia"/>
          <w:lang w:eastAsia="zh-CN"/>
        </w:rPr>
        <w:t>选项</w:t>
      </w:r>
      <w:r w:rsidRPr="00EC331D">
        <w:rPr>
          <w:rStyle w:val="Strong"/>
          <w:rFonts w:eastAsia="SimSun" w:cs="Arial" w:hint="eastAsia"/>
          <w:lang w:eastAsia="zh-CN"/>
        </w:rPr>
        <w:t xml:space="preserve"> 2</w:t>
      </w:r>
      <w:r w:rsidRPr="00EC331D">
        <w:rPr>
          <w:rStyle w:val="Strong"/>
          <w:rFonts w:eastAsia="SimSun" w:cs="Arial" w:hint="eastAsia"/>
          <w:lang w:eastAsia="zh-CN"/>
        </w:rPr>
        <w:t>：基于使用的处理器数分配许可：</w:t>
      </w:r>
      <w:r w:rsidRPr="00EC331D">
        <w:rPr>
          <w:rFonts w:eastAsia="SimSun" w:cs="Arial" w:hint="eastAsia"/>
          <w:lang w:eastAsia="zh-CN"/>
        </w:rPr>
        <w:t>您可于任一时刻在许可服务器上的物理和虚拟</w:t>
      </w:r>
      <w:r w:rsidRPr="00EC331D">
        <w:rPr>
          <w:rFonts w:eastAsia="SimSun" w:cs="Arial" w:hint="eastAsia"/>
          <w:lang w:eastAsia="zh-CN"/>
        </w:rPr>
        <w:t xml:space="preserve"> OSE </w:t>
      </w:r>
      <w:r w:rsidRPr="00EC331D">
        <w:rPr>
          <w:rFonts w:eastAsia="SimSun" w:cs="Arial" w:hint="eastAsia"/>
          <w:lang w:eastAsia="zh-CN"/>
        </w:rPr>
        <w:t>中运行任意数量的服务器软件实例。</w:t>
      </w:r>
      <w:r w:rsidR="00C91D99">
        <w:rPr>
          <w:rFonts w:eastAsia="SimSun" w:cs="Arial"/>
          <w:lang w:eastAsia="zh-CN"/>
        </w:rPr>
        <w:br/>
      </w:r>
      <w:r w:rsidRPr="00EC331D">
        <w:rPr>
          <w:rFonts w:eastAsia="SimSun" w:cs="Arial" w:hint="eastAsia"/>
          <w:lang w:eastAsia="zh-CN"/>
        </w:rPr>
        <w:t>但是，这些</w:t>
      </w:r>
      <w:r w:rsidRPr="00EC331D">
        <w:rPr>
          <w:rFonts w:eastAsia="SimSun" w:cs="Arial" w:hint="eastAsia"/>
          <w:lang w:eastAsia="zh-CN"/>
        </w:rPr>
        <w:t xml:space="preserve"> OSE </w:t>
      </w:r>
      <w:r w:rsidRPr="00EC331D">
        <w:rPr>
          <w:rFonts w:eastAsia="SimSun" w:cs="Arial" w:hint="eastAsia"/>
          <w:lang w:eastAsia="zh-CN"/>
        </w:rPr>
        <w:t>使用的物理和虚拟处理器总数不得超过分配给该服务器的许可数量。</w:t>
      </w:r>
    </w:p>
    <w:p w14:paraId="1B800299" w14:textId="77777777" w:rsidR="000A570B" w:rsidRPr="004148A2" w:rsidRDefault="000A570B" w:rsidP="000A570B">
      <w:pPr>
        <w:pStyle w:val="PURHeading2"/>
        <w:rPr>
          <w:rFonts w:ascii="Arial" w:eastAsia="SimSun" w:hAnsi="Arial" w:cs="Arial"/>
          <w:b/>
          <w:bCs/>
          <w:lang w:eastAsia="zh-CN"/>
        </w:rPr>
      </w:pPr>
      <w:r w:rsidRPr="004148A2">
        <w:rPr>
          <w:rFonts w:ascii="Arial" w:eastAsia="SimSun" w:hAnsi="Arial" w:cs="Arial" w:hint="eastAsia"/>
          <w:b/>
          <w:bCs/>
          <w:lang w:eastAsia="zh-CN"/>
        </w:rPr>
        <w:lastRenderedPageBreak/>
        <w:t>运行客户端软件的实例</w:t>
      </w:r>
    </w:p>
    <w:p w14:paraId="1B80029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您或您的客户可以在任意数量的设备上的物理或虚拟操作系统环境</w:t>
      </w:r>
      <w:r w:rsidRPr="00EC331D">
        <w:rPr>
          <w:rFonts w:eastAsia="SimSun" w:cs="Arial" w:hint="eastAsia"/>
          <w:lang w:eastAsia="zh-CN"/>
        </w:rPr>
        <w:t xml:space="preserve"> (OSE) </w:t>
      </w:r>
      <w:r w:rsidRPr="00EC331D">
        <w:rPr>
          <w:rFonts w:eastAsia="SimSun" w:cs="Arial" w:hint="eastAsia"/>
          <w:lang w:eastAsia="zh-CN"/>
        </w:rPr>
        <w:t>中运行或以其他方式使用</w:t>
      </w:r>
      <w:hyperlink w:anchor="Appendix1" w:history="1">
        <w:r w:rsidRPr="00EC331D">
          <w:rPr>
            <w:rStyle w:val="Hyperlink"/>
            <w:rFonts w:eastAsia="SimSun" w:cs="Arial" w:hint="eastAsia"/>
            <w:lang w:eastAsia="zh-CN"/>
          </w:rPr>
          <w:t>附录</w:t>
        </w:r>
        <w:r w:rsidRPr="00EC331D">
          <w:rPr>
            <w:rStyle w:val="Hyperlink"/>
            <w:rFonts w:eastAsia="SimSun" w:cs="Arial" w:hint="eastAsia"/>
            <w:lang w:eastAsia="zh-CN"/>
          </w:rPr>
          <w:t xml:space="preserve"> 1</w:t>
        </w:r>
      </w:hyperlink>
      <w:r w:rsidRPr="00EC331D">
        <w:rPr>
          <w:rFonts w:eastAsia="SimSun" w:cs="Arial" w:hint="eastAsia"/>
          <w:lang w:eastAsia="zh-CN"/>
        </w:rPr>
        <w:t xml:space="preserve"> </w:t>
      </w:r>
      <w:r w:rsidRPr="00EC331D">
        <w:rPr>
          <w:rFonts w:eastAsia="SimSun" w:cs="Arial" w:hint="eastAsia"/>
          <w:lang w:eastAsia="zh-CN"/>
        </w:rPr>
        <w:t>中列出的客户端软件的任意数量的实例。您和您的客户只能直接或间接通过其他客户端软件与服务器软件一起使用客户端软件。</w:t>
      </w:r>
    </w:p>
    <w:p w14:paraId="1B80029B" w14:textId="77777777" w:rsidR="000A570B" w:rsidRPr="004148A2" w:rsidRDefault="000A570B" w:rsidP="000A570B">
      <w:pPr>
        <w:pStyle w:val="PURHeading2"/>
        <w:rPr>
          <w:rFonts w:ascii="Arial" w:eastAsia="SimSun" w:hAnsi="Arial" w:cs="Arial"/>
          <w:b/>
          <w:bCs/>
          <w:lang w:eastAsia="zh-CN"/>
        </w:rPr>
      </w:pPr>
      <w:r w:rsidRPr="004148A2">
        <w:rPr>
          <w:rFonts w:ascii="Arial" w:eastAsia="SimSun" w:hAnsi="Arial" w:cs="Arial" w:hint="eastAsia"/>
          <w:b/>
          <w:bCs/>
          <w:lang w:eastAsia="zh-CN"/>
        </w:rPr>
        <w:t>在服务器或存储介质上创建和存储实例</w:t>
      </w:r>
    </w:p>
    <w:p w14:paraId="1B80029C"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对于获得的每一份软件许可，您拥有以下附加权利：</w:t>
      </w:r>
    </w:p>
    <w:p w14:paraId="1B80029D" w14:textId="77777777" w:rsidR="000A570B" w:rsidRPr="00EC331D" w:rsidRDefault="000A570B" w:rsidP="00EC27E9">
      <w:pPr>
        <w:pStyle w:val="PURBullet-Indented"/>
        <w:rPr>
          <w:rFonts w:eastAsia="SimSun" w:cs="Arial"/>
          <w:lang w:eastAsia="zh-CN"/>
        </w:rPr>
      </w:pPr>
      <w:r w:rsidRPr="00EC331D">
        <w:rPr>
          <w:rFonts w:eastAsia="SimSun" w:cs="Arial" w:hint="eastAsia"/>
          <w:lang w:eastAsia="zh-CN"/>
        </w:rPr>
        <w:t>您可以创建服务器软件和客户端软件的任意数量的实例。</w:t>
      </w:r>
    </w:p>
    <w:p w14:paraId="1B80029E" w14:textId="77777777" w:rsidR="000A570B" w:rsidRPr="00EC331D" w:rsidRDefault="000A570B" w:rsidP="00EC27E9">
      <w:pPr>
        <w:pStyle w:val="PURBullet-Indented"/>
        <w:rPr>
          <w:rFonts w:eastAsia="SimSun" w:cs="Arial"/>
          <w:lang w:eastAsia="zh-CN"/>
        </w:rPr>
      </w:pPr>
      <w:r w:rsidRPr="00EC331D">
        <w:rPr>
          <w:rFonts w:eastAsia="SimSun" w:cs="Arial" w:hint="eastAsia"/>
          <w:lang w:eastAsia="zh-CN"/>
        </w:rPr>
        <w:t>您可以在任何服务器或存储介质上存储服务器软件和客户端软件的实例。</w:t>
      </w:r>
    </w:p>
    <w:p w14:paraId="1B80029F" w14:textId="77777777" w:rsidR="000A570B" w:rsidRPr="00EC331D" w:rsidRDefault="000A570B" w:rsidP="00D6363C">
      <w:pPr>
        <w:pStyle w:val="PURBullet-Indented"/>
        <w:rPr>
          <w:rFonts w:eastAsia="SimSun" w:cs="Arial"/>
          <w:lang w:eastAsia="zh-CN"/>
        </w:rPr>
      </w:pPr>
      <w:r w:rsidRPr="00EC331D">
        <w:rPr>
          <w:rFonts w:eastAsia="SimSun" w:cs="Arial" w:hint="eastAsia"/>
          <w:lang w:eastAsia="zh-CN"/>
        </w:rPr>
        <w:t>您可创建和存储服务器软件及客户端软件的实例，但目的仅限于按照以上所述依据软件许可行使运行服务器软件实例的权利。</w:t>
      </w:r>
    </w:p>
    <w:p w14:paraId="1B8002A0" w14:textId="77777777" w:rsidR="000A570B" w:rsidRPr="004148A2" w:rsidRDefault="000A570B" w:rsidP="000A570B">
      <w:pPr>
        <w:pStyle w:val="PURHeading2"/>
        <w:rPr>
          <w:rFonts w:ascii="Arial" w:eastAsia="SimSun" w:hAnsi="Arial" w:cs="Arial"/>
          <w:b/>
          <w:bCs/>
          <w:highlight w:val="yellow"/>
          <w:lang w:eastAsia="zh-CN"/>
        </w:rPr>
      </w:pPr>
      <w:r w:rsidRPr="004148A2">
        <w:rPr>
          <w:rFonts w:ascii="Arial" w:eastAsia="SimSun" w:hAnsi="Arial" w:cs="Arial" w:hint="eastAsia"/>
          <w:b/>
          <w:bCs/>
          <w:lang w:eastAsia="zh-CN"/>
        </w:rPr>
        <w:t>其他许可要求和</w:t>
      </w:r>
      <w:r w:rsidRPr="004148A2">
        <w:rPr>
          <w:rFonts w:ascii="Arial" w:eastAsia="SimSun" w:hAnsi="Arial" w:cs="Arial" w:hint="eastAsia"/>
          <w:b/>
          <w:bCs/>
          <w:lang w:eastAsia="zh-CN"/>
        </w:rPr>
        <w:t>/</w:t>
      </w:r>
      <w:r w:rsidRPr="004148A2">
        <w:rPr>
          <w:rFonts w:ascii="Arial" w:eastAsia="SimSun" w:hAnsi="Arial" w:cs="Arial" w:hint="eastAsia"/>
          <w:b/>
          <w:bCs/>
          <w:lang w:eastAsia="zh-CN"/>
        </w:rPr>
        <w:t>或使用权利</w:t>
      </w:r>
    </w:p>
    <w:p w14:paraId="1B8002A1"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访问时无需使用订户访问许可</w:t>
      </w:r>
      <w:r w:rsidRPr="00EC331D">
        <w:rPr>
          <w:rFonts w:eastAsia="SimSun" w:cs="Arial" w:hint="eastAsia"/>
          <w:lang w:eastAsia="zh-CN"/>
        </w:rPr>
        <w:t xml:space="preserve"> (SAL)</w:t>
      </w:r>
    </w:p>
    <w:p w14:paraId="1B8002A2" w14:textId="77777777" w:rsidR="000A570B" w:rsidRPr="00EC331D" w:rsidRDefault="00094CB3" w:rsidP="000A570B">
      <w:pPr>
        <w:pStyle w:val="PURBody-Indented"/>
        <w:rPr>
          <w:rFonts w:eastAsia="SimSun" w:cs="Arial"/>
          <w:lang w:eastAsia="zh-CN"/>
        </w:rPr>
      </w:pPr>
      <w:r w:rsidRPr="00EC331D">
        <w:rPr>
          <w:rFonts w:eastAsia="SimSun" w:cs="Arial" w:hint="eastAsia"/>
          <w:lang w:eastAsia="zh-CN"/>
        </w:rPr>
        <w:t>除</w:t>
      </w:r>
      <w:r w:rsidRPr="00CB45F1">
        <w:rPr>
          <w:rFonts w:ascii="SimSun" w:eastAsia="SimSun" w:hAnsi="SimSun" w:cs="Arial" w:hint="eastAsia"/>
          <w:lang w:eastAsia="zh-CN"/>
        </w:rPr>
        <w:t>“</w:t>
      </w:r>
      <w:r w:rsidRPr="00EC331D">
        <w:rPr>
          <w:rFonts w:eastAsia="SimSun" w:cs="Arial" w:hint="eastAsia"/>
          <w:lang w:eastAsia="zh-CN"/>
        </w:rPr>
        <w:t>每处理器</w:t>
      </w:r>
      <w:r w:rsidRPr="00CB45F1">
        <w:rPr>
          <w:rFonts w:ascii="SimSun" w:eastAsia="SimSun" w:hAnsi="SimSun" w:cs="Arial" w:hint="eastAsia"/>
          <w:lang w:eastAsia="zh-CN"/>
        </w:rPr>
        <w:t>”</w:t>
      </w:r>
      <w:r w:rsidRPr="00EC331D">
        <w:rPr>
          <w:rFonts w:eastAsia="SimSun" w:cs="Arial" w:hint="eastAsia"/>
          <w:lang w:eastAsia="zh-CN"/>
        </w:rPr>
        <w:t>一节规定的以外，您无需为其他设备获取</w:t>
      </w:r>
      <w:r w:rsidRPr="00EC331D">
        <w:rPr>
          <w:rFonts w:eastAsia="SimSun" w:cs="Arial" w:hint="eastAsia"/>
          <w:lang w:eastAsia="zh-CN"/>
        </w:rPr>
        <w:t xml:space="preserve"> SAL </w:t>
      </w:r>
      <w:r w:rsidRPr="00EC331D">
        <w:rPr>
          <w:rFonts w:eastAsia="SimSun" w:cs="Arial" w:hint="eastAsia"/>
          <w:lang w:eastAsia="zh-CN"/>
        </w:rPr>
        <w:t>便可以访问您的服务器软件实例。</w:t>
      </w:r>
    </w:p>
    <w:p w14:paraId="1B8002A3"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可分发代码</w:t>
      </w:r>
    </w:p>
    <w:p w14:paraId="1B8002A4"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您可以如</w:t>
      </w:r>
      <w:r w:rsidRPr="00CB45F1">
        <w:rPr>
          <w:rFonts w:ascii="SimSun" w:eastAsia="SimSun" w:hAnsi="SimSun" w:cs="Arial" w:hint="eastAsia"/>
          <w:lang w:eastAsia="zh-CN"/>
        </w:rPr>
        <w:t>“</w:t>
      </w:r>
      <w:r w:rsidRPr="00EC331D">
        <w:rPr>
          <w:rFonts w:eastAsia="SimSun" w:cs="Arial" w:hint="eastAsia"/>
          <w:lang w:eastAsia="zh-CN"/>
        </w:rPr>
        <w:t>通用许可条款</w:t>
      </w:r>
      <w:r w:rsidRPr="00CB45F1">
        <w:rPr>
          <w:rFonts w:ascii="SimSun" w:eastAsia="SimSun" w:hAnsi="SimSun" w:cs="Arial" w:hint="eastAsia"/>
          <w:lang w:eastAsia="zh-CN"/>
        </w:rPr>
        <w:t>”</w:t>
      </w:r>
      <w:r w:rsidRPr="00EC331D">
        <w:rPr>
          <w:rFonts w:eastAsia="SimSun" w:cs="Arial" w:hint="eastAsia"/>
          <w:lang w:eastAsia="zh-CN"/>
        </w:rPr>
        <w:t>中所述使用</w:t>
      </w:r>
      <w:r w:rsidRPr="00CB45F1">
        <w:rPr>
          <w:rFonts w:ascii="SimSun" w:eastAsia="SimSun" w:hAnsi="SimSun" w:cs="Arial" w:hint="eastAsia"/>
          <w:lang w:eastAsia="zh-CN"/>
        </w:rPr>
        <w:t>“</w:t>
      </w:r>
      <w:r w:rsidRPr="00EC331D">
        <w:rPr>
          <w:rFonts w:eastAsia="SimSun" w:cs="Arial" w:hint="eastAsia"/>
          <w:lang w:eastAsia="zh-CN"/>
        </w:rPr>
        <w:t>可分发代码</w:t>
      </w:r>
      <w:r w:rsidRPr="00CB45F1">
        <w:rPr>
          <w:rFonts w:ascii="SimSun" w:eastAsia="SimSun" w:hAnsi="SimSun" w:cs="Arial" w:hint="eastAsia"/>
          <w:lang w:eastAsia="zh-CN"/>
        </w:rPr>
        <w:t>”</w:t>
      </w:r>
      <w:r w:rsidRPr="00EC331D">
        <w:rPr>
          <w:rFonts w:eastAsia="SimSun" w:cs="Arial" w:hint="eastAsia"/>
          <w:lang w:eastAsia="zh-CN"/>
        </w:rPr>
        <w:t>。</w:t>
      </w:r>
    </w:p>
    <w:p w14:paraId="1B8002A5" w14:textId="77777777" w:rsidR="000A570B" w:rsidRPr="00EC331D" w:rsidRDefault="00400E31" w:rsidP="000A570B">
      <w:pPr>
        <w:pStyle w:val="PURBlueStrong"/>
        <w:rPr>
          <w:rFonts w:eastAsia="SimSun" w:cs="Arial"/>
          <w:lang w:eastAsia="zh-CN"/>
        </w:rPr>
      </w:pPr>
      <w:r w:rsidRPr="00EC331D">
        <w:rPr>
          <w:rFonts w:eastAsia="SimSun" w:cs="Arial" w:hint="eastAsia"/>
          <w:lang w:eastAsia="zh-CN"/>
        </w:rPr>
        <w:t xml:space="preserve">System Center </w:t>
      </w:r>
      <w:r w:rsidRPr="00EC331D">
        <w:rPr>
          <w:rFonts w:eastAsia="SimSun" w:cs="Arial" w:hint="eastAsia"/>
          <w:lang w:eastAsia="zh-CN"/>
        </w:rPr>
        <w:t>包</w:t>
      </w:r>
    </w:p>
    <w:p w14:paraId="1B8002A6" w14:textId="77777777" w:rsidR="000A570B" w:rsidRPr="00EC331D" w:rsidRDefault="00400E31" w:rsidP="000A570B">
      <w:pPr>
        <w:pStyle w:val="PURBody-Indented"/>
        <w:rPr>
          <w:rFonts w:eastAsia="SimSun" w:cs="Arial"/>
          <w:lang w:eastAsia="zh-CN"/>
        </w:rPr>
      </w:pPr>
      <w:r w:rsidRPr="00EC331D">
        <w:rPr>
          <w:rFonts w:eastAsia="SimSun" w:cs="Arial" w:hint="eastAsia"/>
          <w:lang w:eastAsia="zh-CN"/>
        </w:rPr>
        <w:t>相应的</w:t>
      </w:r>
      <w:r w:rsidRPr="00EC331D">
        <w:rPr>
          <w:rFonts w:eastAsia="SimSun" w:cs="Arial" w:hint="eastAsia"/>
          <w:lang w:eastAsia="zh-CN"/>
        </w:rPr>
        <w:t xml:space="preserve"> System Center </w:t>
      </w:r>
      <w:r w:rsidRPr="00EC331D">
        <w:rPr>
          <w:rFonts w:eastAsia="SimSun" w:cs="Arial" w:hint="eastAsia"/>
          <w:lang w:eastAsia="zh-CN"/>
        </w:rPr>
        <w:t>产品的许可条款适用于您对该软件中包括的管理包、配置包、进程包和集成包的使用。</w:t>
      </w:r>
    </w:p>
    <w:p w14:paraId="1B8002A7" w14:textId="77777777" w:rsidR="000A570B" w:rsidRPr="004148A2" w:rsidRDefault="000A570B" w:rsidP="000A570B">
      <w:pPr>
        <w:pStyle w:val="PURHeading2"/>
        <w:rPr>
          <w:rFonts w:ascii="Arial" w:eastAsia="SimSun" w:hAnsi="Arial" w:cs="Arial"/>
          <w:b/>
          <w:bCs/>
          <w:lang w:eastAsia="zh-CN"/>
        </w:rPr>
      </w:pPr>
      <w:bookmarkStart w:id="49" w:name="General_Terms"/>
      <w:bookmarkEnd w:id="49"/>
      <w:r w:rsidRPr="004148A2">
        <w:rPr>
          <w:rFonts w:ascii="Arial" w:eastAsia="SimSun" w:hAnsi="Arial" w:cs="Arial" w:hint="eastAsia"/>
          <w:b/>
          <w:bCs/>
          <w:lang w:eastAsia="zh-CN"/>
        </w:rPr>
        <w:t>服务器场内的许可移动性</w:t>
      </w:r>
    </w:p>
    <w:p w14:paraId="1B8002A8"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注意：仅适用于在下面的</w:t>
      </w:r>
      <w:r w:rsidRPr="00CB45F1">
        <w:rPr>
          <w:rFonts w:ascii="SimSun" w:eastAsia="SimSun" w:hAnsi="SimSun" w:cs="Arial" w:hint="eastAsia"/>
          <w:lang w:eastAsia="zh-CN"/>
        </w:rPr>
        <w:t>“</w:t>
      </w:r>
      <w:r w:rsidRPr="00EC331D">
        <w:rPr>
          <w:rFonts w:eastAsia="SimSun" w:cs="Arial" w:hint="eastAsia"/>
          <w:lang w:eastAsia="zh-CN"/>
        </w:rPr>
        <w:t>产品特定许可条款</w:t>
      </w:r>
      <w:r w:rsidRPr="00CB45F1">
        <w:rPr>
          <w:rFonts w:ascii="SimSun" w:eastAsia="SimSun" w:hAnsi="SimSun" w:cs="Arial" w:hint="eastAsia"/>
          <w:lang w:eastAsia="zh-CN"/>
        </w:rPr>
        <w:t>”</w:t>
      </w:r>
      <w:r w:rsidRPr="00EC331D">
        <w:rPr>
          <w:rFonts w:eastAsia="SimSun" w:cs="Arial" w:hint="eastAsia"/>
          <w:lang w:eastAsia="zh-CN"/>
        </w:rPr>
        <w:t>一节中指定为具有服务器场内的许可移动性的产品。</w:t>
      </w:r>
    </w:p>
    <w:p w14:paraId="1B8002A9"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在服务器场内分配许可以及使用软件</w:t>
      </w:r>
    </w:p>
    <w:p w14:paraId="1B8002A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您可以按照</w:t>
      </w:r>
      <w:r w:rsidRPr="00CB45F1">
        <w:rPr>
          <w:rFonts w:ascii="SimSun" w:eastAsia="SimSun" w:hAnsi="SimSun" w:cs="Arial" w:hint="eastAsia"/>
          <w:lang w:eastAsia="zh-CN"/>
        </w:rPr>
        <w:t>“</w:t>
      </w:r>
      <w:r w:rsidRPr="00EC331D">
        <w:rPr>
          <w:rFonts w:eastAsia="SimSun" w:cs="Arial" w:hint="eastAsia"/>
          <w:lang w:eastAsia="zh-CN"/>
        </w:rPr>
        <w:t>通用许可条款</w:t>
      </w:r>
      <w:r w:rsidRPr="00CB45F1">
        <w:rPr>
          <w:rFonts w:ascii="SimSun" w:eastAsia="SimSun" w:hAnsi="SimSun" w:cs="Arial" w:hint="eastAsia"/>
          <w:lang w:eastAsia="zh-CN"/>
        </w:rPr>
        <w:t>”</w:t>
      </w:r>
      <w:r w:rsidRPr="00EC331D">
        <w:rPr>
          <w:rFonts w:eastAsia="SimSun" w:cs="Arial" w:hint="eastAsia"/>
          <w:lang w:eastAsia="zh-CN"/>
        </w:rPr>
        <w:t>中的说明确定所需许可的数量、分配这些许可以及使用服务器软件。或者，您可以运用以下使用权利。</w:t>
      </w:r>
    </w:p>
    <w:p w14:paraId="1B8002AB" w14:textId="77777777" w:rsidR="000A570B" w:rsidRPr="00EC331D" w:rsidRDefault="000A570B" w:rsidP="000A570B">
      <w:pPr>
        <w:pStyle w:val="PURBody-Indented"/>
        <w:rPr>
          <w:rFonts w:eastAsia="SimSun" w:cs="Arial"/>
          <w:lang w:eastAsia="zh-CN"/>
        </w:rPr>
      </w:pPr>
      <w:r w:rsidRPr="00EC331D">
        <w:rPr>
          <w:rStyle w:val="Strong"/>
          <w:rFonts w:eastAsia="SimSun" w:cs="Arial" w:hint="eastAsia"/>
          <w:lang w:eastAsia="zh-CN"/>
        </w:rPr>
        <w:t>服务器场。</w:t>
      </w:r>
      <w:r w:rsidRPr="00EC331D">
        <w:rPr>
          <w:rFonts w:eastAsia="SimSun" w:cs="Arial" w:hint="eastAsia"/>
          <w:lang w:eastAsia="zh-CN"/>
        </w:rPr>
        <w:t>服务器场由最多两个数据中心组成，每个数据中心的物理位置具有以下特点：</w:t>
      </w:r>
    </w:p>
    <w:p w14:paraId="1B8002AC" w14:textId="77777777" w:rsidR="000A570B" w:rsidRPr="00EC331D" w:rsidRDefault="000A570B" w:rsidP="00EC27E9">
      <w:pPr>
        <w:pStyle w:val="PURBullet-Indented"/>
        <w:rPr>
          <w:rFonts w:eastAsia="SimSun" w:cs="Arial"/>
          <w:lang w:eastAsia="zh-CN"/>
        </w:rPr>
      </w:pPr>
      <w:r w:rsidRPr="00EC331D">
        <w:rPr>
          <w:rFonts w:eastAsia="SimSun" w:cs="Arial" w:hint="eastAsia"/>
          <w:lang w:eastAsia="zh-CN"/>
        </w:rPr>
        <w:t>所在的时区与另一个数据中心的当地时区（协调世界时</w:t>
      </w:r>
      <w:r w:rsidRPr="00EC331D">
        <w:rPr>
          <w:rFonts w:eastAsia="SimSun" w:cs="Arial" w:hint="eastAsia"/>
          <w:lang w:eastAsia="zh-CN"/>
        </w:rPr>
        <w:t xml:space="preserve"> (UTC) </w:t>
      </w:r>
      <w:r w:rsidRPr="00EC331D">
        <w:rPr>
          <w:rFonts w:eastAsia="SimSun" w:cs="Arial" w:hint="eastAsia"/>
          <w:lang w:eastAsia="zh-CN"/>
        </w:rPr>
        <w:t>而不是</w:t>
      </w:r>
      <w:r w:rsidRPr="00EC331D">
        <w:rPr>
          <w:rFonts w:eastAsia="SimSun" w:cs="Arial" w:hint="eastAsia"/>
          <w:lang w:eastAsia="zh-CN"/>
        </w:rPr>
        <w:t xml:space="preserve"> DST</w:t>
      </w:r>
      <w:r w:rsidRPr="00EC331D">
        <w:rPr>
          <w:rFonts w:eastAsia="SimSun" w:cs="Arial" w:hint="eastAsia"/>
          <w:lang w:eastAsia="zh-CN"/>
        </w:rPr>
        <w:t>）的时差在四个小时以内，和</w:t>
      </w:r>
      <w:r w:rsidRPr="00EC331D">
        <w:rPr>
          <w:rFonts w:eastAsia="SimSun" w:cs="Arial" w:hint="eastAsia"/>
          <w:lang w:eastAsia="zh-CN"/>
        </w:rPr>
        <w:t>/</w:t>
      </w:r>
      <w:r w:rsidRPr="00EC331D">
        <w:rPr>
          <w:rFonts w:eastAsia="SimSun" w:cs="Arial" w:hint="eastAsia"/>
          <w:lang w:eastAsia="zh-CN"/>
        </w:rPr>
        <w:t>或</w:t>
      </w:r>
    </w:p>
    <w:p w14:paraId="1B8002AD" w14:textId="77777777" w:rsidR="000A570B" w:rsidRPr="00EC331D" w:rsidRDefault="000A570B" w:rsidP="00EC27E9">
      <w:pPr>
        <w:pStyle w:val="PURBullet-Indented"/>
        <w:rPr>
          <w:rFonts w:eastAsia="SimSun" w:cs="Arial"/>
          <w:lang w:eastAsia="zh-CN"/>
        </w:rPr>
      </w:pPr>
      <w:r w:rsidRPr="00EC331D">
        <w:rPr>
          <w:rFonts w:eastAsia="SimSun" w:cs="Arial" w:hint="eastAsia"/>
          <w:lang w:eastAsia="zh-CN"/>
        </w:rPr>
        <w:t>在欧盟</w:t>
      </w:r>
      <w:r w:rsidRPr="00EC331D">
        <w:rPr>
          <w:rFonts w:eastAsia="SimSun" w:cs="Arial" w:hint="eastAsia"/>
          <w:lang w:eastAsia="zh-CN"/>
        </w:rPr>
        <w:t xml:space="preserve"> (EU) </w:t>
      </w:r>
      <w:r w:rsidRPr="00EC331D">
        <w:rPr>
          <w:rFonts w:eastAsia="SimSun" w:cs="Arial" w:hint="eastAsia"/>
          <w:lang w:eastAsia="zh-CN"/>
        </w:rPr>
        <w:t>和</w:t>
      </w:r>
      <w:r w:rsidRPr="00EC331D">
        <w:rPr>
          <w:rFonts w:eastAsia="SimSun" w:cs="Arial" w:hint="eastAsia"/>
          <w:lang w:eastAsia="zh-CN"/>
        </w:rPr>
        <w:t>/</w:t>
      </w:r>
      <w:r w:rsidRPr="00EC331D">
        <w:rPr>
          <w:rFonts w:eastAsia="SimSun" w:cs="Arial" w:hint="eastAsia"/>
          <w:lang w:eastAsia="zh-CN"/>
        </w:rPr>
        <w:t>或欧洲自由贸易联盟</w:t>
      </w:r>
      <w:r w:rsidRPr="00EC331D">
        <w:rPr>
          <w:rFonts w:eastAsia="SimSun" w:cs="Arial" w:hint="eastAsia"/>
          <w:lang w:eastAsia="zh-CN"/>
        </w:rPr>
        <w:t xml:space="preserve"> (EFTA) </w:t>
      </w:r>
      <w:r w:rsidRPr="00EC331D">
        <w:rPr>
          <w:rFonts w:eastAsia="SimSun" w:cs="Arial" w:hint="eastAsia"/>
          <w:lang w:eastAsia="zh-CN"/>
        </w:rPr>
        <w:t>范围内。</w:t>
      </w:r>
    </w:p>
    <w:p w14:paraId="1B8002AE"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每个数据中心都只能成为一个服务器场的组成部分。您可以将数据中心从一个服务器场重新分配到另一个服务器场，但间隔时间不能太短（即两次分配的日期间隔不得少于</w:t>
      </w:r>
      <w:r w:rsidRPr="00EC331D">
        <w:rPr>
          <w:rFonts w:eastAsia="SimSun" w:cs="Arial" w:hint="eastAsia"/>
          <w:lang w:eastAsia="zh-CN"/>
        </w:rPr>
        <w:t xml:space="preserve"> 30 </w:t>
      </w:r>
      <w:r w:rsidRPr="00EC331D">
        <w:rPr>
          <w:rFonts w:eastAsia="SimSun" w:cs="Arial" w:hint="eastAsia"/>
          <w:lang w:eastAsia="zh-CN"/>
        </w:rPr>
        <w:t>天）。</w:t>
      </w:r>
    </w:p>
    <w:p w14:paraId="1B8002AF"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许可的重新分配</w:t>
      </w:r>
    </w:p>
    <w:p w14:paraId="1B8002B0" w14:textId="77777777" w:rsidR="000A570B" w:rsidRPr="00EC331D" w:rsidRDefault="000A570B" w:rsidP="000A570B">
      <w:pPr>
        <w:pStyle w:val="PURBody-Indented"/>
        <w:rPr>
          <w:rFonts w:eastAsia="SimSun" w:cs="Arial"/>
          <w:lang w:eastAsia="zh-CN"/>
        </w:rPr>
      </w:pPr>
      <w:r w:rsidRPr="00EC331D">
        <w:rPr>
          <w:rStyle w:val="Strong"/>
          <w:rFonts w:eastAsia="SimSun" w:cs="Arial" w:hint="eastAsia"/>
          <w:lang w:eastAsia="zh-CN"/>
        </w:rPr>
        <w:t>服务器场内：</w:t>
      </w:r>
      <w:r w:rsidRPr="00EC331D">
        <w:rPr>
          <w:rFonts w:eastAsia="SimSun" w:cs="Arial" w:hint="eastAsia"/>
          <w:lang w:eastAsia="zh-CN"/>
        </w:rPr>
        <w:t>您可以根据需要随时将许可重新分配给位于同一服务器场内的任意服务器。对于已分配给同一服务器场内服务器的许可，禁止在日历月中旬重新分配的规定不适用。</w:t>
      </w:r>
    </w:p>
    <w:p w14:paraId="1B8002B1" w14:textId="77777777" w:rsidR="000A570B" w:rsidRPr="00EC331D" w:rsidRDefault="000A570B" w:rsidP="00DA43B1">
      <w:pPr>
        <w:pStyle w:val="PURBody-Indented"/>
        <w:rPr>
          <w:rFonts w:eastAsia="SimSun" w:cs="Arial"/>
          <w:lang w:eastAsia="zh-CN"/>
        </w:rPr>
      </w:pPr>
      <w:r w:rsidRPr="00EC331D">
        <w:rPr>
          <w:rStyle w:val="Strong"/>
          <w:rFonts w:eastAsia="SimSun" w:cs="Arial" w:hint="eastAsia"/>
          <w:lang w:eastAsia="zh-CN"/>
        </w:rPr>
        <w:t>跨服务器场：</w:t>
      </w:r>
      <w:r w:rsidRPr="00EC331D">
        <w:rPr>
          <w:rFonts w:eastAsia="SimSun" w:cs="Arial" w:hint="eastAsia"/>
          <w:lang w:eastAsia="zh-CN"/>
        </w:rPr>
        <w:t>您可以将许可重新分配给位于其他服务器场内的任意服务器，但不能在同一个日历月中进行。</w:t>
      </w:r>
    </w:p>
    <w:p w14:paraId="1B8002B2"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确定所需的许可数量</w:t>
      </w:r>
    </w:p>
    <w:p w14:paraId="1B8002B3"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不论</w:t>
      </w:r>
      <w:r w:rsidRPr="00CB45F1">
        <w:rPr>
          <w:rFonts w:ascii="SimSun" w:eastAsia="SimSun" w:hAnsi="SimSun" w:cs="Arial" w:hint="eastAsia"/>
          <w:lang w:eastAsia="zh-CN"/>
        </w:rPr>
        <w:t>“</w:t>
      </w:r>
      <w:r w:rsidRPr="00EC331D">
        <w:rPr>
          <w:rFonts w:eastAsia="SimSun" w:cs="Arial" w:hint="eastAsia"/>
          <w:lang w:eastAsia="zh-CN"/>
        </w:rPr>
        <w:t>通用许可条款</w:t>
      </w:r>
      <w:r w:rsidRPr="00CB45F1">
        <w:rPr>
          <w:rFonts w:ascii="SimSun" w:eastAsia="SimSun" w:hAnsi="SimSun" w:cs="Arial" w:hint="eastAsia"/>
          <w:lang w:eastAsia="zh-CN"/>
        </w:rPr>
        <w:t>”</w:t>
      </w:r>
      <w:r w:rsidRPr="00EC331D">
        <w:rPr>
          <w:rFonts w:eastAsia="SimSun" w:cs="Arial" w:hint="eastAsia"/>
          <w:lang w:eastAsia="zh-CN"/>
        </w:rPr>
        <w:t>中对如何计算虚拟和物理处理器数量是否有相反的规定，任一时刻，您需要的许可数量应等于或大于服务器场中所支持的或由运行该软件实例的</w:t>
      </w:r>
      <w:r w:rsidRPr="00EC331D">
        <w:rPr>
          <w:rFonts w:eastAsia="SimSun" w:cs="Arial" w:hint="eastAsia"/>
          <w:lang w:eastAsia="zh-CN"/>
        </w:rPr>
        <w:t xml:space="preserve"> OSE </w:t>
      </w:r>
      <w:r w:rsidRPr="00EC331D">
        <w:rPr>
          <w:rFonts w:eastAsia="SimSun" w:cs="Arial" w:hint="eastAsia"/>
          <w:lang w:eastAsia="zh-CN"/>
        </w:rPr>
        <w:t>所使用的许可服务器上的物理处理器数量。</w:t>
      </w:r>
    </w:p>
    <w:p w14:paraId="1B8002B4"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在服务器场内运行服务器软件的实例</w:t>
      </w:r>
    </w:p>
    <w:p w14:paraId="1B8002B5" w14:textId="77777777" w:rsidR="00156D47" w:rsidRPr="00EC331D" w:rsidRDefault="00156D47" w:rsidP="00156D47">
      <w:pPr>
        <w:pStyle w:val="PURBody-Indented"/>
        <w:rPr>
          <w:rFonts w:eastAsia="SimSun" w:cs="Arial"/>
          <w:lang w:eastAsia="zh-CN"/>
        </w:rPr>
      </w:pPr>
      <w:r w:rsidRPr="00EC331D">
        <w:rPr>
          <w:rFonts w:eastAsia="SimSun" w:cs="Arial" w:hint="eastAsia"/>
          <w:b/>
          <w:lang w:eastAsia="zh-CN"/>
        </w:rPr>
        <w:t>针对</w:t>
      </w:r>
      <w:r w:rsidRPr="00CB45F1">
        <w:rPr>
          <w:rFonts w:ascii="SimSun" w:eastAsia="SimSun" w:hAnsi="SimSun" w:cs="Arial" w:hint="eastAsia"/>
          <w:b/>
          <w:lang w:eastAsia="zh-CN"/>
        </w:rPr>
        <w:t>“</w:t>
      </w:r>
      <w:r w:rsidRPr="00EC331D">
        <w:rPr>
          <w:rFonts w:eastAsia="SimSun" w:cs="Arial" w:hint="eastAsia"/>
          <w:b/>
          <w:lang w:eastAsia="zh-CN"/>
        </w:rPr>
        <w:t>许可移动性</w:t>
      </w:r>
      <w:r w:rsidRPr="00CB45F1">
        <w:rPr>
          <w:rFonts w:ascii="SimSun" w:eastAsia="SimSun" w:hAnsi="SimSun" w:cs="Arial" w:hint="eastAsia"/>
          <w:b/>
          <w:lang w:eastAsia="zh-CN"/>
        </w:rPr>
        <w:t>”</w:t>
      </w:r>
      <w:r w:rsidRPr="00EC331D">
        <w:rPr>
          <w:rFonts w:eastAsia="SimSun" w:cs="Arial" w:hint="eastAsia"/>
          <w:b/>
          <w:lang w:eastAsia="zh-CN"/>
        </w:rPr>
        <w:t>涵盖的所有服务器软件：</w:t>
      </w:r>
      <w:r w:rsidRPr="00EC331D">
        <w:rPr>
          <w:rFonts w:eastAsia="SimSun" w:cs="Arial" w:hint="eastAsia"/>
          <w:lang w:eastAsia="zh-CN"/>
        </w:rPr>
        <w:t>由于您可以根据需要转让许可，所以只要满足以下要求，您就可以在服务器场内任意数量的操作系统环境</w:t>
      </w:r>
      <w:r w:rsidRPr="00EC331D">
        <w:rPr>
          <w:rFonts w:eastAsia="SimSun" w:cs="Arial" w:hint="eastAsia"/>
          <w:lang w:eastAsia="zh-CN"/>
        </w:rPr>
        <w:t xml:space="preserve"> (OSE) </w:t>
      </w:r>
      <w:r w:rsidRPr="00EC331D">
        <w:rPr>
          <w:rFonts w:eastAsia="SimSun" w:cs="Arial" w:hint="eastAsia"/>
          <w:lang w:eastAsia="zh-CN"/>
        </w:rPr>
        <w:t>中运行该软件。任何时刻，支持操作系统环境或由操作系统环境</w:t>
      </w:r>
      <w:r w:rsidRPr="00EC331D">
        <w:rPr>
          <w:rFonts w:eastAsia="SimSun" w:cs="Arial" w:hint="eastAsia"/>
          <w:lang w:eastAsia="zh-CN"/>
        </w:rPr>
        <w:t xml:space="preserve"> (OSE) </w:t>
      </w:r>
      <w:r w:rsidRPr="00EC331D">
        <w:rPr>
          <w:rFonts w:eastAsia="SimSun" w:cs="Arial" w:hint="eastAsia"/>
          <w:lang w:eastAsia="zh-CN"/>
        </w:rPr>
        <w:t>使用的物理处理器的数量不能超过分配给服务器场内服务器的许可数量。</w:t>
      </w:r>
    </w:p>
    <w:p w14:paraId="1B8002B6" w14:textId="77777777" w:rsidR="000A570B" w:rsidRPr="00EC331D" w:rsidRDefault="000A570B" w:rsidP="000A570B">
      <w:pPr>
        <w:pStyle w:val="PURBlueStrong"/>
        <w:rPr>
          <w:rFonts w:eastAsia="SimSun" w:cs="Arial"/>
          <w:lang w:eastAsia="zh-CN"/>
        </w:rPr>
      </w:pPr>
      <w:r w:rsidRPr="00EC331D">
        <w:rPr>
          <w:rStyle w:val="PURBlueStrong-IndentedChar"/>
          <w:rFonts w:eastAsia="SimSun" w:cs="Arial" w:hint="eastAsia"/>
          <w:smallCaps/>
          <w:lang w:eastAsia="zh-CN"/>
        </w:rPr>
        <w:t>另一种计算数量的方法</w:t>
      </w:r>
    </w:p>
    <w:p w14:paraId="1B8002B7"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除了计算支持虚拟</w:t>
      </w:r>
      <w:r w:rsidRPr="00EC331D">
        <w:rPr>
          <w:rFonts w:eastAsia="SimSun" w:cs="Arial" w:hint="eastAsia"/>
          <w:lang w:eastAsia="zh-CN"/>
        </w:rPr>
        <w:t xml:space="preserve"> OSE </w:t>
      </w:r>
      <w:r w:rsidRPr="00EC331D">
        <w:rPr>
          <w:rFonts w:eastAsia="SimSun" w:cs="Arial" w:hint="eastAsia"/>
          <w:lang w:eastAsia="zh-CN"/>
        </w:rPr>
        <w:t>的物理处理器的数量外，您还可以计算运行实例的虚拟</w:t>
      </w:r>
      <w:r w:rsidRPr="00EC331D">
        <w:rPr>
          <w:rFonts w:eastAsia="SimSun" w:cs="Arial" w:hint="eastAsia"/>
          <w:lang w:eastAsia="zh-CN"/>
        </w:rPr>
        <w:t xml:space="preserve"> OSE </w:t>
      </w:r>
      <w:r w:rsidRPr="00EC331D">
        <w:rPr>
          <w:rFonts w:eastAsia="SimSun" w:cs="Arial" w:hint="eastAsia"/>
          <w:lang w:eastAsia="zh-CN"/>
        </w:rPr>
        <w:t>中所使用的虚拟处理器的数量。为了实现此种计算方法，请忽略</w:t>
      </w:r>
      <w:r w:rsidRPr="00CB45F1">
        <w:rPr>
          <w:rFonts w:ascii="SimSun" w:eastAsia="SimSun" w:hAnsi="SimSun" w:cs="Arial" w:hint="eastAsia"/>
          <w:lang w:eastAsia="zh-CN"/>
        </w:rPr>
        <w:t>“</w:t>
      </w:r>
      <w:r w:rsidRPr="00EC331D">
        <w:rPr>
          <w:rFonts w:eastAsia="SimSun" w:cs="Arial" w:hint="eastAsia"/>
          <w:lang w:eastAsia="zh-CN"/>
        </w:rPr>
        <w:t>通用许可条款</w:t>
      </w:r>
      <w:r w:rsidRPr="00CB45F1">
        <w:rPr>
          <w:rFonts w:ascii="SimSun" w:eastAsia="SimSun" w:hAnsi="SimSun" w:cs="Arial" w:hint="eastAsia"/>
          <w:lang w:eastAsia="zh-CN"/>
        </w:rPr>
        <w:t>”</w:t>
      </w:r>
      <w:r w:rsidRPr="00EC331D">
        <w:rPr>
          <w:rFonts w:eastAsia="SimSun" w:cs="Arial" w:hint="eastAsia"/>
          <w:lang w:eastAsia="zh-CN"/>
        </w:rPr>
        <w:t>中关于虚拟处理器被视为与每个基本物理处理器具有相同数量的线程和内核这一声明。需要分配的许可的数量应等于以下处理器的最大数量之和：</w:t>
      </w:r>
    </w:p>
    <w:p w14:paraId="1B8002B8" w14:textId="77777777" w:rsidR="000A570B" w:rsidRPr="00EC331D" w:rsidRDefault="000A570B" w:rsidP="00EC27E9">
      <w:pPr>
        <w:pStyle w:val="PURBullet-Indented"/>
        <w:rPr>
          <w:rFonts w:eastAsia="SimSun" w:cs="Arial"/>
          <w:lang w:eastAsia="zh-CN"/>
        </w:rPr>
      </w:pPr>
      <w:r w:rsidRPr="00EC331D">
        <w:rPr>
          <w:rFonts w:eastAsia="SimSun" w:cs="Arial" w:hint="eastAsia"/>
          <w:lang w:eastAsia="zh-CN"/>
        </w:rPr>
        <w:t>任一时刻运行软件实例的虚拟</w:t>
      </w:r>
      <w:r w:rsidRPr="00EC331D">
        <w:rPr>
          <w:rFonts w:eastAsia="SimSun" w:cs="Arial" w:hint="eastAsia"/>
          <w:lang w:eastAsia="zh-CN"/>
        </w:rPr>
        <w:t xml:space="preserve"> OSE </w:t>
      </w:r>
      <w:r w:rsidRPr="00EC331D">
        <w:rPr>
          <w:rFonts w:eastAsia="SimSun" w:cs="Arial" w:hint="eastAsia"/>
          <w:lang w:eastAsia="zh-CN"/>
        </w:rPr>
        <w:t>所使用的虚拟处理器数量，以及</w:t>
      </w:r>
    </w:p>
    <w:p w14:paraId="1B8002B9" w14:textId="77777777" w:rsidR="000A570B" w:rsidRPr="00EC331D" w:rsidRDefault="000A570B" w:rsidP="00EC27E9">
      <w:pPr>
        <w:pStyle w:val="PURBullet-Indented"/>
        <w:rPr>
          <w:rFonts w:eastAsia="SimSun" w:cs="Arial"/>
          <w:lang w:eastAsia="zh-CN"/>
        </w:rPr>
      </w:pPr>
      <w:r w:rsidRPr="00EC331D">
        <w:rPr>
          <w:rFonts w:eastAsia="SimSun" w:cs="Arial" w:hint="eastAsia"/>
          <w:lang w:eastAsia="zh-CN"/>
        </w:rPr>
        <w:t>任一时刻运行软件实例的物理</w:t>
      </w:r>
      <w:r w:rsidRPr="00EC331D">
        <w:rPr>
          <w:rFonts w:eastAsia="SimSun" w:cs="Arial" w:hint="eastAsia"/>
          <w:lang w:eastAsia="zh-CN"/>
        </w:rPr>
        <w:t xml:space="preserve"> OSE </w:t>
      </w:r>
      <w:r w:rsidRPr="00EC331D">
        <w:rPr>
          <w:rFonts w:eastAsia="SimSun" w:cs="Arial" w:hint="eastAsia"/>
          <w:lang w:eastAsia="zh-CN"/>
        </w:rPr>
        <w:t>所使用的物理处理器数量</w:t>
      </w:r>
    </w:p>
    <w:p w14:paraId="1B8002BA" w14:textId="77777777" w:rsidR="000A570B" w:rsidRPr="00EC331D" w:rsidRDefault="00BC2F8A" w:rsidP="000A570B">
      <w:pPr>
        <w:pStyle w:val="PURBullet"/>
        <w:numPr>
          <w:ilvl w:val="0"/>
          <w:numId w:val="0"/>
        </w:numPr>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2BB" w14:textId="77777777" w:rsidR="000A570B" w:rsidRPr="00EC331D" w:rsidRDefault="005F6596" w:rsidP="000A570B">
      <w:pPr>
        <w:pStyle w:val="PURHeading1"/>
        <w:rPr>
          <w:rFonts w:eastAsia="SimSun" w:cs="Arial"/>
          <w:lang w:eastAsia="zh-CN"/>
        </w:rPr>
      </w:pPr>
      <w:r w:rsidRPr="00EC331D">
        <w:rPr>
          <w:rFonts w:eastAsia="SimSun" w:cs="Arial" w:hint="eastAsia"/>
          <w:lang w:eastAsia="zh-CN"/>
        </w:rPr>
        <w:lastRenderedPageBreak/>
        <w:t>产品特定许可条款</w:t>
      </w:r>
    </w:p>
    <w:p w14:paraId="1B8002BC" w14:textId="77777777" w:rsidR="00E964A3" w:rsidRPr="00EC331D" w:rsidRDefault="00E964A3" w:rsidP="00E964A3">
      <w:pPr>
        <w:pStyle w:val="PURProductName"/>
        <w:rPr>
          <w:rFonts w:eastAsia="SimSun" w:cs="Arial"/>
          <w:lang w:eastAsia="zh-CN"/>
        </w:rPr>
      </w:pPr>
      <w:bookmarkStart w:id="50" w:name="_Toc363552769"/>
      <w:bookmarkStart w:id="51" w:name="_Toc363552834"/>
      <w:bookmarkStart w:id="52" w:name="_Toc378682214"/>
      <w:bookmarkStart w:id="53" w:name="_Toc378682234"/>
      <w:bookmarkStart w:id="54" w:name="_Toc371268246"/>
      <w:bookmarkStart w:id="55" w:name="_Toc371268313"/>
      <w:bookmarkStart w:id="56" w:name="_Toc380101584"/>
      <w:bookmarkStart w:id="57" w:name="_Toc381959850"/>
      <w:bookmarkStart w:id="58" w:name="_Toc299524945"/>
      <w:bookmarkStart w:id="59" w:name="_Toc299531296"/>
      <w:bookmarkStart w:id="60" w:name="_Toc299531404"/>
      <w:bookmarkStart w:id="61" w:name="_Toc299531512"/>
      <w:bookmarkStart w:id="62" w:name="_Toc299957121"/>
      <w:bookmarkStart w:id="63" w:name="_Toc346536832"/>
      <w:bookmarkStart w:id="64" w:name="_Toc339280299"/>
      <w:bookmarkStart w:id="65" w:name="_Toc339280361"/>
      <w:r w:rsidRPr="00EC331D">
        <w:rPr>
          <w:rFonts w:eastAsia="SimSun" w:cs="Arial" w:hint="eastAsia"/>
          <w:lang w:eastAsia="zh-CN"/>
        </w:rPr>
        <w:t>BizTalk RFID 2010</w:t>
      </w:r>
      <w:bookmarkEnd w:id="50"/>
      <w:bookmarkEnd w:id="51"/>
      <w:bookmarkEnd w:id="52"/>
      <w:bookmarkEnd w:id="53"/>
      <w:bookmarkEnd w:id="54"/>
      <w:bookmarkEnd w:id="55"/>
      <w:bookmarkEnd w:id="56"/>
      <w:bookmarkEnd w:id="57"/>
      <w:r w:rsidRPr="00EC331D">
        <w:rPr>
          <w:rFonts w:eastAsia="SimSun" w:cs="Arial" w:hint="eastAsia"/>
          <w:lang w:eastAsia="zh-CN"/>
        </w:rPr>
        <w:fldChar w:fldCharType="begin"/>
      </w:r>
      <w:r w:rsidRPr="00EC331D">
        <w:rPr>
          <w:rFonts w:eastAsia="SimSun" w:cs="Arial" w:hint="eastAsia"/>
          <w:lang w:eastAsia="zh-CN"/>
        </w:rPr>
        <w:instrText>XE "BizTalk RFID 2010"</w:instrText>
      </w:r>
      <w:r w:rsidRPr="00EC331D">
        <w:rPr>
          <w:rFonts w:eastAsia="SimSun" w:cs="Arial" w:hint="eastAsia"/>
          <w:lang w:eastAsia="zh-CN"/>
        </w:rPr>
        <w:fldChar w:fldCharType="end"/>
      </w:r>
    </w:p>
    <w:p w14:paraId="1B8002BD" w14:textId="77777777" w:rsidR="00E964A3" w:rsidRPr="00EC331D" w:rsidRDefault="00E964A3" w:rsidP="00E964A3">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964A3" w:rsidRPr="00EC331D" w14:paraId="1B8002C0" w14:textId="77777777" w:rsidTr="00E964A3">
        <w:tc>
          <w:tcPr>
            <w:tcW w:w="2477" w:type="pct"/>
          </w:tcPr>
          <w:p w14:paraId="1B8002BE" w14:textId="77777777" w:rsidR="00E964A3" w:rsidRPr="00651D66" w:rsidRDefault="00E964A3" w:rsidP="00E964A3">
            <w:pPr>
              <w:pStyle w:val="PURLMSH"/>
              <w:rPr>
                <w:rFonts w:eastAsia="SimSun" w:cs="Arial"/>
                <w:lang w:eastAsia="zh-CN"/>
              </w:rPr>
            </w:pPr>
            <w:r w:rsidRPr="00651D66">
              <w:rPr>
                <w:rFonts w:eastAsia="SimSun" w:cs="Arial" w:hint="eastAsia"/>
                <w:lang w:eastAsia="zh-CN"/>
              </w:rPr>
              <w:t>服务器场内的许可移动性：</w:t>
            </w:r>
            <w:r w:rsidRPr="00651D66">
              <w:rPr>
                <w:rFonts w:eastAsia="SimSun" w:cs="Arial" w:hint="eastAsia"/>
                <w:b/>
                <w:lang w:eastAsia="zh-CN"/>
              </w:rPr>
              <w:t>否</w:t>
            </w:r>
            <w:r w:rsidRPr="00651D66">
              <w:rPr>
                <w:rFonts w:eastAsia="SimSun" w:cs="Arial" w:hint="eastAsia"/>
                <w:i/>
                <w:lang w:eastAsia="zh-CN"/>
              </w:rPr>
              <w:t>（请参阅</w:t>
            </w:r>
            <w:hyperlink w:anchor="UniversalTerms" w:history="1">
              <w:hyperlink w:anchor="General_Terms" w:history="1">
                <w:r w:rsidR="00450118" w:rsidRPr="00C94B3A">
                  <w:rPr>
                    <w:rStyle w:val="Hyperlink"/>
                    <w:rFonts w:eastAsia="SimSun" w:cs="Arial" w:hint="eastAsia"/>
                    <w:i/>
                    <w:lang w:eastAsia="zh-CN"/>
                  </w:rPr>
                  <w:t>“一般条款”</w:t>
                </w:r>
              </w:hyperlink>
            </w:hyperlink>
            <w:r w:rsidRPr="00651D66">
              <w:rPr>
                <w:rFonts w:eastAsia="SimSun" w:cs="Arial" w:hint="eastAsia"/>
                <w:i/>
                <w:lang w:eastAsia="zh-CN"/>
              </w:rPr>
              <w:t>）</w:t>
            </w:r>
          </w:p>
        </w:tc>
        <w:tc>
          <w:tcPr>
            <w:tcW w:w="2523" w:type="pct"/>
          </w:tcPr>
          <w:p w14:paraId="1B8002BF" w14:textId="77777777" w:rsidR="00E964A3" w:rsidRPr="00651D66" w:rsidRDefault="00E964A3" w:rsidP="00E964A3">
            <w:pPr>
              <w:pStyle w:val="PURLMSH"/>
              <w:rPr>
                <w:rFonts w:eastAsia="SimSun" w:cs="Arial"/>
                <w:lang w:eastAsia="zh-CN"/>
              </w:rPr>
            </w:pPr>
            <w:r w:rsidRPr="00651D66">
              <w:rPr>
                <w:rFonts w:eastAsia="SimSun" w:cs="Arial" w:hint="eastAsia"/>
                <w:lang w:eastAsia="zh-CN"/>
              </w:rPr>
              <w:t>请参阅适用声明：</w:t>
            </w:r>
            <w:r w:rsidRPr="00651D66">
              <w:rPr>
                <w:rFonts w:eastAsia="SimSun" w:cs="Arial" w:hint="eastAsia"/>
                <w:b/>
                <w:lang w:eastAsia="zh-CN"/>
              </w:rPr>
              <w:t>否</w:t>
            </w:r>
          </w:p>
        </w:tc>
      </w:tr>
      <w:tr w:rsidR="00E964A3" w:rsidRPr="00EC331D" w14:paraId="1B8002C3" w14:textId="77777777" w:rsidTr="00E964A3">
        <w:tc>
          <w:tcPr>
            <w:tcW w:w="2477" w:type="pct"/>
          </w:tcPr>
          <w:p w14:paraId="1B8002C1" w14:textId="77777777" w:rsidR="00E964A3" w:rsidRPr="00651D66" w:rsidRDefault="00E964A3" w:rsidP="00E964A3">
            <w:pPr>
              <w:pStyle w:val="PURLMSH"/>
              <w:rPr>
                <w:rFonts w:eastAsia="SimSun" w:cs="Arial"/>
                <w:lang w:eastAsia="zh-CN"/>
              </w:rPr>
            </w:pPr>
            <w:r w:rsidRPr="00651D66">
              <w:rPr>
                <w:rFonts w:eastAsia="SimSun" w:cs="Arial" w:hint="eastAsia"/>
                <w:lang w:eastAsia="zh-CN"/>
              </w:rPr>
              <w:t>客户端</w:t>
            </w:r>
            <w:r w:rsidRPr="00651D66">
              <w:rPr>
                <w:rFonts w:eastAsia="SimSun" w:cs="Arial" w:hint="eastAsia"/>
                <w:lang w:eastAsia="zh-CN"/>
              </w:rPr>
              <w:t>/</w:t>
            </w:r>
            <w:r w:rsidRPr="00651D66">
              <w:rPr>
                <w:rFonts w:eastAsia="SimSun" w:cs="Arial" w:hint="eastAsia"/>
                <w:lang w:eastAsia="zh-CN"/>
              </w:rPr>
              <w:t>附加软件：</w:t>
            </w:r>
            <w:r w:rsidRPr="00651D66">
              <w:rPr>
                <w:rFonts w:eastAsia="SimSun" w:cs="Arial" w:hint="eastAsia"/>
                <w:b/>
                <w:lang w:eastAsia="zh-CN"/>
              </w:rPr>
              <w:t>是</w:t>
            </w:r>
            <w:r w:rsidRPr="00651D66">
              <w:rPr>
                <w:rFonts w:eastAsia="SimSun" w:cs="Arial" w:hint="eastAsia"/>
                <w:i/>
                <w:lang w:eastAsia="zh-CN"/>
              </w:rPr>
              <w:t>（请参阅</w:t>
            </w:r>
            <w:hyperlink w:anchor="Appendix1" w:history="1">
              <w:r w:rsidR="00BD7424" w:rsidRPr="00651D66">
                <w:rPr>
                  <w:rStyle w:val="Hyperlink"/>
                  <w:rFonts w:eastAsia="SimSun" w:cs="Arial" w:hint="eastAsia"/>
                  <w:i/>
                  <w:iCs/>
                  <w:lang w:eastAsia="zh-CN"/>
                </w:rPr>
                <w:t>附录</w:t>
              </w:r>
              <w:r w:rsidR="00BD7424" w:rsidRPr="00651D66">
                <w:rPr>
                  <w:rStyle w:val="Hyperlink"/>
                  <w:rFonts w:eastAsia="SimSun" w:cs="Arial" w:hint="eastAsia"/>
                  <w:i/>
                  <w:iCs/>
                  <w:lang w:eastAsia="zh-CN"/>
                </w:rPr>
                <w:t xml:space="preserve"> 1</w:t>
              </w:r>
            </w:hyperlink>
            <w:r w:rsidRPr="00651D66">
              <w:rPr>
                <w:rFonts w:eastAsia="SimSun" w:cs="Arial" w:hint="eastAsia"/>
                <w:i/>
                <w:lang w:eastAsia="zh-CN"/>
              </w:rPr>
              <w:t>）</w:t>
            </w:r>
          </w:p>
        </w:tc>
        <w:tc>
          <w:tcPr>
            <w:tcW w:w="2523" w:type="pct"/>
          </w:tcPr>
          <w:p w14:paraId="1B8002C2" w14:textId="77777777" w:rsidR="00E964A3" w:rsidRPr="00651D66" w:rsidRDefault="00E964A3" w:rsidP="00E964A3">
            <w:pPr>
              <w:pStyle w:val="PURLMSH"/>
              <w:rPr>
                <w:rFonts w:eastAsia="SimSun" w:cs="Arial"/>
                <w:lang w:eastAsia="zh-CN"/>
              </w:rPr>
            </w:pPr>
          </w:p>
        </w:tc>
      </w:tr>
    </w:tbl>
    <w:p w14:paraId="1B8002C4" w14:textId="77777777" w:rsidR="00E964A3" w:rsidRPr="00EC331D" w:rsidRDefault="00E964A3" w:rsidP="00E964A3">
      <w:pPr>
        <w:pStyle w:val="PURADDITIONALTERMSHEADERMB"/>
        <w:rPr>
          <w:rFonts w:eastAsia="SimSun" w:cs="Arial"/>
          <w:lang w:eastAsia="zh-CN"/>
        </w:rPr>
      </w:pPr>
      <w:r w:rsidRPr="00EC331D">
        <w:rPr>
          <w:rFonts w:eastAsia="SimSun" w:cs="Arial" w:hint="eastAsia"/>
          <w:lang w:eastAsia="zh-CN"/>
        </w:rPr>
        <w:t>附加条款：</w:t>
      </w:r>
    </w:p>
    <w:p w14:paraId="1B8002C5" w14:textId="77777777" w:rsidR="00E964A3" w:rsidRPr="00EC331D" w:rsidRDefault="00E964A3" w:rsidP="00E964A3">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2C6" w14:textId="77777777" w:rsidR="00E964A3" w:rsidRPr="00EC331D" w:rsidRDefault="00E964A3" w:rsidP="00C91D99">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w:t>
      </w:r>
      <w:r w:rsidRPr="00CB45F1">
        <w:rPr>
          <w:rFonts w:ascii="SimSun" w:eastAsia="SimSun" w:hAnsi="SimSun" w:cs="Arial" w:hint="eastAsia"/>
          <w:lang w:eastAsia="zh-CN"/>
        </w:rPr>
        <w:t>“</w:t>
      </w:r>
      <w:r w:rsidRPr="00EC331D">
        <w:rPr>
          <w:rFonts w:eastAsia="SimSun" w:cs="Arial" w:hint="eastAsia"/>
          <w:lang w:eastAsia="zh-CN"/>
        </w:rPr>
        <w:t>通用许可条款</w:t>
      </w:r>
      <w:r w:rsidRPr="00CB45F1">
        <w:rPr>
          <w:rFonts w:ascii="SimSun" w:eastAsia="SimSun" w:hAnsi="SimSun" w:cs="Arial" w:hint="eastAsia"/>
          <w:lang w:eastAsia="zh-CN"/>
        </w:rPr>
        <w:t>”</w:t>
      </w:r>
      <w:r w:rsidRPr="00EC331D">
        <w:rPr>
          <w:rFonts w:eastAsia="SimSun" w:cs="Arial" w:hint="eastAsia"/>
          <w:lang w:eastAsia="zh-CN"/>
        </w:rPr>
        <w:t>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2C7" w14:textId="77777777" w:rsidR="00E964A3" w:rsidRPr="00EC331D" w:rsidRDefault="00BC2F8A" w:rsidP="00E964A3">
      <w:pPr>
        <w:pStyle w:val="PURBullet"/>
        <w:numPr>
          <w:ilvl w:val="0"/>
          <w:numId w:val="0"/>
        </w:numPr>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2C8" w14:textId="77777777" w:rsidR="000A570B" w:rsidRPr="00EC331D" w:rsidRDefault="000A570B" w:rsidP="000A570B">
      <w:pPr>
        <w:pStyle w:val="PURProductName"/>
        <w:rPr>
          <w:rFonts w:eastAsia="SimSun" w:cs="Arial"/>
          <w:lang w:eastAsia="zh-CN"/>
        </w:rPr>
      </w:pPr>
      <w:bookmarkStart w:id="66" w:name="_Toc297828693"/>
      <w:bookmarkStart w:id="67" w:name="_Toc297883448"/>
      <w:bookmarkStart w:id="68" w:name="_Toc299531301"/>
      <w:bookmarkStart w:id="69" w:name="_Toc299531409"/>
      <w:bookmarkStart w:id="70" w:name="_Toc299531517"/>
      <w:bookmarkStart w:id="71" w:name="_Toc299957126"/>
      <w:bookmarkStart w:id="72" w:name="_Toc346536835"/>
      <w:bookmarkStart w:id="73" w:name="_Toc339280302"/>
      <w:bookmarkStart w:id="74" w:name="_Toc339280364"/>
      <w:bookmarkStart w:id="75" w:name="_Toc363552773"/>
      <w:bookmarkStart w:id="76" w:name="_Toc363552838"/>
      <w:bookmarkStart w:id="77" w:name="_Toc378682218"/>
      <w:bookmarkStart w:id="78" w:name="_Toc378682238"/>
      <w:bookmarkStart w:id="79" w:name="_Toc371268250"/>
      <w:bookmarkStart w:id="80" w:name="_Toc371268317"/>
      <w:bookmarkStart w:id="81" w:name="_Toc380101585"/>
      <w:bookmarkStart w:id="82" w:name="_Toc381959851"/>
      <w:bookmarkEnd w:id="58"/>
      <w:bookmarkEnd w:id="59"/>
      <w:bookmarkEnd w:id="60"/>
      <w:bookmarkEnd w:id="61"/>
      <w:bookmarkEnd w:id="62"/>
      <w:bookmarkEnd w:id="63"/>
      <w:bookmarkEnd w:id="64"/>
      <w:bookmarkEnd w:id="65"/>
      <w:r w:rsidRPr="00EC331D">
        <w:rPr>
          <w:rFonts w:eastAsia="SimSun" w:cs="Arial" w:hint="eastAsia"/>
          <w:lang w:eastAsia="zh-CN"/>
        </w:rPr>
        <w:t>Core Infrastructure Server Suite Datacenter</w:t>
      </w:r>
      <w:bookmarkEnd w:id="66"/>
      <w:bookmarkEnd w:id="67"/>
      <w:bookmarkEnd w:id="68"/>
      <w:bookmarkEnd w:id="69"/>
      <w:bookmarkEnd w:id="70"/>
      <w:bookmarkEnd w:id="71"/>
      <w:bookmarkEnd w:id="72"/>
      <w:bookmarkEnd w:id="73"/>
      <w:bookmarkEnd w:id="74"/>
      <w:bookmarkEnd w:id="75"/>
      <w:bookmarkEnd w:id="76"/>
      <w:bookmarkEnd w:id="77"/>
      <w:bookmarkEnd w:id="78"/>
      <w:bookmarkEnd w:id="79"/>
      <w:bookmarkEnd w:id="80"/>
      <w:bookmarkEnd w:id="81"/>
      <w:bookmarkEnd w:id="82"/>
      <w:r w:rsidRPr="00EC331D">
        <w:rPr>
          <w:rFonts w:eastAsia="SimSun" w:cs="Arial" w:hint="eastAsia"/>
          <w:lang w:eastAsia="zh-CN"/>
        </w:rPr>
        <w:fldChar w:fldCharType="begin"/>
      </w:r>
      <w:r w:rsidRPr="00EC331D">
        <w:rPr>
          <w:rFonts w:eastAsia="SimSun" w:cs="Arial" w:hint="eastAsia"/>
          <w:lang w:eastAsia="zh-CN"/>
        </w:rPr>
        <w:instrText>XE "Core Infrastructure Server Suite Datacenter"</w:instrText>
      </w:r>
      <w:r w:rsidRPr="00EC331D">
        <w:rPr>
          <w:rFonts w:eastAsia="SimSun" w:cs="Arial" w:hint="eastAsia"/>
          <w:lang w:eastAsia="zh-CN"/>
        </w:rPr>
        <w:fldChar w:fldCharType="end"/>
      </w:r>
    </w:p>
    <w:p w14:paraId="1B8002C9" w14:textId="77777777" w:rsidR="000A570B" w:rsidRPr="00EC331D" w:rsidRDefault="000A570B" w:rsidP="000A570B">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C331D" w14:paraId="1B8002CC" w14:textId="77777777" w:rsidTr="00AE7BEF">
        <w:tc>
          <w:tcPr>
            <w:tcW w:w="2477" w:type="pct"/>
          </w:tcPr>
          <w:p w14:paraId="1B8002CA" w14:textId="77777777" w:rsidR="000A570B" w:rsidRPr="00C94B3A" w:rsidRDefault="005E52C7"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服务器场内的许可移动性：</w:t>
            </w:r>
            <w:r w:rsidRPr="00C94B3A">
              <w:rPr>
                <w:rFonts w:ascii="Arial Narrow" w:eastAsia="SimSun" w:hAnsi="Arial Narrow" w:cs="Arial" w:hint="eastAsia"/>
                <w:b/>
                <w:color w:val="404040" w:themeColor="text1" w:themeTint="BF"/>
                <w:sz w:val="18"/>
                <w:lang w:eastAsia="zh-CN"/>
              </w:rPr>
              <w:t>否</w:t>
            </w:r>
          </w:p>
        </w:tc>
        <w:tc>
          <w:tcPr>
            <w:tcW w:w="2523" w:type="pct"/>
          </w:tcPr>
          <w:p w14:paraId="1B8002CB" w14:textId="77777777" w:rsidR="000A570B" w:rsidRPr="00C94B3A" w:rsidRDefault="000A570B"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请参阅适用声明：</w:t>
            </w:r>
            <w:r w:rsidRPr="00C94B3A">
              <w:rPr>
                <w:rFonts w:ascii="Arial Narrow" w:eastAsia="SimSun" w:hAnsi="Arial Narrow" w:cs="Arial" w:hint="eastAsia"/>
                <w:b/>
                <w:color w:val="404040" w:themeColor="text1" w:themeTint="BF"/>
                <w:sz w:val="18"/>
                <w:lang w:eastAsia="zh-CN"/>
              </w:rPr>
              <w:t>否</w:t>
            </w:r>
          </w:p>
        </w:tc>
      </w:tr>
      <w:tr w:rsidR="000A570B" w:rsidRPr="00EC331D" w14:paraId="1B8002CF" w14:textId="77777777" w:rsidTr="00AE7BEF">
        <w:tc>
          <w:tcPr>
            <w:tcW w:w="2477" w:type="pct"/>
          </w:tcPr>
          <w:p w14:paraId="1B8002CD" w14:textId="77777777" w:rsidR="000A570B" w:rsidRPr="00C94B3A" w:rsidRDefault="000A570B"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客户端</w:t>
            </w:r>
            <w:r w:rsidRPr="00C94B3A">
              <w:rPr>
                <w:rFonts w:ascii="Arial Narrow" w:eastAsia="SimSun" w:hAnsi="Arial Narrow" w:cs="Arial" w:hint="eastAsia"/>
                <w:color w:val="404040" w:themeColor="text1" w:themeTint="BF"/>
                <w:sz w:val="18"/>
                <w:lang w:eastAsia="zh-CN"/>
              </w:rPr>
              <w:t>/</w:t>
            </w:r>
            <w:r w:rsidRPr="00C94B3A">
              <w:rPr>
                <w:rFonts w:ascii="Arial Narrow" w:eastAsia="SimSun" w:hAnsi="Arial Narrow" w:cs="Arial" w:hint="eastAsia"/>
                <w:color w:val="404040" w:themeColor="text1" w:themeTint="BF"/>
                <w:sz w:val="18"/>
                <w:lang w:eastAsia="zh-CN"/>
              </w:rPr>
              <w:t>附加软件：</w:t>
            </w:r>
            <w:r w:rsidRPr="00C94B3A">
              <w:rPr>
                <w:rFonts w:ascii="Arial Narrow" w:eastAsia="SimSun" w:hAnsi="Arial Narrow" w:cs="Arial" w:hint="eastAsia"/>
                <w:b/>
                <w:color w:val="404040" w:themeColor="text1" w:themeTint="BF"/>
                <w:sz w:val="18"/>
                <w:lang w:eastAsia="zh-CN"/>
              </w:rPr>
              <w:t>否</w:t>
            </w:r>
          </w:p>
        </w:tc>
        <w:tc>
          <w:tcPr>
            <w:tcW w:w="2523" w:type="pct"/>
          </w:tcPr>
          <w:p w14:paraId="1B8002CE" w14:textId="77777777" w:rsidR="000A570B" w:rsidRPr="00C94B3A" w:rsidRDefault="000A570B" w:rsidP="00AE7BEF">
            <w:pPr>
              <w:spacing w:after="0"/>
              <w:rPr>
                <w:rFonts w:ascii="Arial Narrow" w:eastAsia="SimSun" w:hAnsi="Arial Narrow" w:cs="Arial"/>
                <w:color w:val="404040" w:themeColor="text1" w:themeTint="BF"/>
                <w:sz w:val="18"/>
                <w:lang w:eastAsia="zh-CN"/>
              </w:rPr>
            </w:pPr>
          </w:p>
        </w:tc>
      </w:tr>
    </w:tbl>
    <w:p w14:paraId="1B8002D0" w14:textId="77777777" w:rsidR="000A570B" w:rsidRPr="00EC331D" w:rsidRDefault="000A570B" w:rsidP="000A570B">
      <w:pPr>
        <w:pStyle w:val="PURADDITIONALTERMSHEADERMB"/>
        <w:rPr>
          <w:rFonts w:eastAsia="SimSun" w:cs="Arial"/>
          <w:lang w:eastAsia="zh-CN"/>
        </w:rPr>
      </w:pPr>
      <w:r w:rsidRPr="00EC331D">
        <w:rPr>
          <w:rFonts w:eastAsia="SimSun" w:cs="Arial" w:hint="eastAsia"/>
          <w:lang w:eastAsia="zh-CN"/>
        </w:rPr>
        <w:t>附加条款：</w:t>
      </w:r>
    </w:p>
    <w:p w14:paraId="1B8002D1"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产品套件</w:t>
      </w:r>
    </w:p>
    <w:p w14:paraId="1B8002D2"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 xml:space="preserve">Core Infrastructure Server Suite Datacenter </w:t>
      </w:r>
      <w:r w:rsidRPr="00EC331D">
        <w:rPr>
          <w:rFonts w:eastAsia="SimSun" w:cs="Arial" w:hint="eastAsia"/>
          <w:lang w:eastAsia="zh-CN"/>
        </w:rPr>
        <w:t>包括多种产品的使用权利。许可提供了在服务器上使用软件的权利以及管理在该服务器上运行的软件的权利。根据这些产品使用权利的其他部分中的规定，也可以通过单独的软件和管理许可来获得相同的产品。在本节中所述的允许情况下，您有权使用套件中包含的产品。</w:t>
      </w:r>
    </w:p>
    <w:p w14:paraId="1B8002D3"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一旦获得</w:t>
      </w:r>
      <w:r w:rsidRPr="00EC331D">
        <w:rPr>
          <w:rFonts w:eastAsia="SimSun" w:cs="Arial" w:hint="eastAsia"/>
          <w:lang w:eastAsia="zh-CN"/>
        </w:rPr>
        <w:t xml:space="preserve"> Core Infrastructure Server Suite Datacenter </w:t>
      </w:r>
      <w:r w:rsidRPr="00EC331D">
        <w:rPr>
          <w:rFonts w:eastAsia="SimSun" w:cs="Arial" w:hint="eastAsia"/>
          <w:lang w:eastAsia="zh-CN"/>
        </w:rPr>
        <w:t>的许可，则表示您获得了一份单一许可，您可将该许可分配给单台设备或服务器。您并未获得分别针对产品套件中包含的各个产品的一组软件和管理许可。</w:t>
      </w:r>
    </w:p>
    <w:p w14:paraId="1B8002D4"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Core Infrastructure Server (CIS) Suite Datacenter</w:t>
      </w:r>
    </w:p>
    <w:p w14:paraId="1B8002D5" w14:textId="77777777" w:rsidR="000A570B" w:rsidRPr="00EC331D" w:rsidRDefault="000A570B" w:rsidP="000A570B">
      <w:pPr>
        <w:ind w:left="270"/>
        <w:rPr>
          <w:rFonts w:eastAsia="SimSun" w:cs="Arial"/>
          <w:lang w:eastAsia="zh-CN"/>
        </w:rPr>
      </w:pPr>
      <w:r w:rsidRPr="00EC331D">
        <w:rPr>
          <w:rFonts w:eastAsia="SimSun" w:cs="Arial" w:hint="eastAsia"/>
          <w:b/>
          <w:color w:val="404040" w:themeColor="text1" w:themeTint="BF"/>
          <w:sz w:val="18"/>
          <w:lang w:eastAsia="zh-CN"/>
        </w:rPr>
        <w:t>定义。</w:t>
      </w:r>
      <w:r w:rsidRPr="00EC331D">
        <w:rPr>
          <w:rFonts w:eastAsia="SimSun" w:cs="Arial" w:hint="eastAsia"/>
          <w:color w:val="404040" w:themeColor="text1" w:themeTint="BF"/>
          <w:sz w:val="18"/>
          <w:lang w:eastAsia="zh-CN"/>
        </w:rPr>
        <w:t xml:space="preserve">CIS Suite Datacenter </w:t>
      </w:r>
      <w:r w:rsidRPr="00EC331D">
        <w:rPr>
          <w:rFonts w:eastAsia="SimSun" w:cs="Arial" w:hint="eastAsia"/>
          <w:color w:val="404040" w:themeColor="text1" w:themeTint="BF"/>
          <w:sz w:val="18"/>
          <w:lang w:eastAsia="zh-CN"/>
        </w:rPr>
        <w:t>许可中所述的</w:t>
      </w:r>
      <w:r w:rsidRPr="00CB45F1">
        <w:rPr>
          <w:rFonts w:ascii="SimSun" w:eastAsia="SimSun" w:hAnsi="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Core Infrastructure Server</w:t>
      </w:r>
      <w:r w:rsidRPr="00EC331D">
        <w:rPr>
          <w:rFonts w:eastAsia="SimSun" w:cs="Arial" w:hint="eastAsia"/>
          <w:color w:val="404040" w:themeColor="text1" w:themeTint="BF"/>
          <w:sz w:val="18"/>
          <w:lang w:eastAsia="zh-CN"/>
        </w:rPr>
        <w:t>（以下简称</w:t>
      </w:r>
      <w:r w:rsidRPr="00CB45F1">
        <w:rPr>
          <w:rFonts w:eastAsia="SimSun" w:cs="Arial"/>
          <w:color w:val="404040" w:themeColor="text1" w:themeTint="BF"/>
          <w:sz w:val="18"/>
          <w:lang w:eastAsia="zh-CN"/>
        </w:rPr>
        <w:t>“CIS”</w:t>
      </w:r>
      <w:r w:rsidRPr="00EC331D">
        <w:rPr>
          <w:rFonts w:eastAsia="SimSun" w:cs="Arial" w:hint="eastAsia"/>
          <w:color w:val="404040" w:themeColor="text1" w:themeTint="BF"/>
          <w:sz w:val="18"/>
          <w:lang w:eastAsia="zh-CN"/>
        </w:rPr>
        <w:t>）软件</w:t>
      </w:r>
      <w:r w:rsidRPr="00CB45F1">
        <w:rPr>
          <w:rFonts w:ascii="SimSun" w:eastAsia="SimSun" w:hAnsi="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是您依照</w:t>
      </w:r>
      <w:r w:rsidRPr="00EC331D">
        <w:rPr>
          <w:rFonts w:eastAsia="SimSun" w:cs="Arial" w:hint="eastAsia"/>
          <w:color w:val="404040" w:themeColor="text1" w:themeTint="BF"/>
          <w:sz w:val="18"/>
          <w:lang w:eastAsia="zh-CN"/>
        </w:rPr>
        <w:t xml:space="preserve"> CIS Suite Datacenter </w:t>
      </w:r>
      <w:r w:rsidRPr="00EC331D">
        <w:rPr>
          <w:rFonts w:eastAsia="SimSun" w:cs="Arial" w:hint="eastAsia"/>
          <w:color w:val="404040" w:themeColor="text1" w:themeTint="BF"/>
          <w:sz w:val="18"/>
          <w:lang w:eastAsia="zh-CN"/>
        </w:rPr>
        <w:t>许可获得使用、访问或管理权利的</w:t>
      </w:r>
      <w:r w:rsidRPr="00EC331D">
        <w:rPr>
          <w:rFonts w:eastAsia="SimSun" w:cs="Arial" w:hint="eastAsia"/>
          <w:color w:val="404040" w:themeColor="text1" w:themeTint="BF"/>
          <w:sz w:val="18"/>
          <w:lang w:eastAsia="zh-CN"/>
        </w:rPr>
        <w:t xml:space="preserve"> Microsoft </w:t>
      </w:r>
      <w:r w:rsidRPr="00EC331D">
        <w:rPr>
          <w:rFonts w:eastAsia="SimSun" w:cs="Arial" w:hint="eastAsia"/>
          <w:color w:val="404040" w:themeColor="text1" w:themeTint="BF"/>
          <w:sz w:val="18"/>
          <w:lang w:eastAsia="zh-CN"/>
        </w:rPr>
        <w:t>软件。</w:t>
      </w:r>
      <w:r w:rsidRPr="00EC331D">
        <w:rPr>
          <w:rFonts w:eastAsia="SimSun" w:cs="Arial" w:hint="eastAsia"/>
          <w:color w:val="404040" w:themeColor="text1" w:themeTint="BF"/>
          <w:sz w:val="18"/>
          <w:lang w:eastAsia="zh-CN"/>
        </w:rPr>
        <w:t xml:space="preserve">CIS </w:t>
      </w:r>
      <w:r w:rsidRPr="00EC331D">
        <w:rPr>
          <w:rFonts w:eastAsia="SimSun" w:cs="Arial" w:hint="eastAsia"/>
          <w:color w:val="404040" w:themeColor="text1" w:themeTint="BF"/>
          <w:sz w:val="18"/>
          <w:lang w:eastAsia="zh-CN"/>
        </w:rPr>
        <w:t>软件包括该软件的最新版本（以及任何早期版本）。</w:t>
      </w:r>
    </w:p>
    <w:p w14:paraId="1B8002D6" w14:textId="77777777" w:rsidR="00570135" w:rsidRPr="00EC331D" w:rsidRDefault="00570135" w:rsidP="00570135">
      <w:pPr>
        <w:pStyle w:val="PURBlueStrong-Indented"/>
        <w:rPr>
          <w:rFonts w:eastAsia="SimSun" w:cs="Arial"/>
          <w:lang w:eastAsia="zh-CN"/>
        </w:rPr>
      </w:pPr>
      <w:r w:rsidRPr="00EC331D">
        <w:rPr>
          <w:rFonts w:eastAsia="SimSun" w:cs="Arial" w:hint="eastAsia"/>
          <w:lang w:eastAsia="zh-CN"/>
        </w:rPr>
        <w:t>适用的使用权利</w:t>
      </w:r>
    </w:p>
    <w:p w14:paraId="1B8002D7" w14:textId="77777777" w:rsidR="00570135" w:rsidRPr="00EC331D" w:rsidRDefault="00570135" w:rsidP="002448BE">
      <w:pPr>
        <w:pStyle w:val="PURBody-Indented"/>
        <w:rPr>
          <w:rFonts w:eastAsia="SimSun" w:cs="Arial"/>
          <w:lang w:eastAsia="zh-CN"/>
        </w:rPr>
      </w:pPr>
      <w:r w:rsidRPr="00EC331D">
        <w:rPr>
          <w:rFonts w:eastAsia="SimSun" w:cs="Arial" w:hint="eastAsia"/>
          <w:lang w:eastAsia="zh-CN"/>
        </w:rPr>
        <w:t>您访问和使用</w:t>
      </w:r>
      <w:r w:rsidRPr="00EC331D">
        <w:rPr>
          <w:rFonts w:eastAsia="SimSun" w:cs="Arial" w:hint="eastAsia"/>
          <w:lang w:eastAsia="zh-CN"/>
        </w:rPr>
        <w:t xml:space="preserve"> CIS </w:t>
      </w:r>
      <w:r w:rsidRPr="00EC331D">
        <w:rPr>
          <w:rFonts w:eastAsia="SimSun" w:cs="Arial" w:hint="eastAsia"/>
          <w:lang w:eastAsia="zh-CN"/>
        </w:rPr>
        <w:t>软件时应受适用的</w:t>
      </w:r>
      <w:r w:rsidRPr="00EC331D">
        <w:rPr>
          <w:rFonts w:eastAsia="SimSun" w:cs="Arial" w:hint="eastAsia"/>
          <w:lang w:eastAsia="zh-CN"/>
        </w:rPr>
        <w:t xml:space="preserve"> CIS </w:t>
      </w:r>
      <w:r w:rsidRPr="00EC331D">
        <w:rPr>
          <w:rFonts w:eastAsia="SimSun" w:cs="Arial" w:hint="eastAsia"/>
          <w:lang w:eastAsia="zh-CN"/>
        </w:rPr>
        <w:t>软件许可条款的约束，并应根据这些许可条款对</w:t>
      </w:r>
      <w:r w:rsidRPr="00EC331D">
        <w:rPr>
          <w:rFonts w:eastAsia="SimSun" w:cs="Arial" w:hint="eastAsia"/>
          <w:lang w:eastAsia="zh-CN"/>
        </w:rPr>
        <w:t xml:space="preserve"> CIS </w:t>
      </w:r>
      <w:r w:rsidRPr="00EC331D">
        <w:rPr>
          <w:rFonts w:eastAsia="SimSun" w:cs="Arial" w:hint="eastAsia"/>
          <w:lang w:eastAsia="zh-CN"/>
        </w:rPr>
        <w:t>软件许可条款进行修改。您需要为运行</w:t>
      </w:r>
      <w:r w:rsidRPr="00EC331D">
        <w:rPr>
          <w:rFonts w:eastAsia="SimSun" w:cs="Arial" w:hint="eastAsia"/>
          <w:lang w:eastAsia="zh-CN"/>
        </w:rPr>
        <w:t xml:space="preserve"> CIS </w:t>
      </w:r>
      <w:r w:rsidRPr="00EC331D">
        <w:rPr>
          <w:rFonts w:eastAsia="SimSun" w:cs="Arial" w:hint="eastAsia"/>
          <w:lang w:eastAsia="zh-CN"/>
        </w:rPr>
        <w:t>软件的每台服务器上的每个物理处理器分配一份软件许可。</w:t>
      </w:r>
    </w:p>
    <w:p w14:paraId="1B8002D8" w14:textId="77777777" w:rsidR="00570135" w:rsidRPr="00EC331D" w:rsidRDefault="00570135" w:rsidP="00570135">
      <w:pPr>
        <w:pStyle w:val="PURBlueStrong-Indented"/>
        <w:rPr>
          <w:rFonts w:eastAsia="SimSun" w:cs="Arial"/>
          <w:lang w:eastAsia="zh-CN"/>
        </w:rPr>
      </w:pPr>
      <w:r w:rsidRPr="00EC331D">
        <w:rPr>
          <w:rFonts w:eastAsia="SimSun" w:cs="Arial" w:hint="eastAsia"/>
          <w:lang w:eastAsia="zh-CN"/>
        </w:rPr>
        <w:t>包含的</w:t>
      </w:r>
      <w:r w:rsidRPr="00EC331D">
        <w:rPr>
          <w:rFonts w:eastAsia="SimSun" w:cs="Arial" w:hint="eastAsia"/>
          <w:lang w:eastAsia="zh-CN"/>
        </w:rPr>
        <w:t xml:space="preserve"> CIS </w:t>
      </w:r>
      <w:r w:rsidRPr="00EC331D">
        <w:rPr>
          <w:rFonts w:eastAsia="SimSun" w:cs="Arial" w:hint="eastAsia"/>
          <w:lang w:eastAsia="zh-CN"/>
        </w:rPr>
        <w:t>软件</w:t>
      </w:r>
    </w:p>
    <w:p w14:paraId="1B8002D9" w14:textId="77777777" w:rsidR="00570135" w:rsidRPr="00EC331D" w:rsidRDefault="00830DCA" w:rsidP="003B5A77">
      <w:pPr>
        <w:pStyle w:val="PURBullet-Indented"/>
        <w:numPr>
          <w:ilvl w:val="0"/>
          <w:numId w:val="7"/>
        </w:numPr>
        <w:rPr>
          <w:rFonts w:eastAsia="SimSun" w:cs="Arial"/>
          <w:lang w:eastAsia="zh-CN"/>
        </w:rPr>
      </w:pPr>
      <w:r w:rsidRPr="00EC331D">
        <w:rPr>
          <w:rFonts w:eastAsia="SimSun" w:cs="Arial" w:hint="eastAsia"/>
          <w:lang w:eastAsia="zh-CN"/>
        </w:rPr>
        <w:t>Windows Server Datacenter</w:t>
      </w:r>
    </w:p>
    <w:p w14:paraId="1B8002DA" w14:textId="77777777" w:rsidR="00570135" w:rsidRPr="00EC331D" w:rsidRDefault="00830DCA" w:rsidP="003B5A77">
      <w:pPr>
        <w:pStyle w:val="PURBullet-Indented"/>
        <w:numPr>
          <w:ilvl w:val="0"/>
          <w:numId w:val="7"/>
        </w:numPr>
        <w:rPr>
          <w:rFonts w:eastAsia="SimSun" w:cs="Arial"/>
          <w:lang w:eastAsia="zh-CN"/>
        </w:rPr>
      </w:pPr>
      <w:r w:rsidRPr="00EC331D">
        <w:rPr>
          <w:rFonts w:eastAsia="SimSun" w:cs="Arial" w:hint="eastAsia"/>
          <w:lang w:eastAsia="zh-CN"/>
        </w:rPr>
        <w:t>System Center Datacenter</w:t>
      </w:r>
    </w:p>
    <w:p w14:paraId="1B8002DB" w14:textId="77777777" w:rsidR="00570135" w:rsidRPr="00EC331D" w:rsidRDefault="00570135" w:rsidP="00570135">
      <w:pPr>
        <w:pStyle w:val="PURBody-Indented"/>
        <w:rPr>
          <w:rFonts w:eastAsia="SimSun" w:cs="Arial"/>
          <w:lang w:eastAsia="zh-CN"/>
        </w:rPr>
      </w:pPr>
      <w:r w:rsidRPr="00EC331D">
        <w:rPr>
          <w:rFonts w:eastAsia="SimSun" w:cs="Arial" w:hint="eastAsia"/>
          <w:b/>
          <w:lang w:eastAsia="zh-CN"/>
        </w:rPr>
        <w:t>Windows Server Datacenter</w:t>
      </w:r>
      <w:r w:rsidRPr="00EC331D">
        <w:rPr>
          <w:rFonts w:eastAsia="SimSun" w:cs="Arial" w:hint="eastAsia"/>
          <w:b/>
          <w:lang w:eastAsia="zh-CN"/>
        </w:rPr>
        <w:t>：</w:t>
      </w:r>
      <w:r w:rsidRPr="00EC331D">
        <w:rPr>
          <w:rFonts w:eastAsia="SimSun" w:cs="Arial" w:hint="eastAsia"/>
          <w:lang w:eastAsia="zh-CN"/>
        </w:rPr>
        <w:t>您可以在每台许可服务器上的任意数量操作系统环境</w:t>
      </w:r>
      <w:r w:rsidRPr="00EC331D">
        <w:rPr>
          <w:rFonts w:eastAsia="SimSun" w:cs="Arial" w:hint="eastAsia"/>
          <w:lang w:eastAsia="zh-CN"/>
        </w:rPr>
        <w:t xml:space="preserve"> (OSE) </w:t>
      </w:r>
      <w:r w:rsidRPr="00EC331D">
        <w:rPr>
          <w:rFonts w:eastAsia="SimSun" w:cs="Arial" w:hint="eastAsia"/>
          <w:lang w:eastAsia="zh-CN"/>
        </w:rPr>
        <w:t>中运行任意数量的</w:t>
      </w:r>
      <w:r w:rsidRPr="00EC331D">
        <w:rPr>
          <w:rFonts w:eastAsia="SimSun" w:cs="Arial" w:hint="eastAsia"/>
          <w:lang w:eastAsia="zh-CN"/>
        </w:rPr>
        <w:t xml:space="preserve"> Windows Server Datacenter </w:t>
      </w:r>
      <w:r w:rsidRPr="00EC331D">
        <w:rPr>
          <w:rFonts w:eastAsia="SimSun" w:cs="Arial" w:hint="eastAsia"/>
          <w:lang w:eastAsia="zh-CN"/>
        </w:rPr>
        <w:t>实例。</w:t>
      </w:r>
    </w:p>
    <w:p w14:paraId="1B8002DC" w14:textId="77777777" w:rsidR="00570135" w:rsidRPr="00EC331D" w:rsidRDefault="00570135" w:rsidP="00570135">
      <w:pPr>
        <w:pStyle w:val="PURBody-Indented"/>
        <w:rPr>
          <w:rFonts w:eastAsia="SimSun" w:cs="Arial"/>
          <w:lang w:eastAsia="zh-CN"/>
        </w:rPr>
      </w:pPr>
      <w:r w:rsidRPr="00EC331D">
        <w:rPr>
          <w:rFonts w:eastAsia="SimSun" w:cs="Arial" w:hint="eastAsia"/>
          <w:b/>
          <w:lang w:eastAsia="zh-CN"/>
        </w:rPr>
        <w:t>管理许可：</w:t>
      </w:r>
      <w:r w:rsidRPr="00EC331D">
        <w:rPr>
          <w:rFonts w:eastAsia="SimSun" w:cs="Arial" w:hint="eastAsia"/>
          <w:lang w:eastAsia="zh-CN"/>
        </w:rPr>
        <w:t>您被认为已为许可服务器分配了与所分配的</w:t>
      </w:r>
      <w:r w:rsidRPr="00EC331D">
        <w:rPr>
          <w:rFonts w:eastAsia="SimSun" w:cs="Arial" w:hint="eastAsia"/>
          <w:lang w:eastAsia="zh-CN"/>
        </w:rPr>
        <w:t xml:space="preserve"> CIS Suite Datacenter </w:t>
      </w:r>
      <w:r w:rsidRPr="00EC331D">
        <w:rPr>
          <w:rFonts w:eastAsia="SimSun" w:cs="Arial" w:hint="eastAsia"/>
          <w:lang w:eastAsia="zh-CN"/>
        </w:rPr>
        <w:t>许可数量相同的</w:t>
      </w:r>
      <w:r w:rsidRPr="00EC331D">
        <w:rPr>
          <w:rFonts w:eastAsia="SimSun" w:cs="Arial" w:hint="eastAsia"/>
          <w:lang w:eastAsia="zh-CN"/>
        </w:rPr>
        <w:t xml:space="preserve"> System Center Datacenter </w:t>
      </w:r>
      <w:r w:rsidRPr="00EC331D">
        <w:rPr>
          <w:rFonts w:eastAsia="SimSun" w:cs="Arial" w:hint="eastAsia"/>
          <w:lang w:eastAsia="zh-CN"/>
        </w:rPr>
        <w:t>许可。</w:t>
      </w:r>
    </w:p>
    <w:p w14:paraId="1B8002DD" w14:textId="77777777" w:rsidR="007C3F0F" w:rsidRPr="00EC331D" w:rsidRDefault="007C3F0F" w:rsidP="005365C8">
      <w:pPr>
        <w:pStyle w:val="PURBullet-Indented"/>
        <w:ind w:left="540" w:hanging="270"/>
        <w:rPr>
          <w:rFonts w:eastAsia="SimSun" w:cs="Arial"/>
          <w:lang w:eastAsia="zh-CN"/>
        </w:rPr>
      </w:pPr>
      <w:r w:rsidRPr="00EC331D">
        <w:rPr>
          <w:rFonts w:eastAsia="SimSun" w:cs="Arial" w:hint="eastAsia"/>
          <w:lang w:eastAsia="zh-CN"/>
        </w:rPr>
        <w:t>您可以使用</w:t>
      </w:r>
      <w:r w:rsidRPr="00EC331D">
        <w:rPr>
          <w:rFonts w:eastAsia="SimSun" w:cs="Arial" w:hint="eastAsia"/>
          <w:lang w:eastAsia="zh-CN"/>
        </w:rPr>
        <w:t xml:space="preserve"> CIS </w:t>
      </w:r>
      <w:r w:rsidRPr="00EC331D">
        <w:rPr>
          <w:rFonts w:eastAsia="SimSun" w:cs="Arial" w:hint="eastAsia"/>
          <w:lang w:eastAsia="zh-CN"/>
        </w:rPr>
        <w:t>软件包含的</w:t>
      </w:r>
      <w:r w:rsidRPr="00EC331D">
        <w:rPr>
          <w:rFonts w:eastAsia="SimSun" w:cs="Arial" w:hint="eastAsia"/>
          <w:lang w:eastAsia="zh-CN"/>
        </w:rPr>
        <w:t xml:space="preserve"> System Center </w:t>
      </w:r>
      <w:r w:rsidRPr="00EC331D">
        <w:rPr>
          <w:rFonts w:eastAsia="SimSun" w:cs="Arial" w:hint="eastAsia"/>
          <w:lang w:eastAsia="zh-CN"/>
        </w:rPr>
        <w:t>软件管理任何未获得</w:t>
      </w:r>
      <w:r w:rsidRPr="00EC331D">
        <w:rPr>
          <w:rFonts w:eastAsia="SimSun" w:cs="Arial" w:hint="eastAsia"/>
          <w:lang w:eastAsia="zh-CN"/>
        </w:rPr>
        <w:t xml:space="preserve"> CIS Suite </w:t>
      </w:r>
      <w:r w:rsidRPr="00EC331D">
        <w:rPr>
          <w:rFonts w:eastAsia="SimSun" w:cs="Arial" w:hint="eastAsia"/>
          <w:lang w:eastAsia="zh-CN"/>
        </w:rPr>
        <w:t>许可的设备上的任何</w:t>
      </w:r>
      <w:r w:rsidRPr="00EC331D">
        <w:rPr>
          <w:rFonts w:eastAsia="SimSun" w:cs="Arial" w:hint="eastAsia"/>
          <w:lang w:eastAsia="zh-CN"/>
        </w:rPr>
        <w:t xml:space="preserve"> OSE</w:t>
      </w:r>
      <w:r w:rsidRPr="00EC331D">
        <w:rPr>
          <w:rFonts w:eastAsia="SimSun" w:cs="Arial" w:hint="eastAsia"/>
          <w:lang w:eastAsia="zh-CN"/>
        </w:rPr>
        <w:t>，前提是您或您的用户根据该软件产品适用的服务提供商使用权利或批量许可产品使用权利的规定分别获得并分配管理许可。</w:t>
      </w:r>
    </w:p>
    <w:p w14:paraId="1B8002DE" w14:textId="77777777" w:rsidR="00570135" w:rsidRPr="00EC331D" w:rsidRDefault="00570135" w:rsidP="00570135">
      <w:pPr>
        <w:pStyle w:val="PURBlueStrong-Indented"/>
        <w:rPr>
          <w:rFonts w:eastAsia="SimSun" w:cs="Arial"/>
          <w:lang w:eastAsia="zh-CN"/>
        </w:rPr>
      </w:pPr>
      <w:r w:rsidRPr="00EC331D">
        <w:rPr>
          <w:rFonts w:eastAsia="SimSun" w:cs="Arial" w:hint="eastAsia"/>
          <w:lang w:eastAsia="zh-CN"/>
        </w:rPr>
        <w:t>附加条款</w:t>
      </w:r>
    </w:p>
    <w:p w14:paraId="1B8002DF" w14:textId="77777777" w:rsidR="00570135" w:rsidRPr="00EC331D" w:rsidRDefault="00570135" w:rsidP="003B5A77">
      <w:pPr>
        <w:pStyle w:val="PURBullet-Indented"/>
        <w:numPr>
          <w:ilvl w:val="0"/>
          <w:numId w:val="8"/>
        </w:numPr>
        <w:rPr>
          <w:rFonts w:eastAsia="SimSun" w:cs="Arial"/>
          <w:lang w:eastAsia="zh-CN"/>
        </w:rPr>
      </w:pPr>
      <w:r w:rsidRPr="00EC331D">
        <w:rPr>
          <w:rFonts w:eastAsia="SimSun" w:cs="Arial" w:hint="eastAsia"/>
          <w:lang w:eastAsia="zh-CN"/>
        </w:rPr>
        <w:t>即使许可协议和这些服务提供商使用权利的通用许可条款中关于单独升级和降级组件部分中有任何相反的规定，您也可以根据服务商使用权利中对该产品许可条款的规定，运行</w:t>
      </w:r>
      <w:r w:rsidRPr="00EC331D">
        <w:rPr>
          <w:rFonts w:eastAsia="SimSun" w:cs="Arial" w:hint="eastAsia"/>
          <w:lang w:eastAsia="zh-CN"/>
        </w:rPr>
        <w:t xml:space="preserve"> CIS Suite </w:t>
      </w:r>
      <w:r w:rsidRPr="00EC331D">
        <w:rPr>
          <w:rFonts w:eastAsia="SimSun" w:cs="Arial" w:hint="eastAsia"/>
          <w:lang w:eastAsia="zh-CN"/>
        </w:rPr>
        <w:t>中包含的任何单独产品的早期版本或较低版本。</w:t>
      </w:r>
    </w:p>
    <w:p w14:paraId="1B8002E0" w14:textId="77777777" w:rsidR="00570135" w:rsidRPr="00EC331D" w:rsidRDefault="00570135" w:rsidP="003B5A77">
      <w:pPr>
        <w:pStyle w:val="PURBullet-Indented"/>
        <w:numPr>
          <w:ilvl w:val="0"/>
          <w:numId w:val="8"/>
        </w:numPr>
        <w:rPr>
          <w:rFonts w:eastAsia="SimSun" w:cs="Arial"/>
          <w:lang w:eastAsia="zh-CN"/>
        </w:rPr>
      </w:pPr>
      <w:r w:rsidRPr="00EC331D">
        <w:rPr>
          <w:rFonts w:eastAsia="SimSun" w:cs="Arial" w:hint="eastAsia"/>
          <w:lang w:eastAsia="zh-CN"/>
        </w:rPr>
        <w:t>服务提供商使用权利中规定的所有其他要求仍然具有完全效力。</w:t>
      </w:r>
    </w:p>
    <w:bookmarkStart w:id="83" w:name="_Toc299524950"/>
    <w:bookmarkStart w:id="84" w:name="_Toc299531302"/>
    <w:bookmarkStart w:id="85" w:name="_Toc299531410"/>
    <w:bookmarkStart w:id="86" w:name="_Toc299531518"/>
    <w:bookmarkStart w:id="87" w:name="_Toc299957127"/>
    <w:p w14:paraId="1B8002E1" w14:textId="77777777" w:rsidR="00A748AB" w:rsidRPr="00EC331D" w:rsidRDefault="00A26186" w:rsidP="00CD6E9D">
      <w:pPr>
        <w:pStyle w:val="PURBreadcrumb"/>
        <w:keepNext w:val="0"/>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2E2" w14:textId="77777777" w:rsidR="002E2D76" w:rsidRPr="00EC331D" w:rsidRDefault="002E2D76" w:rsidP="002E2D76">
      <w:pPr>
        <w:pStyle w:val="PURProductName"/>
        <w:rPr>
          <w:rFonts w:eastAsia="SimSun" w:cs="Arial"/>
          <w:lang w:eastAsia="zh-CN"/>
        </w:rPr>
      </w:pPr>
      <w:bookmarkStart w:id="88" w:name="_Toc346536836"/>
      <w:bookmarkStart w:id="89" w:name="_Toc339280303"/>
      <w:bookmarkStart w:id="90" w:name="_Toc339280365"/>
      <w:bookmarkStart w:id="91" w:name="_Toc363552774"/>
      <w:bookmarkStart w:id="92" w:name="_Toc363552839"/>
      <w:bookmarkStart w:id="93" w:name="_Toc378682219"/>
      <w:bookmarkStart w:id="94" w:name="_Toc378682239"/>
      <w:bookmarkStart w:id="95" w:name="_Toc371268251"/>
      <w:bookmarkStart w:id="96" w:name="_Toc371268318"/>
      <w:bookmarkStart w:id="97" w:name="_Toc380101586"/>
      <w:bookmarkStart w:id="98" w:name="_Toc381959852"/>
      <w:r w:rsidRPr="00EC331D">
        <w:rPr>
          <w:rFonts w:eastAsia="SimSun" w:cs="Arial" w:hint="eastAsia"/>
          <w:lang w:eastAsia="zh-CN"/>
        </w:rPr>
        <w:lastRenderedPageBreak/>
        <w:t>Core Infrastructure Server Suite Standard</w:t>
      </w:r>
      <w:bookmarkEnd w:id="88"/>
      <w:bookmarkEnd w:id="89"/>
      <w:bookmarkEnd w:id="90"/>
      <w:bookmarkEnd w:id="91"/>
      <w:bookmarkEnd w:id="92"/>
      <w:bookmarkEnd w:id="93"/>
      <w:bookmarkEnd w:id="94"/>
      <w:bookmarkEnd w:id="95"/>
      <w:bookmarkEnd w:id="96"/>
      <w:bookmarkEnd w:id="97"/>
      <w:bookmarkEnd w:id="98"/>
      <w:r w:rsidRPr="00EC331D">
        <w:rPr>
          <w:rFonts w:eastAsia="SimSun" w:cs="Arial" w:hint="eastAsia"/>
          <w:lang w:eastAsia="zh-CN"/>
        </w:rPr>
        <w:fldChar w:fldCharType="begin"/>
      </w:r>
      <w:r w:rsidRPr="00EC331D">
        <w:rPr>
          <w:rFonts w:eastAsia="SimSun" w:cs="Arial" w:hint="eastAsia"/>
          <w:lang w:eastAsia="zh-CN"/>
        </w:rPr>
        <w:instrText>XE "Core Infrastructure Server Suite Standard"</w:instrText>
      </w:r>
      <w:r w:rsidRPr="00EC331D">
        <w:rPr>
          <w:rFonts w:eastAsia="SimSun" w:cs="Arial" w:hint="eastAsia"/>
          <w:lang w:eastAsia="zh-CN"/>
        </w:rPr>
        <w:fldChar w:fldCharType="end"/>
      </w:r>
    </w:p>
    <w:p w14:paraId="1B8002E3" w14:textId="77777777" w:rsidR="002E2D76" w:rsidRPr="00EC331D" w:rsidRDefault="002E2D76" w:rsidP="002E2D76">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EC331D" w14:paraId="1B8002E6" w14:textId="77777777" w:rsidTr="00984DEA">
        <w:tc>
          <w:tcPr>
            <w:tcW w:w="2477" w:type="pct"/>
          </w:tcPr>
          <w:p w14:paraId="1B8002E4" w14:textId="77777777" w:rsidR="002E2D76" w:rsidRPr="00C94B3A" w:rsidRDefault="002E2D76" w:rsidP="00984DEA">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服务器场内的许可移动性：</w:t>
            </w:r>
            <w:r w:rsidRPr="00C94B3A">
              <w:rPr>
                <w:rFonts w:ascii="Arial Narrow" w:eastAsia="SimSun" w:hAnsi="Arial Narrow" w:cs="Arial" w:hint="eastAsia"/>
                <w:b/>
                <w:color w:val="404040" w:themeColor="text1" w:themeTint="BF"/>
                <w:sz w:val="18"/>
                <w:lang w:eastAsia="zh-CN"/>
              </w:rPr>
              <w:t>否</w:t>
            </w:r>
          </w:p>
        </w:tc>
        <w:tc>
          <w:tcPr>
            <w:tcW w:w="2523" w:type="pct"/>
          </w:tcPr>
          <w:p w14:paraId="1B8002E5" w14:textId="77777777" w:rsidR="002E2D76" w:rsidRPr="00C94B3A" w:rsidRDefault="002E2D76" w:rsidP="00984DEA">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请参阅适用声明：</w:t>
            </w:r>
            <w:r w:rsidRPr="00C94B3A">
              <w:rPr>
                <w:rFonts w:ascii="Arial Narrow" w:eastAsia="SimSun" w:hAnsi="Arial Narrow" w:cs="Arial" w:hint="eastAsia"/>
                <w:b/>
                <w:color w:val="404040" w:themeColor="text1" w:themeTint="BF"/>
                <w:sz w:val="18"/>
                <w:lang w:eastAsia="zh-CN"/>
              </w:rPr>
              <w:t>否</w:t>
            </w:r>
          </w:p>
        </w:tc>
      </w:tr>
      <w:tr w:rsidR="002E2D76" w:rsidRPr="00EC331D" w14:paraId="1B8002E9" w14:textId="77777777" w:rsidTr="00984DEA">
        <w:tc>
          <w:tcPr>
            <w:tcW w:w="2477" w:type="pct"/>
          </w:tcPr>
          <w:p w14:paraId="1B8002E7" w14:textId="77777777" w:rsidR="002E2D76" w:rsidRPr="00C94B3A" w:rsidRDefault="002E2D76" w:rsidP="00984DEA">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客户端</w:t>
            </w:r>
            <w:r w:rsidRPr="00C94B3A">
              <w:rPr>
                <w:rFonts w:ascii="Arial Narrow" w:eastAsia="SimSun" w:hAnsi="Arial Narrow" w:cs="Arial" w:hint="eastAsia"/>
                <w:color w:val="404040" w:themeColor="text1" w:themeTint="BF"/>
                <w:sz w:val="18"/>
                <w:lang w:eastAsia="zh-CN"/>
              </w:rPr>
              <w:t>/</w:t>
            </w:r>
            <w:r w:rsidRPr="00C94B3A">
              <w:rPr>
                <w:rFonts w:ascii="Arial Narrow" w:eastAsia="SimSun" w:hAnsi="Arial Narrow" w:cs="Arial" w:hint="eastAsia"/>
                <w:color w:val="404040" w:themeColor="text1" w:themeTint="BF"/>
                <w:sz w:val="18"/>
                <w:lang w:eastAsia="zh-CN"/>
              </w:rPr>
              <w:t>附加软件：</w:t>
            </w:r>
            <w:r w:rsidRPr="00C94B3A">
              <w:rPr>
                <w:rFonts w:ascii="Arial Narrow" w:eastAsia="SimSun" w:hAnsi="Arial Narrow" w:cs="Arial" w:hint="eastAsia"/>
                <w:b/>
                <w:color w:val="404040" w:themeColor="text1" w:themeTint="BF"/>
                <w:sz w:val="18"/>
                <w:lang w:eastAsia="zh-CN"/>
              </w:rPr>
              <w:t>否</w:t>
            </w:r>
          </w:p>
        </w:tc>
        <w:tc>
          <w:tcPr>
            <w:tcW w:w="2523" w:type="pct"/>
          </w:tcPr>
          <w:p w14:paraId="1B8002E8" w14:textId="77777777" w:rsidR="002E2D76" w:rsidRPr="00C94B3A" w:rsidRDefault="002E2D76" w:rsidP="00984DEA">
            <w:pPr>
              <w:spacing w:after="0"/>
              <w:rPr>
                <w:rFonts w:ascii="Arial Narrow" w:eastAsia="SimSun" w:hAnsi="Arial Narrow" w:cs="Arial"/>
                <w:color w:val="404040" w:themeColor="text1" w:themeTint="BF"/>
                <w:sz w:val="18"/>
                <w:lang w:eastAsia="zh-CN"/>
              </w:rPr>
            </w:pPr>
          </w:p>
        </w:tc>
      </w:tr>
    </w:tbl>
    <w:p w14:paraId="1B8002EA" w14:textId="77777777" w:rsidR="002E2D76" w:rsidRPr="00EC331D" w:rsidRDefault="002E2D76" w:rsidP="002E2D76">
      <w:pPr>
        <w:pStyle w:val="PURADDITIONALTERMSHEADERMB"/>
        <w:rPr>
          <w:rFonts w:eastAsia="SimSun" w:cs="Arial"/>
          <w:lang w:eastAsia="zh-CN"/>
        </w:rPr>
      </w:pPr>
      <w:r w:rsidRPr="00EC331D">
        <w:rPr>
          <w:rFonts w:eastAsia="SimSun" w:cs="Arial" w:hint="eastAsia"/>
          <w:lang w:eastAsia="zh-CN"/>
        </w:rPr>
        <w:t>附加条款：</w:t>
      </w:r>
    </w:p>
    <w:p w14:paraId="1B8002EB" w14:textId="77777777" w:rsidR="002E2D76" w:rsidRPr="00EC331D" w:rsidRDefault="002E2D76" w:rsidP="002E2D76">
      <w:pPr>
        <w:pStyle w:val="PURBlueStrong"/>
        <w:rPr>
          <w:rFonts w:eastAsia="SimSun" w:cs="Arial"/>
          <w:lang w:eastAsia="zh-CN"/>
        </w:rPr>
      </w:pPr>
      <w:r w:rsidRPr="00EC331D">
        <w:rPr>
          <w:rFonts w:eastAsia="SimSun" w:cs="Arial" w:hint="eastAsia"/>
          <w:lang w:eastAsia="zh-CN"/>
        </w:rPr>
        <w:t>产品套件</w:t>
      </w:r>
    </w:p>
    <w:p w14:paraId="1B8002EC" w14:textId="77777777" w:rsidR="002E2D76" w:rsidRPr="00EC331D" w:rsidRDefault="002E2D76" w:rsidP="002E2D76">
      <w:pPr>
        <w:pStyle w:val="PURBody-Indented"/>
        <w:rPr>
          <w:rFonts w:eastAsia="SimSun" w:cs="Arial"/>
          <w:lang w:eastAsia="zh-CN"/>
        </w:rPr>
      </w:pPr>
      <w:r w:rsidRPr="00EC331D">
        <w:rPr>
          <w:rFonts w:eastAsia="SimSun" w:cs="Arial" w:hint="eastAsia"/>
          <w:lang w:eastAsia="zh-CN"/>
        </w:rPr>
        <w:t xml:space="preserve">Core Infrastructure Server Suite Standard </w:t>
      </w:r>
      <w:r w:rsidRPr="00EC331D">
        <w:rPr>
          <w:rFonts w:eastAsia="SimSun" w:cs="Arial" w:hint="eastAsia"/>
          <w:lang w:eastAsia="zh-CN"/>
        </w:rPr>
        <w:t>包括多种产品的使用权利。许可提供了在服务器上使用软件的权利以及管理在该服务器上运行的软件的权利。根据这些产品使用权利的其他部分中的规定，也可以通过单独的软件和管理许可来获得相同的产品。在本节中所述的允许情况下，您有权使用套件中包含的产品。</w:t>
      </w:r>
    </w:p>
    <w:p w14:paraId="1B8002ED" w14:textId="77777777" w:rsidR="002E2D76" w:rsidRPr="00EC331D" w:rsidRDefault="002E2D76" w:rsidP="00513E78">
      <w:pPr>
        <w:pStyle w:val="PURBody-Indented"/>
        <w:ind w:right="-180"/>
        <w:rPr>
          <w:rFonts w:eastAsia="SimSun" w:cs="Arial"/>
          <w:lang w:eastAsia="zh-CN"/>
        </w:rPr>
      </w:pPr>
      <w:r w:rsidRPr="00EC331D">
        <w:rPr>
          <w:rFonts w:eastAsia="SimSun" w:cs="Arial" w:hint="eastAsia"/>
          <w:lang w:eastAsia="zh-CN"/>
        </w:rPr>
        <w:t>一旦获得</w:t>
      </w:r>
      <w:r w:rsidRPr="00EC331D">
        <w:rPr>
          <w:rFonts w:eastAsia="SimSun" w:cs="Arial" w:hint="eastAsia"/>
          <w:lang w:eastAsia="zh-CN"/>
        </w:rPr>
        <w:t xml:space="preserve"> Core Infrastructure Server Suite Standard </w:t>
      </w:r>
      <w:r w:rsidRPr="00EC331D">
        <w:rPr>
          <w:rFonts w:eastAsia="SimSun" w:cs="Arial" w:hint="eastAsia"/>
          <w:lang w:eastAsia="zh-CN"/>
        </w:rPr>
        <w:t>的许可，则表示您获得了一份单一许可，您可将该许可分配给单台设备或服务器。您并未获得分别针对产品套件中包含的各个产品的一组软件和管理许可。</w:t>
      </w:r>
    </w:p>
    <w:p w14:paraId="1B8002EE" w14:textId="77777777" w:rsidR="002E2D76" w:rsidRPr="00EC331D" w:rsidRDefault="002E2D76" w:rsidP="002E2D76">
      <w:pPr>
        <w:pStyle w:val="PURBlueStrong"/>
        <w:rPr>
          <w:rFonts w:eastAsia="SimSun" w:cs="Arial"/>
          <w:lang w:eastAsia="zh-CN"/>
        </w:rPr>
      </w:pPr>
      <w:r w:rsidRPr="00EC331D">
        <w:rPr>
          <w:rFonts w:eastAsia="SimSun" w:cs="Arial" w:hint="eastAsia"/>
          <w:lang w:eastAsia="zh-CN"/>
        </w:rPr>
        <w:t>Core Infrastructure Server (CIS) Suite Standard</w:t>
      </w:r>
    </w:p>
    <w:p w14:paraId="1B8002EF" w14:textId="77777777" w:rsidR="002E2D76" w:rsidRPr="00EC331D" w:rsidRDefault="002E2D76" w:rsidP="002E2D76">
      <w:pPr>
        <w:ind w:left="270"/>
        <w:rPr>
          <w:rFonts w:eastAsia="SimSun" w:cs="Arial"/>
          <w:lang w:eastAsia="zh-CN"/>
        </w:rPr>
      </w:pPr>
      <w:r w:rsidRPr="00EC331D">
        <w:rPr>
          <w:rFonts w:eastAsia="SimSun" w:cs="Arial" w:hint="eastAsia"/>
          <w:b/>
          <w:color w:val="404040" w:themeColor="text1" w:themeTint="BF"/>
          <w:sz w:val="18"/>
          <w:lang w:eastAsia="zh-CN"/>
        </w:rPr>
        <w:t>定义</w:t>
      </w:r>
      <w:r w:rsidRPr="00513E78">
        <w:rPr>
          <w:rFonts w:eastAsia="SimSun" w:cs="Arial" w:hint="eastAsia"/>
          <w:b/>
          <w:bCs/>
          <w:color w:val="404040" w:themeColor="text1" w:themeTint="BF"/>
          <w:sz w:val="18"/>
          <w:lang w:eastAsia="zh-CN"/>
        </w:rPr>
        <w:t>。</w:t>
      </w:r>
      <w:r w:rsidRPr="00EC331D">
        <w:rPr>
          <w:rFonts w:eastAsia="SimSun" w:cs="Arial" w:hint="eastAsia"/>
          <w:color w:val="404040" w:themeColor="text1" w:themeTint="BF"/>
          <w:sz w:val="18"/>
          <w:lang w:eastAsia="zh-CN"/>
        </w:rPr>
        <w:t xml:space="preserve">CIS Suite Standard </w:t>
      </w:r>
      <w:r w:rsidRPr="00EC331D">
        <w:rPr>
          <w:rFonts w:eastAsia="SimSun" w:cs="Arial" w:hint="eastAsia"/>
          <w:color w:val="404040" w:themeColor="text1" w:themeTint="BF"/>
          <w:sz w:val="18"/>
          <w:lang w:eastAsia="zh-CN"/>
        </w:rPr>
        <w:t>许可涵盖的</w:t>
      </w:r>
      <w:r w:rsidRPr="00CB45F1">
        <w:rPr>
          <w:rFonts w:ascii="SimSun" w:eastAsia="SimSun" w:hAnsi="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Core Infrastructure Server</w:t>
      </w:r>
      <w:r w:rsidRPr="00EC331D">
        <w:rPr>
          <w:rFonts w:eastAsia="SimSun" w:cs="Arial" w:hint="eastAsia"/>
          <w:color w:val="404040" w:themeColor="text1" w:themeTint="BF"/>
          <w:sz w:val="18"/>
          <w:lang w:eastAsia="zh-CN"/>
        </w:rPr>
        <w:t>（以下简称</w:t>
      </w:r>
      <w:r w:rsidRPr="00CB45F1">
        <w:rPr>
          <w:rFonts w:eastAsia="SimSun" w:cs="Arial"/>
          <w:color w:val="404040" w:themeColor="text1" w:themeTint="BF"/>
          <w:sz w:val="18"/>
          <w:lang w:eastAsia="zh-CN"/>
        </w:rPr>
        <w:t>“CIS”</w:t>
      </w:r>
      <w:r w:rsidRPr="00EC331D">
        <w:rPr>
          <w:rFonts w:eastAsia="SimSun" w:cs="Arial" w:hint="eastAsia"/>
          <w:color w:val="404040" w:themeColor="text1" w:themeTint="BF"/>
          <w:sz w:val="18"/>
          <w:lang w:eastAsia="zh-CN"/>
        </w:rPr>
        <w:t>）软件</w:t>
      </w:r>
      <w:r w:rsidRPr="00CB45F1">
        <w:rPr>
          <w:rFonts w:ascii="SimSun" w:eastAsia="SimSun" w:hAnsi="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是您依照</w:t>
      </w:r>
      <w:r w:rsidRPr="00EC331D">
        <w:rPr>
          <w:rFonts w:eastAsia="SimSun" w:cs="Arial" w:hint="eastAsia"/>
          <w:color w:val="404040" w:themeColor="text1" w:themeTint="BF"/>
          <w:sz w:val="18"/>
          <w:lang w:eastAsia="zh-CN"/>
        </w:rPr>
        <w:t xml:space="preserve"> CIS Suite Standard </w:t>
      </w:r>
      <w:r w:rsidRPr="00EC331D">
        <w:rPr>
          <w:rFonts w:eastAsia="SimSun" w:cs="Arial" w:hint="eastAsia"/>
          <w:color w:val="404040" w:themeColor="text1" w:themeTint="BF"/>
          <w:sz w:val="18"/>
          <w:lang w:eastAsia="zh-CN"/>
        </w:rPr>
        <w:t>许可获得使用、访问或管理权利的</w:t>
      </w:r>
      <w:r w:rsidRPr="00EC331D">
        <w:rPr>
          <w:rFonts w:eastAsia="SimSun" w:cs="Arial" w:hint="eastAsia"/>
          <w:color w:val="404040" w:themeColor="text1" w:themeTint="BF"/>
          <w:sz w:val="18"/>
          <w:lang w:eastAsia="zh-CN"/>
        </w:rPr>
        <w:t xml:space="preserve"> Microsoft </w:t>
      </w:r>
      <w:r w:rsidRPr="00EC331D">
        <w:rPr>
          <w:rFonts w:eastAsia="SimSun" w:cs="Arial" w:hint="eastAsia"/>
          <w:color w:val="404040" w:themeColor="text1" w:themeTint="BF"/>
          <w:sz w:val="18"/>
          <w:lang w:eastAsia="zh-CN"/>
        </w:rPr>
        <w:t>软件。</w:t>
      </w:r>
      <w:r w:rsidRPr="00EC331D">
        <w:rPr>
          <w:rFonts w:eastAsia="SimSun" w:cs="Arial" w:hint="eastAsia"/>
          <w:color w:val="404040" w:themeColor="text1" w:themeTint="BF"/>
          <w:sz w:val="18"/>
          <w:lang w:eastAsia="zh-CN"/>
        </w:rPr>
        <w:t xml:space="preserve">CIS </w:t>
      </w:r>
      <w:r w:rsidRPr="00EC331D">
        <w:rPr>
          <w:rFonts w:eastAsia="SimSun" w:cs="Arial" w:hint="eastAsia"/>
          <w:color w:val="404040" w:themeColor="text1" w:themeTint="BF"/>
          <w:sz w:val="18"/>
          <w:lang w:eastAsia="zh-CN"/>
        </w:rPr>
        <w:t>软件包括该软件的最新版本（以及任何早期版本）。</w:t>
      </w:r>
    </w:p>
    <w:p w14:paraId="1B8002F0" w14:textId="77777777" w:rsidR="002E2D76" w:rsidRPr="00EC331D" w:rsidRDefault="002E2D76" w:rsidP="002E2D76">
      <w:pPr>
        <w:pStyle w:val="PURBlueStrong-Indented"/>
        <w:rPr>
          <w:rFonts w:eastAsia="SimSun" w:cs="Arial"/>
          <w:lang w:eastAsia="zh-CN"/>
        </w:rPr>
      </w:pPr>
      <w:r w:rsidRPr="00EC331D">
        <w:rPr>
          <w:rFonts w:eastAsia="SimSun" w:cs="Arial" w:hint="eastAsia"/>
          <w:lang w:eastAsia="zh-CN"/>
        </w:rPr>
        <w:t>适用的使用权利</w:t>
      </w:r>
    </w:p>
    <w:p w14:paraId="1B8002F1" w14:textId="77777777" w:rsidR="002E2D76" w:rsidRPr="00EC331D" w:rsidRDefault="002E2D76" w:rsidP="002E2D76">
      <w:pPr>
        <w:pStyle w:val="PURBody-Indented"/>
        <w:rPr>
          <w:rFonts w:eastAsia="SimSun" w:cs="Arial"/>
          <w:lang w:eastAsia="zh-CN"/>
        </w:rPr>
      </w:pPr>
      <w:r w:rsidRPr="00EC331D">
        <w:rPr>
          <w:rFonts w:eastAsia="SimSun" w:cs="Arial" w:hint="eastAsia"/>
          <w:lang w:eastAsia="zh-CN"/>
        </w:rPr>
        <w:t>您访问和使用</w:t>
      </w:r>
      <w:r w:rsidRPr="00EC331D">
        <w:rPr>
          <w:rFonts w:eastAsia="SimSun" w:cs="Arial" w:hint="eastAsia"/>
          <w:lang w:eastAsia="zh-CN"/>
        </w:rPr>
        <w:t xml:space="preserve"> CIS </w:t>
      </w:r>
      <w:r w:rsidRPr="00EC331D">
        <w:rPr>
          <w:rFonts w:eastAsia="SimSun" w:cs="Arial" w:hint="eastAsia"/>
          <w:lang w:eastAsia="zh-CN"/>
        </w:rPr>
        <w:t>软件时应受适用的</w:t>
      </w:r>
      <w:r w:rsidRPr="00EC331D">
        <w:rPr>
          <w:rFonts w:eastAsia="SimSun" w:cs="Arial" w:hint="eastAsia"/>
          <w:lang w:eastAsia="zh-CN"/>
        </w:rPr>
        <w:t xml:space="preserve"> CIS </w:t>
      </w:r>
      <w:r w:rsidRPr="00EC331D">
        <w:rPr>
          <w:rFonts w:eastAsia="SimSun" w:cs="Arial" w:hint="eastAsia"/>
          <w:lang w:eastAsia="zh-CN"/>
        </w:rPr>
        <w:t>软件许可条款的约束，并应根据这些许可条款对</w:t>
      </w:r>
      <w:r w:rsidRPr="00EC331D">
        <w:rPr>
          <w:rFonts w:eastAsia="SimSun" w:cs="Arial" w:hint="eastAsia"/>
          <w:lang w:eastAsia="zh-CN"/>
        </w:rPr>
        <w:t xml:space="preserve"> CIS </w:t>
      </w:r>
      <w:r w:rsidRPr="00EC331D">
        <w:rPr>
          <w:rFonts w:eastAsia="SimSun" w:cs="Arial" w:hint="eastAsia"/>
          <w:lang w:eastAsia="zh-CN"/>
        </w:rPr>
        <w:t>软件许可条款进行修改。您需要为运行</w:t>
      </w:r>
      <w:r w:rsidRPr="00EC331D">
        <w:rPr>
          <w:rFonts w:eastAsia="SimSun" w:cs="Arial" w:hint="eastAsia"/>
          <w:lang w:eastAsia="zh-CN"/>
        </w:rPr>
        <w:t xml:space="preserve"> CIS </w:t>
      </w:r>
      <w:r w:rsidRPr="00EC331D">
        <w:rPr>
          <w:rFonts w:eastAsia="SimSun" w:cs="Arial" w:hint="eastAsia"/>
          <w:lang w:eastAsia="zh-CN"/>
        </w:rPr>
        <w:t>软件的每台服务器上的每个物理处理器分配一份软件许可。</w:t>
      </w:r>
    </w:p>
    <w:p w14:paraId="1B8002F2" w14:textId="77777777" w:rsidR="002E2D76" w:rsidRPr="00EC331D" w:rsidRDefault="002E2D76" w:rsidP="002E2D76">
      <w:pPr>
        <w:pStyle w:val="PURBlueStrong-Indented"/>
        <w:rPr>
          <w:rFonts w:eastAsia="SimSun" w:cs="Arial"/>
          <w:lang w:eastAsia="zh-CN"/>
        </w:rPr>
      </w:pPr>
      <w:r w:rsidRPr="00EC331D">
        <w:rPr>
          <w:rFonts w:eastAsia="SimSun" w:cs="Arial" w:hint="eastAsia"/>
          <w:lang w:eastAsia="zh-CN"/>
        </w:rPr>
        <w:t>包含的</w:t>
      </w:r>
      <w:r w:rsidRPr="00EC331D">
        <w:rPr>
          <w:rFonts w:eastAsia="SimSun" w:cs="Arial" w:hint="eastAsia"/>
          <w:lang w:eastAsia="zh-CN"/>
        </w:rPr>
        <w:t xml:space="preserve"> CIS </w:t>
      </w:r>
      <w:r w:rsidRPr="00EC331D">
        <w:rPr>
          <w:rFonts w:eastAsia="SimSun" w:cs="Arial" w:hint="eastAsia"/>
          <w:lang w:eastAsia="zh-CN"/>
        </w:rPr>
        <w:t>软件</w:t>
      </w:r>
    </w:p>
    <w:p w14:paraId="1B8002F3" w14:textId="77777777" w:rsidR="002E2D76" w:rsidRPr="00EC331D" w:rsidRDefault="00830DCA" w:rsidP="003B5A77">
      <w:pPr>
        <w:pStyle w:val="PURBullet-Indented"/>
        <w:numPr>
          <w:ilvl w:val="0"/>
          <w:numId w:val="7"/>
        </w:numPr>
        <w:rPr>
          <w:rFonts w:eastAsia="SimSun" w:cs="Arial"/>
          <w:lang w:eastAsia="zh-CN"/>
        </w:rPr>
      </w:pPr>
      <w:r w:rsidRPr="00EC331D">
        <w:rPr>
          <w:rFonts w:eastAsia="SimSun" w:cs="Arial" w:hint="eastAsia"/>
          <w:lang w:eastAsia="zh-CN"/>
        </w:rPr>
        <w:t>Windows Server Standard</w:t>
      </w:r>
    </w:p>
    <w:p w14:paraId="1B8002F4" w14:textId="77777777" w:rsidR="002E2D76" w:rsidRPr="00EC331D" w:rsidRDefault="00830DCA" w:rsidP="003B5A77">
      <w:pPr>
        <w:pStyle w:val="PURBullet-Indented"/>
        <w:numPr>
          <w:ilvl w:val="0"/>
          <w:numId w:val="7"/>
        </w:numPr>
        <w:rPr>
          <w:rFonts w:eastAsia="SimSun" w:cs="Arial"/>
          <w:lang w:eastAsia="zh-CN"/>
        </w:rPr>
      </w:pPr>
      <w:r w:rsidRPr="00EC331D">
        <w:rPr>
          <w:rFonts w:eastAsia="SimSun" w:cs="Arial" w:hint="eastAsia"/>
          <w:lang w:eastAsia="zh-CN"/>
        </w:rPr>
        <w:t>System Center Standard</w:t>
      </w:r>
    </w:p>
    <w:p w14:paraId="1B8002F5" w14:textId="77777777" w:rsidR="002E2D76" w:rsidRPr="00EC331D" w:rsidRDefault="002E2D76" w:rsidP="002E2D76">
      <w:pPr>
        <w:pStyle w:val="PURBody-Indented"/>
        <w:rPr>
          <w:rFonts w:eastAsia="SimSun" w:cs="Arial"/>
          <w:lang w:eastAsia="zh-CN"/>
        </w:rPr>
      </w:pPr>
      <w:r w:rsidRPr="00EC331D">
        <w:rPr>
          <w:rFonts w:eastAsia="SimSun" w:cs="Arial" w:hint="eastAsia"/>
          <w:b/>
          <w:lang w:eastAsia="zh-CN"/>
        </w:rPr>
        <w:t>Windows Server Standard</w:t>
      </w:r>
      <w:r w:rsidRPr="00EC331D">
        <w:rPr>
          <w:rFonts w:eastAsia="SimSun" w:cs="Arial" w:hint="eastAsia"/>
          <w:b/>
          <w:lang w:eastAsia="zh-CN"/>
        </w:rPr>
        <w:t>：</w:t>
      </w:r>
      <w:r w:rsidRPr="00EC331D">
        <w:rPr>
          <w:rFonts w:eastAsia="SimSun" w:cs="Arial" w:hint="eastAsia"/>
          <w:lang w:eastAsia="zh-CN"/>
        </w:rPr>
        <w:t>您可于任一时刻在许可服务器上：</w:t>
      </w:r>
    </w:p>
    <w:p w14:paraId="1B8002F6" w14:textId="77777777" w:rsidR="002E2D76" w:rsidRPr="00EC331D" w:rsidRDefault="002E2D76" w:rsidP="003B5A77">
      <w:pPr>
        <w:pStyle w:val="PURBullet-Indented"/>
        <w:numPr>
          <w:ilvl w:val="1"/>
          <w:numId w:val="12"/>
        </w:numPr>
        <w:rPr>
          <w:rFonts w:eastAsia="SimSun" w:cs="Arial"/>
          <w:lang w:eastAsia="zh-CN"/>
        </w:rPr>
      </w:pPr>
      <w:r w:rsidRPr="00EC331D">
        <w:rPr>
          <w:rFonts w:eastAsia="SimSun" w:cs="Arial" w:hint="eastAsia"/>
          <w:lang w:eastAsia="zh-CN"/>
        </w:rPr>
        <w:t>在一个物理</w:t>
      </w:r>
      <w:r w:rsidRPr="00EC331D">
        <w:rPr>
          <w:rFonts w:eastAsia="SimSun" w:cs="Arial" w:hint="eastAsia"/>
          <w:lang w:eastAsia="zh-CN"/>
        </w:rPr>
        <w:t xml:space="preserve"> OSE </w:t>
      </w:r>
      <w:r w:rsidRPr="00EC331D">
        <w:rPr>
          <w:rFonts w:eastAsia="SimSun" w:cs="Arial" w:hint="eastAsia"/>
          <w:lang w:eastAsia="zh-CN"/>
        </w:rPr>
        <w:t>中运行一个</w:t>
      </w:r>
      <w:r w:rsidRPr="00EC331D">
        <w:rPr>
          <w:rFonts w:eastAsia="SimSun" w:cs="Arial" w:hint="eastAsia"/>
          <w:lang w:eastAsia="zh-CN"/>
        </w:rPr>
        <w:t xml:space="preserve"> Windows Server Standard </w:t>
      </w:r>
      <w:r w:rsidRPr="00EC331D">
        <w:rPr>
          <w:rFonts w:eastAsia="SimSun" w:cs="Arial" w:hint="eastAsia"/>
          <w:lang w:eastAsia="zh-CN"/>
        </w:rPr>
        <w:t>实例</w:t>
      </w:r>
    </w:p>
    <w:p w14:paraId="1B8002F7" w14:textId="77777777" w:rsidR="002E2D76" w:rsidRPr="00EC331D" w:rsidRDefault="002E2D76" w:rsidP="003B5A77">
      <w:pPr>
        <w:pStyle w:val="PURBullet-Indented"/>
        <w:numPr>
          <w:ilvl w:val="1"/>
          <w:numId w:val="12"/>
        </w:numPr>
        <w:rPr>
          <w:rFonts w:eastAsia="SimSun" w:cs="Arial"/>
          <w:lang w:eastAsia="zh-CN"/>
        </w:rPr>
      </w:pPr>
      <w:r w:rsidRPr="00EC331D">
        <w:rPr>
          <w:rFonts w:eastAsia="SimSun" w:cs="Arial" w:hint="eastAsia"/>
          <w:lang w:eastAsia="zh-CN"/>
        </w:rPr>
        <w:t>在一个虚拟</w:t>
      </w:r>
      <w:r w:rsidRPr="00EC331D">
        <w:rPr>
          <w:rFonts w:eastAsia="SimSun" w:cs="Arial" w:hint="eastAsia"/>
          <w:lang w:eastAsia="zh-CN"/>
        </w:rPr>
        <w:t xml:space="preserve"> OSE </w:t>
      </w:r>
      <w:r w:rsidRPr="00EC331D">
        <w:rPr>
          <w:rFonts w:eastAsia="SimSun" w:cs="Arial" w:hint="eastAsia"/>
          <w:lang w:eastAsia="zh-CN"/>
        </w:rPr>
        <w:t>中运行一个</w:t>
      </w:r>
      <w:r w:rsidRPr="00EC331D">
        <w:rPr>
          <w:rFonts w:eastAsia="SimSun" w:cs="Arial" w:hint="eastAsia"/>
          <w:lang w:eastAsia="zh-CN"/>
        </w:rPr>
        <w:t xml:space="preserve"> Windows Server Standard </w:t>
      </w:r>
      <w:r w:rsidRPr="00EC331D">
        <w:rPr>
          <w:rFonts w:eastAsia="SimSun" w:cs="Arial" w:hint="eastAsia"/>
          <w:lang w:eastAsia="zh-CN"/>
        </w:rPr>
        <w:t>实例</w:t>
      </w:r>
    </w:p>
    <w:p w14:paraId="1B8002F8" w14:textId="77777777" w:rsidR="002E2D76" w:rsidRPr="00EC331D" w:rsidRDefault="002E2D76" w:rsidP="002E2D76">
      <w:pPr>
        <w:pStyle w:val="PURBody-Indented"/>
        <w:rPr>
          <w:rFonts w:eastAsia="SimSun" w:cs="Arial"/>
          <w:lang w:eastAsia="zh-CN"/>
        </w:rPr>
      </w:pPr>
      <w:r w:rsidRPr="00EC331D">
        <w:rPr>
          <w:rFonts w:eastAsia="SimSun" w:cs="Arial" w:hint="eastAsia"/>
          <w:lang w:eastAsia="zh-CN"/>
        </w:rPr>
        <w:t>如果您同时运行允许的最大数量的实例（物理和虚拟），则在物理</w:t>
      </w:r>
      <w:r w:rsidRPr="00EC331D">
        <w:rPr>
          <w:rFonts w:eastAsia="SimSun" w:cs="Arial" w:hint="eastAsia"/>
          <w:lang w:eastAsia="zh-CN"/>
        </w:rPr>
        <w:t xml:space="preserve"> OSE </w:t>
      </w:r>
      <w:r w:rsidRPr="00EC331D">
        <w:rPr>
          <w:rFonts w:eastAsia="SimSun" w:cs="Arial" w:hint="eastAsia"/>
          <w:lang w:eastAsia="zh-CN"/>
        </w:rPr>
        <w:t>中运行的实例只能用于：</w:t>
      </w:r>
    </w:p>
    <w:p w14:paraId="1B8002F9" w14:textId="77777777" w:rsidR="002E2D76" w:rsidRPr="00EC331D" w:rsidRDefault="002E2D76" w:rsidP="003B5A77">
      <w:pPr>
        <w:pStyle w:val="PURBullet-Indented"/>
        <w:numPr>
          <w:ilvl w:val="1"/>
          <w:numId w:val="13"/>
        </w:numPr>
        <w:rPr>
          <w:rFonts w:eastAsia="SimSun" w:cs="Arial"/>
          <w:lang w:eastAsia="zh-CN"/>
        </w:rPr>
      </w:pPr>
      <w:r w:rsidRPr="00EC331D">
        <w:rPr>
          <w:rFonts w:eastAsia="SimSun" w:cs="Arial" w:hint="eastAsia"/>
          <w:lang w:eastAsia="zh-CN"/>
        </w:rPr>
        <w:t>运行硬件虚拟化软件</w:t>
      </w:r>
    </w:p>
    <w:p w14:paraId="1B8002FA" w14:textId="77777777" w:rsidR="002E2D76" w:rsidRPr="00EC331D" w:rsidRDefault="002E2D76" w:rsidP="003B5A77">
      <w:pPr>
        <w:pStyle w:val="PURBullet-Indented"/>
        <w:numPr>
          <w:ilvl w:val="1"/>
          <w:numId w:val="13"/>
        </w:numPr>
        <w:rPr>
          <w:rFonts w:eastAsia="SimSun" w:cs="Arial"/>
          <w:lang w:eastAsia="zh-CN"/>
        </w:rPr>
      </w:pPr>
      <w:r w:rsidRPr="00EC331D">
        <w:rPr>
          <w:rFonts w:eastAsia="SimSun" w:cs="Arial" w:hint="eastAsia"/>
          <w:lang w:eastAsia="zh-CN"/>
        </w:rPr>
        <w:t>提供硬件虚拟化服务</w:t>
      </w:r>
    </w:p>
    <w:p w14:paraId="1B8002FB" w14:textId="77777777" w:rsidR="002E2D76" w:rsidRPr="00EC331D" w:rsidRDefault="002E2D76" w:rsidP="003B5A77">
      <w:pPr>
        <w:pStyle w:val="PURBullet-Indented"/>
        <w:numPr>
          <w:ilvl w:val="1"/>
          <w:numId w:val="13"/>
        </w:numPr>
        <w:rPr>
          <w:rFonts w:eastAsia="SimSun" w:cs="Arial"/>
          <w:lang w:eastAsia="zh-CN"/>
        </w:rPr>
      </w:pPr>
      <w:r w:rsidRPr="00EC331D">
        <w:rPr>
          <w:rFonts w:eastAsia="SimSun" w:cs="Arial" w:hint="eastAsia"/>
          <w:lang w:eastAsia="zh-CN"/>
        </w:rPr>
        <w:t>运行软件以管理和维护许可服务器上的</w:t>
      </w:r>
      <w:r w:rsidRPr="00EC331D">
        <w:rPr>
          <w:rFonts w:eastAsia="SimSun" w:cs="Arial" w:hint="eastAsia"/>
          <w:lang w:eastAsia="zh-CN"/>
        </w:rPr>
        <w:t xml:space="preserve"> OSE</w:t>
      </w:r>
    </w:p>
    <w:p w14:paraId="1B8002FC" w14:textId="77777777" w:rsidR="00D7307C" w:rsidRPr="00EC331D" w:rsidRDefault="002E2D76" w:rsidP="002E2D76">
      <w:pPr>
        <w:pStyle w:val="PURBody-Indented"/>
        <w:rPr>
          <w:rFonts w:eastAsia="SimSun" w:cs="Arial"/>
          <w:lang w:eastAsia="zh-CN"/>
        </w:rPr>
      </w:pPr>
      <w:r w:rsidRPr="00EC331D">
        <w:rPr>
          <w:rFonts w:eastAsia="SimSun" w:cs="Arial" w:hint="eastAsia"/>
          <w:b/>
          <w:lang w:eastAsia="zh-CN"/>
        </w:rPr>
        <w:t>管理许可：</w:t>
      </w:r>
      <w:r w:rsidRPr="00EC331D">
        <w:rPr>
          <w:rFonts w:eastAsia="SimSun" w:cs="Arial" w:hint="eastAsia"/>
          <w:lang w:eastAsia="zh-CN"/>
        </w:rPr>
        <w:t>您被认为已为许可服务器分配了与所分配的</w:t>
      </w:r>
      <w:r w:rsidRPr="00EC331D">
        <w:rPr>
          <w:rFonts w:eastAsia="SimSun" w:cs="Arial" w:hint="eastAsia"/>
          <w:lang w:eastAsia="zh-CN"/>
        </w:rPr>
        <w:t xml:space="preserve"> CIS Suite Standard </w:t>
      </w:r>
      <w:r w:rsidRPr="00EC331D">
        <w:rPr>
          <w:rFonts w:eastAsia="SimSun" w:cs="Arial" w:hint="eastAsia"/>
          <w:lang w:eastAsia="zh-CN"/>
        </w:rPr>
        <w:t>许可数量相同的</w:t>
      </w:r>
      <w:r w:rsidRPr="00EC331D">
        <w:rPr>
          <w:rFonts w:eastAsia="SimSun" w:cs="Arial" w:hint="eastAsia"/>
          <w:lang w:eastAsia="zh-CN"/>
        </w:rPr>
        <w:t xml:space="preserve"> System Center Standard </w:t>
      </w:r>
      <w:r w:rsidRPr="00EC331D">
        <w:rPr>
          <w:rFonts w:eastAsia="SimSun" w:cs="Arial" w:hint="eastAsia"/>
          <w:lang w:eastAsia="zh-CN"/>
        </w:rPr>
        <w:t>许可。</w:t>
      </w:r>
    </w:p>
    <w:p w14:paraId="1B8002FD" w14:textId="77777777" w:rsidR="002E2D76" w:rsidRPr="00EC331D" w:rsidRDefault="00D7307C" w:rsidP="003B5A77">
      <w:pPr>
        <w:pStyle w:val="PURBody-Indented"/>
        <w:numPr>
          <w:ilvl w:val="0"/>
          <w:numId w:val="15"/>
        </w:numPr>
        <w:ind w:left="540" w:hanging="252"/>
        <w:rPr>
          <w:rFonts w:eastAsia="SimSun" w:cs="Arial"/>
          <w:lang w:eastAsia="zh-CN"/>
        </w:rPr>
      </w:pPr>
      <w:r w:rsidRPr="00EC331D">
        <w:rPr>
          <w:rFonts w:eastAsia="SimSun" w:cs="Arial" w:hint="eastAsia"/>
          <w:lang w:eastAsia="zh-CN"/>
        </w:rPr>
        <w:t>如果您在许可设备上管理一个虚拟</w:t>
      </w:r>
      <w:r w:rsidRPr="00EC331D">
        <w:rPr>
          <w:rFonts w:eastAsia="SimSun" w:cs="Arial" w:hint="eastAsia"/>
          <w:lang w:eastAsia="zh-CN"/>
        </w:rPr>
        <w:t xml:space="preserve"> OSE</w:t>
      </w:r>
      <w:r w:rsidRPr="00EC331D">
        <w:rPr>
          <w:rFonts w:eastAsia="SimSun" w:cs="Arial" w:hint="eastAsia"/>
          <w:lang w:eastAsia="zh-CN"/>
        </w:rPr>
        <w:t>，并且物理</w:t>
      </w:r>
      <w:r w:rsidRPr="00EC331D">
        <w:rPr>
          <w:rFonts w:eastAsia="SimSun" w:cs="Arial" w:hint="eastAsia"/>
          <w:lang w:eastAsia="zh-CN"/>
        </w:rPr>
        <w:t xml:space="preserve"> OSE </w:t>
      </w:r>
      <w:r w:rsidRPr="00EC331D">
        <w:rPr>
          <w:rFonts w:eastAsia="SimSun" w:cs="Arial" w:hint="eastAsia"/>
          <w:lang w:eastAsia="zh-CN"/>
        </w:rPr>
        <w:t>单独用于运行硬件虚拟化软件、提供硬件虚拟化服务和运行软件以管理和维护该设备上的</w:t>
      </w:r>
      <w:r w:rsidRPr="00EC331D">
        <w:rPr>
          <w:rFonts w:eastAsia="SimSun" w:cs="Arial" w:hint="eastAsia"/>
          <w:lang w:eastAsia="zh-CN"/>
        </w:rPr>
        <w:t xml:space="preserve"> OSE</w:t>
      </w:r>
      <w:r w:rsidRPr="00EC331D">
        <w:rPr>
          <w:rFonts w:eastAsia="SimSun" w:cs="Arial" w:hint="eastAsia"/>
          <w:lang w:eastAsia="zh-CN"/>
        </w:rPr>
        <w:t>，则您可以在许可服务器上管理该虚拟</w:t>
      </w:r>
      <w:r w:rsidRPr="00EC331D">
        <w:rPr>
          <w:rFonts w:eastAsia="SimSun" w:cs="Arial" w:hint="eastAsia"/>
          <w:lang w:eastAsia="zh-CN"/>
        </w:rPr>
        <w:t xml:space="preserve"> OSE </w:t>
      </w:r>
      <w:r w:rsidRPr="00EC331D">
        <w:rPr>
          <w:rFonts w:eastAsia="SimSun" w:cs="Arial" w:hint="eastAsia"/>
          <w:lang w:eastAsia="zh-CN"/>
        </w:rPr>
        <w:t>和物理</w:t>
      </w:r>
      <w:r w:rsidRPr="00EC331D">
        <w:rPr>
          <w:rFonts w:eastAsia="SimSun" w:cs="Arial" w:hint="eastAsia"/>
          <w:lang w:eastAsia="zh-CN"/>
        </w:rPr>
        <w:t xml:space="preserve"> OSE</w:t>
      </w:r>
      <w:r w:rsidRPr="00EC331D">
        <w:rPr>
          <w:rFonts w:eastAsia="SimSun" w:cs="Arial" w:hint="eastAsia"/>
          <w:lang w:eastAsia="zh-CN"/>
        </w:rPr>
        <w:t>。</w:t>
      </w:r>
    </w:p>
    <w:p w14:paraId="1B8002FE" w14:textId="77777777" w:rsidR="002E2D76" w:rsidRPr="00EC331D" w:rsidRDefault="002E2D76" w:rsidP="003B5A77">
      <w:pPr>
        <w:pStyle w:val="PURBullet-Indented"/>
        <w:numPr>
          <w:ilvl w:val="0"/>
          <w:numId w:val="8"/>
        </w:numPr>
        <w:rPr>
          <w:rFonts w:eastAsia="SimSun" w:cs="Arial"/>
          <w:lang w:eastAsia="zh-CN"/>
        </w:rPr>
      </w:pPr>
      <w:r w:rsidRPr="00EC331D">
        <w:rPr>
          <w:rFonts w:eastAsia="SimSun" w:cs="Arial" w:hint="eastAsia"/>
          <w:lang w:eastAsia="zh-CN"/>
        </w:rPr>
        <w:t>您可以使用</w:t>
      </w:r>
      <w:r w:rsidRPr="00EC331D">
        <w:rPr>
          <w:rFonts w:eastAsia="SimSun" w:cs="Arial" w:hint="eastAsia"/>
          <w:lang w:eastAsia="zh-CN"/>
        </w:rPr>
        <w:t xml:space="preserve"> CIS </w:t>
      </w:r>
      <w:r w:rsidRPr="00EC331D">
        <w:rPr>
          <w:rFonts w:eastAsia="SimSun" w:cs="Arial" w:hint="eastAsia"/>
          <w:lang w:eastAsia="zh-CN"/>
        </w:rPr>
        <w:t>软件包含的</w:t>
      </w:r>
      <w:r w:rsidRPr="00EC331D">
        <w:rPr>
          <w:rFonts w:eastAsia="SimSun" w:cs="Arial" w:hint="eastAsia"/>
          <w:lang w:eastAsia="zh-CN"/>
        </w:rPr>
        <w:t xml:space="preserve"> System Center </w:t>
      </w:r>
      <w:r w:rsidRPr="00EC331D">
        <w:rPr>
          <w:rFonts w:eastAsia="SimSun" w:cs="Arial" w:hint="eastAsia"/>
          <w:lang w:eastAsia="zh-CN"/>
        </w:rPr>
        <w:t>软件管理任何未获得</w:t>
      </w:r>
      <w:r w:rsidRPr="00EC331D">
        <w:rPr>
          <w:rFonts w:eastAsia="SimSun" w:cs="Arial" w:hint="eastAsia"/>
          <w:lang w:eastAsia="zh-CN"/>
        </w:rPr>
        <w:t xml:space="preserve"> CIS Suite </w:t>
      </w:r>
      <w:r w:rsidRPr="00EC331D">
        <w:rPr>
          <w:rFonts w:eastAsia="SimSun" w:cs="Arial" w:hint="eastAsia"/>
          <w:lang w:eastAsia="zh-CN"/>
        </w:rPr>
        <w:t>许可的设备上的任何</w:t>
      </w:r>
      <w:r w:rsidRPr="00EC331D">
        <w:rPr>
          <w:rFonts w:eastAsia="SimSun" w:cs="Arial" w:hint="eastAsia"/>
          <w:lang w:eastAsia="zh-CN"/>
        </w:rPr>
        <w:t xml:space="preserve"> OSE</w:t>
      </w:r>
      <w:r w:rsidRPr="00EC331D">
        <w:rPr>
          <w:rFonts w:eastAsia="SimSun" w:cs="Arial" w:hint="eastAsia"/>
          <w:lang w:eastAsia="zh-CN"/>
        </w:rPr>
        <w:t>，前提是您或您的用户根据该软件产品适用的服务提供商使用权利或批量许可产品使用权利的规定分别获得并分配管理许可。</w:t>
      </w:r>
    </w:p>
    <w:p w14:paraId="1B8002FF" w14:textId="77777777" w:rsidR="002E2D76" w:rsidRPr="00EC331D" w:rsidRDefault="002E2D76" w:rsidP="002E2D76">
      <w:pPr>
        <w:pStyle w:val="PURBlueStrong-Indented"/>
        <w:rPr>
          <w:rFonts w:eastAsia="SimSun" w:cs="Arial"/>
          <w:lang w:eastAsia="zh-CN"/>
        </w:rPr>
      </w:pPr>
      <w:r w:rsidRPr="00EC331D">
        <w:rPr>
          <w:rFonts w:eastAsia="SimSun" w:cs="Arial" w:hint="eastAsia"/>
          <w:lang w:eastAsia="zh-CN"/>
        </w:rPr>
        <w:t>附加条款</w:t>
      </w:r>
    </w:p>
    <w:p w14:paraId="1B800300" w14:textId="77777777" w:rsidR="002E2D76" w:rsidRPr="00EC331D" w:rsidRDefault="002E2D76" w:rsidP="003B5A77">
      <w:pPr>
        <w:pStyle w:val="PURBullet-Indented"/>
        <w:numPr>
          <w:ilvl w:val="0"/>
          <w:numId w:val="8"/>
        </w:numPr>
        <w:rPr>
          <w:rFonts w:eastAsia="SimSun" w:cs="Arial"/>
          <w:lang w:eastAsia="zh-CN"/>
        </w:rPr>
      </w:pPr>
      <w:r w:rsidRPr="00EC331D">
        <w:rPr>
          <w:rFonts w:eastAsia="SimSun" w:cs="Arial" w:hint="eastAsia"/>
          <w:lang w:eastAsia="zh-CN"/>
        </w:rPr>
        <w:t>即使许可协议和这些服务提供商使用权利的通用许可条款中关于单独升级和降级组件部分中有任何相反的规定，您也可以根据服务商使用权利中对该产品许可条款的规定，运行</w:t>
      </w:r>
      <w:r w:rsidRPr="00EC331D">
        <w:rPr>
          <w:rFonts w:eastAsia="SimSun" w:cs="Arial" w:hint="eastAsia"/>
          <w:lang w:eastAsia="zh-CN"/>
        </w:rPr>
        <w:t xml:space="preserve"> CIS Suite </w:t>
      </w:r>
      <w:r w:rsidRPr="00EC331D">
        <w:rPr>
          <w:rFonts w:eastAsia="SimSun" w:cs="Arial" w:hint="eastAsia"/>
          <w:lang w:eastAsia="zh-CN"/>
        </w:rPr>
        <w:t>中包含的任何单独产品的早期版本或较低版本。</w:t>
      </w:r>
    </w:p>
    <w:p w14:paraId="1B800301" w14:textId="77777777" w:rsidR="002E2D76" w:rsidRPr="00EC331D" w:rsidRDefault="002E2D76" w:rsidP="003B5A77">
      <w:pPr>
        <w:pStyle w:val="PURBullet-Indented"/>
        <w:numPr>
          <w:ilvl w:val="0"/>
          <w:numId w:val="8"/>
        </w:numPr>
        <w:rPr>
          <w:rFonts w:eastAsia="SimSun" w:cs="Arial"/>
          <w:lang w:eastAsia="zh-CN"/>
        </w:rPr>
      </w:pPr>
      <w:r w:rsidRPr="00EC331D">
        <w:rPr>
          <w:rFonts w:eastAsia="SimSun" w:cs="Arial" w:hint="eastAsia"/>
          <w:lang w:eastAsia="zh-CN"/>
        </w:rPr>
        <w:t>服务提供商使用权利中规定的所有其他要求仍然具有完全效力。</w:t>
      </w:r>
    </w:p>
    <w:p w14:paraId="1B800302" w14:textId="77777777" w:rsidR="00A748AB"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03" w14:textId="77777777" w:rsidR="002A34F3" w:rsidRPr="00EC331D" w:rsidRDefault="002A34F3" w:rsidP="002A34F3">
      <w:pPr>
        <w:pStyle w:val="PURProductName"/>
        <w:rPr>
          <w:rFonts w:eastAsia="SimSun" w:cs="Arial"/>
          <w:lang w:eastAsia="zh-CN"/>
        </w:rPr>
      </w:pPr>
      <w:bookmarkStart w:id="99" w:name="_Toc380101587"/>
      <w:bookmarkStart w:id="100" w:name="_Toc381959853"/>
      <w:bookmarkStart w:id="101" w:name="_Toc299524954"/>
      <w:bookmarkStart w:id="102" w:name="_Toc299531306"/>
      <w:bookmarkStart w:id="103" w:name="_Toc299531414"/>
      <w:bookmarkStart w:id="104" w:name="_Toc299531522"/>
      <w:bookmarkStart w:id="105" w:name="_Toc299957131"/>
      <w:bookmarkStart w:id="106" w:name="_Toc346536837"/>
      <w:bookmarkStart w:id="107" w:name="_Toc339280304"/>
      <w:bookmarkStart w:id="108" w:name="_Toc339280366"/>
      <w:bookmarkStart w:id="109" w:name="_Toc363552775"/>
      <w:bookmarkStart w:id="110" w:name="_Toc363552840"/>
      <w:bookmarkEnd w:id="83"/>
      <w:bookmarkEnd w:id="84"/>
      <w:bookmarkEnd w:id="85"/>
      <w:bookmarkEnd w:id="86"/>
      <w:bookmarkEnd w:id="87"/>
      <w:r w:rsidRPr="00EC331D">
        <w:rPr>
          <w:rFonts w:eastAsia="SimSun" w:cs="Arial" w:hint="eastAsia"/>
          <w:lang w:eastAsia="zh-CN"/>
        </w:rPr>
        <w:t>Forefront Identity Manager Synchronization Service for Hosting 2010 R2</w:t>
      </w:r>
      <w:bookmarkEnd w:id="99"/>
      <w:bookmarkEnd w:id="100"/>
      <w:r w:rsidRPr="00EC331D">
        <w:rPr>
          <w:rFonts w:eastAsia="SimSun" w:cs="Arial" w:hint="eastAsia"/>
          <w:lang w:eastAsia="zh-CN"/>
        </w:rPr>
        <w:fldChar w:fldCharType="begin"/>
      </w:r>
      <w:r w:rsidRPr="00EC331D">
        <w:rPr>
          <w:rFonts w:eastAsia="SimSun" w:cs="Arial" w:hint="eastAsia"/>
          <w:lang w:eastAsia="zh-CN"/>
        </w:rPr>
        <w:instrText>XE "Forefront Identity Manager Synchronization Service for Hosting 2010 R2"</w:instrText>
      </w:r>
      <w:r w:rsidRPr="00EC331D">
        <w:rPr>
          <w:rFonts w:eastAsia="SimSun" w:cs="Arial" w:hint="eastAsia"/>
          <w:lang w:eastAsia="zh-CN"/>
        </w:rPr>
        <w:fldChar w:fldCharType="end"/>
      </w:r>
    </w:p>
    <w:p w14:paraId="1B800304" w14:textId="77777777" w:rsidR="002A34F3" w:rsidRPr="00EC331D" w:rsidRDefault="002A34F3" w:rsidP="002A34F3">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450118" w14:paraId="1B800307" w14:textId="77777777" w:rsidTr="005215C8">
        <w:trPr>
          <w:trHeight w:val="19"/>
        </w:trPr>
        <w:tc>
          <w:tcPr>
            <w:tcW w:w="2477" w:type="pct"/>
          </w:tcPr>
          <w:p w14:paraId="1B800305" w14:textId="77777777" w:rsidR="002A34F3" w:rsidRPr="00450118" w:rsidRDefault="002A34F3" w:rsidP="005215C8">
            <w:pPr>
              <w:spacing w:after="0"/>
              <w:rPr>
                <w:rFonts w:ascii="Arial Narrow" w:eastAsia="SimSun" w:hAnsi="Arial Narrow" w:cs="Arial"/>
                <w:color w:val="404040" w:themeColor="text1" w:themeTint="BF"/>
                <w:sz w:val="18"/>
                <w:szCs w:val="18"/>
                <w:lang w:eastAsia="zh-CN"/>
              </w:rPr>
            </w:pPr>
            <w:r w:rsidRPr="00450118">
              <w:rPr>
                <w:rFonts w:ascii="Arial Narrow" w:eastAsia="SimSun" w:hAnsi="Arial Narrow" w:cs="Arial" w:hint="eastAsia"/>
                <w:color w:val="404040" w:themeColor="text1" w:themeTint="BF"/>
                <w:sz w:val="18"/>
                <w:szCs w:val="18"/>
                <w:lang w:eastAsia="zh-CN"/>
              </w:rPr>
              <w:t>服务器场内的许可移动性：</w:t>
            </w:r>
            <w:r w:rsidRPr="00450118">
              <w:rPr>
                <w:rFonts w:ascii="Arial Narrow" w:eastAsia="SimSun" w:hAnsi="Arial Narrow" w:cs="Arial" w:hint="eastAsia"/>
                <w:b/>
                <w:color w:val="404040" w:themeColor="text1" w:themeTint="BF"/>
                <w:sz w:val="18"/>
                <w:szCs w:val="18"/>
                <w:lang w:eastAsia="zh-CN"/>
              </w:rPr>
              <w:t>是</w:t>
            </w:r>
            <w:r w:rsidRPr="00450118">
              <w:rPr>
                <w:rFonts w:ascii="Arial Narrow" w:eastAsia="SimSun" w:hAnsi="Arial Narrow" w:cs="Arial" w:hint="eastAsia"/>
                <w:i/>
                <w:color w:val="404040" w:themeColor="text1" w:themeTint="BF"/>
                <w:sz w:val="18"/>
                <w:szCs w:val="18"/>
                <w:lang w:eastAsia="zh-CN"/>
              </w:rPr>
              <w:t>（请参阅</w:t>
            </w:r>
            <w:hyperlink w:anchor="UniversalTerms" w:history="1">
              <w:hyperlink w:anchor="General_Terms" w:history="1">
                <w:r w:rsidR="00450118" w:rsidRPr="00450118">
                  <w:rPr>
                    <w:rStyle w:val="Hyperlink"/>
                    <w:rFonts w:eastAsia="SimSun" w:cs="Arial" w:hint="eastAsia"/>
                    <w:i/>
                    <w:sz w:val="18"/>
                    <w:szCs w:val="18"/>
                    <w:lang w:eastAsia="zh-CN"/>
                  </w:rPr>
                  <w:t>“一般条款”</w:t>
                </w:r>
              </w:hyperlink>
            </w:hyperlink>
            <w:r w:rsidRPr="00450118">
              <w:rPr>
                <w:rFonts w:ascii="Arial Narrow" w:eastAsia="SimSun" w:hAnsi="Arial Narrow" w:cs="Arial" w:hint="eastAsia"/>
                <w:i/>
                <w:color w:val="404040" w:themeColor="text1" w:themeTint="BF"/>
                <w:sz w:val="18"/>
                <w:szCs w:val="18"/>
                <w:lang w:eastAsia="zh-CN"/>
              </w:rPr>
              <w:t>）</w:t>
            </w:r>
          </w:p>
        </w:tc>
        <w:tc>
          <w:tcPr>
            <w:tcW w:w="2523" w:type="pct"/>
          </w:tcPr>
          <w:p w14:paraId="1B800306" w14:textId="77777777" w:rsidR="002A34F3" w:rsidRPr="00450118" w:rsidRDefault="002A34F3" w:rsidP="005215C8">
            <w:pPr>
              <w:spacing w:after="0"/>
              <w:rPr>
                <w:rFonts w:ascii="Arial Narrow" w:eastAsia="SimSun" w:hAnsi="Arial Narrow" w:cs="Arial"/>
                <w:color w:val="404040" w:themeColor="text1" w:themeTint="BF"/>
                <w:sz w:val="18"/>
                <w:szCs w:val="18"/>
                <w:lang w:eastAsia="zh-CN"/>
              </w:rPr>
            </w:pPr>
            <w:r w:rsidRPr="00450118">
              <w:rPr>
                <w:rFonts w:ascii="Arial Narrow" w:eastAsia="SimSun" w:hAnsi="Arial Narrow" w:cs="Arial" w:hint="eastAsia"/>
                <w:color w:val="404040" w:themeColor="text1" w:themeTint="BF"/>
                <w:sz w:val="18"/>
                <w:szCs w:val="18"/>
                <w:lang w:eastAsia="zh-CN"/>
              </w:rPr>
              <w:t>请参阅适用声明：</w:t>
            </w:r>
            <w:r w:rsidRPr="00450118">
              <w:rPr>
                <w:rFonts w:ascii="Arial Narrow" w:eastAsia="SimSun" w:hAnsi="Arial Narrow" w:cs="Arial" w:hint="eastAsia"/>
                <w:b/>
                <w:color w:val="404040" w:themeColor="text1" w:themeTint="BF"/>
                <w:sz w:val="18"/>
                <w:szCs w:val="18"/>
                <w:lang w:eastAsia="zh-CN"/>
              </w:rPr>
              <w:t>否</w:t>
            </w:r>
          </w:p>
        </w:tc>
      </w:tr>
      <w:tr w:rsidR="002A34F3" w:rsidRPr="00450118" w14:paraId="1B80030A" w14:textId="77777777" w:rsidTr="005215C8">
        <w:tc>
          <w:tcPr>
            <w:tcW w:w="2477" w:type="pct"/>
          </w:tcPr>
          <w:p w14:paraId="1B800308" w14:textId="77777777" w:rsidR="002A34F3" w:rsidRPr="00450118" w:rsidRDefault="002A34F3" w:rsidP="005215C8">
            <w:pPr>
              <w:spacing w:after="0"/>
              <w:rPr>
                <w:rFonts w:ascii="Arial Narrow" w:eastAsia="SimSun" w:hAnsi="Arial Narrow" w:cs="Arial"/>
                <w:color w:val="404040" w:themeColor="text1" w:themeTint="BF"/>
                <w:sz w:val="18"/>
                <w:szCs w:val="18"/>
                <w:lang w:eastAsia="zh-CN"/>
              </w:rPr>
            </w:pPr>
            <w:r w:rsidRPr="00450118">
              <w:rPr>
                <w:rFonts w:ascii="Arial Narrow" w:eastAsia="SimSun" w:hAnsi="Arial Narrow" w:cs="Arial" w:hint="eastAsia"/>
                <w:color w:val="404040" w:themeColor="text1" w:themeTint="BF"/>
                <w:sz w:val="18"/>
                <w:szCs w:val="18"/>
                <w:lang w:eastAsia="zh-CN"/>
              </w:rPr>
              <w:t>客户端</w:t>
            </w:r>
            <w:r w:rsidRPr="00450118">
              <w:rPr>
                <w:rFonts w:ascii="Arial Narrow" w:eastAsia="SimSun" w:hAnsi="Arial Narrow" w:cs="Arial" w:hint="eastAsia"/>
                <w:color w:val="404040" w:themeColor="text1" w:themeTint="BF"/>
                <w:sz w:val="18"/>
                <w:szCs w:val="18"/>
                <w:lang w:eastAsia="zh-CN"/>
              </w:rPr>
              <w:t>/</w:t>
            </w:r>
            <w:r w:rsidRPr="00450118">
              <w:rPr>
                <w:rFonts w:ascii="Arial Narrow" w:eastAsia="SimSun" w:hAnsi="Arial Narrow" w:cs="Arial" w:hint="eastAsia"/>
                <w:color w:val="404040" w:themeColor="text1" w:themeTint="BF"/>
                <w:sz w:val="18"/>
                <w:szCs w:val="18"/>
                <w:lang w:eastAsia="zh-CN"/>
              </w:rPr>
              <w:t>附加软件：</w:t>
            </w:r>
            <w:r w:rsidRPr="00450118">
              <w:rPr>
                <w:rFonts w:ascii="Arial Narrow" w:eastAsia="SimSun" w:hAnsi="Arial Narrow" w:cs="Arial" w:hint="eastAsia"/>
                <w:b/>
                <w:color w:val="404040" w:themeColor="text1" w:themeTint="BF"/>
                <w:sz w:val="18"/>
                <w:szCs w:val="18"/>
                <w:lang w:eastAsia="zh-CN"/>
              </w:rPr>
              <w:t>否</w:t>
            </w:r>
          </w:p>
        </w:tc>
        <w:tc>
          <w:tcPr>
            <w:tcW w:w="2523" w:type="pct"/>
          </w:tcPr>
          <w:p w14:paraId="1B800309" w14:textId="77777777" w:rsidR="002A34F3" w:rsidRPr="00450118" w:rsidRDefault="002A34F3" w:rsidP="005215C8">
            <w:pPr>
              <w:spacing w:after="0"/>
              <w:rPr>
                <w:rFonts w:ascii="Arial Narrow" w:eastAsia="SimSun" w:hAnsi="Arial Narrow" w:cs="Arial"/>
                <w:color w:val="404040" w:themeColor="text1" w:themeTint="BF"/>
                <w:sz w:val="18"/>
                <w:szCs w:val="18"/>
                <w:lang w:eastAsia="zh-CN"/>
              </w:rPr>
            </w:pPr>
          </w:p>
        </w:tc>
      </w:tr>
    </w:tbl>
    <w:p w14:paraId="1B80030B" w14:textId="77777777" w:rsidR="002A34F3"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0C" w14:textId="77777777" w:rsidR="000A570B" w:rsidRPr="00EC331D" w:rsidRDefault="000A570B" w:rsidP="000A570B">
      <w:pPr>
        <w:pStyle w:val="PURProductName"/>
        <w:rPr>
          <w:rFonts w:eastAsia="SimSun" w:cs="Arial"/>
          <w:lang w:eastAsia="zh-CN"/>
        </w:rPr>
      </w:pPr>
      <w:bookmarkStart w:id="111" w:name="_Toc378682220"/>
      <w:bookmarkStart w:id="112" w:name="_Toc378682240"/>
      <w:bookmarkStart w:id="113" w:name="_Toc371268252"/>
      <w:bookmarkStart w:id="114" w:name="_Toc371268319"/>
      <w:bookmarkStart w:id="115" w:name="_Toc380101588"/>
      <w:bookmarkStart w:id="116" w:name="_Toc381959854"/>
      <w:r w:rsidRPr="00EC331D">
        <w:rPr>
          <w:rFonts w:eastAsia="SimSun" w:cs="Arial" w:hint="eastAsia"/>
          <w:lang w:eastAsia="zh-CN"/>
        </w:rPr>
        <w:lastRenderedPageBreak/>
        <w:t>Microsoft Dynamics C5 2012</w:t>
      </w:r>
      <w:bookmarkEnd w:id="101"/>
      <w:bookmarkEnd w:id="102"/>
      <w:bookmarkEnd w:id="103"/>
      <w:bookmarkEnd w:id="104"/>
      <w:bookmarkEnd w:id="105"/>
      <w:bookmarkEnd w:id="106"/>
      <w:bookmarkEnd w:id="107"/>
      <w:bookmarkEnd w:id="108"/>
      <w:bookmarkEnd w:id="109"/>
      <w:bookmarkEnd w:id="110"/>
      <w:bookmarkEnd w:id="111"/>
      <w:bookmarkEnd w:id="112"/>
      <w:bookmarkEnd w:id="113"/>
      <w:bookmarkEnd w:id="114"/>
      <w:bookmarkEnd w:id="115"/>
      <w:bookmarkEnd w:id="116"/>
      <w:r w:rsidRPr="00EC331D">
        <w:rPr>
          <w:rFonts w:eastAsia="SimSun" w:cs="Arial" w:hint="eastAsia"/>
          <w:lang w:eastAsia="zh-CN"/>
        </w:rPr>
        <w:fldChar w:fldCharType="begin"/>
      </w:r>
      <w:r w:rsidRPr="00EC331D">
        <w:rPr>
          <w:rFonts w:eastAsia="SimSun" w:cs="Arial" w:hint="eastAsia"/>
          <w:lang w:eastAsia="zh-CN"/>
        </w:rPr>
        <w:instrText>XE "Microsoft Dynamics C5 2012"</w:instrText>
      </w:r>
      <w:r w:rsidRPr="00EC331D">
        <w:rPr>
          <w:rFonts w:eastAsia="SimSun" w:cs="Arial" w:hint="eastAsia"/>
          <w:lang w:eastAsia="zh-CN"/>
        </w:rPr>
        <w:fldChar w:fldCharType="end"/>
      </w:r>
    </w:p>
    <w:p w14:paraId="1B80030D" w14:textId="77777777" w:rsidR="000A570B" w:rsidRPr="00EC331D" w:rsidRDefault="000A570B" w:rsidP="000A570B">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p w14:paraId="1B80030E" w14:textId="77777777" w:rsidR="000A570B" w:rsidRPr="00EC331D" w:rsidRDefault="006E381D" w:rsidP="000A570B">
      <w:pPr>
        <w:pStyle w:val="PURBody"/>
        <w:rPr>
          <w:rFonts w:eastAsia="SimSun" w:cs="Arial"/>
          <w:lang w:eastAsia="zh-CN"/>
        </w:rPr>
      </w:pPr>
      <w:r w:rsidRPr="00EC331D">
        <w:rPr>
          <w:rFonts w:eastAsia="SimSun" w:cs="Arial" w:hint="eastAsia"/>
          <w:b/>
          <w:lang w:eastAsia="zh-CN"/>
        </w:rPr>
        <w:t>仅适用于冰岛和丹麦</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C331D" w14:paraId="1B800311" w14:textId="77777777" w:rsidTr="00AE7BEF">
        <w:tc>
          <w:tcPr>
            <w:tcW w:w="2477" w:type="pct"/>
          </w:tcPr>
          <w:p w14:paraId="1B80030F" w14:textId="77777777" w:rsidR="000A570B" w:rsidRPr="00C94B3A" w:rsidRDefault="005E52C7" w:rsidP="00AE7BEF">
            <w:pPr>
              <w:pStyle w:val="PURLMSH"/>
              <w:rPr>
                <w:rFonts w:eastAsia="SimSun" w:cs="Arial"/>
                <w:lang w:eastAsia="zh-CN"/>
              </w:rPr>
            </w:pPr>
            <w:r w:rsidRPr="00C94B3A">
              <w:rPr>
                <w:rFonts w:eastAsia="SimSun" w:cs="Arial" w:hint="eastAsia"/>
                <w:lang w:eastAsia="zh-CN"/>
              </w:rPr>
              <w:t>服务器场内的许可移动性：</w:t>
            </w:r>
            <w:r w:rsidRPr="00C94B3A">
              <w:rPr>
                <w:rFonts w:eastAsia="SimSun" w:cs="Arial" w:hint="eastAsia"/>
                <w:b/>
                <w:lang w:eastAsia="zh-CN"/>
              </w:rPr>
              <w:t>否</w:t>
            </w:r>
          </w:p>
        </w:tc>
        <w:tc>
          <w:tcPr>
            <w:tcW w:w="2523" w:type="pct"/>
          </w:tcPr>
          <w:p w14:paraId="1B800310" w14:textId="77777777" w:rsidR="000A570B" w:rsidRPr="00C94B3A" w:rsidRDefault="000A570B" w:rsidP="00AE7BEF">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0A570B" w:rsidRPr="00EC331D" w14:paraId="1B800314" w14:textId="77777777" w:rsidTr="00AE7BEF">
        <w:tc>
          <w:tcPr>
            <w:tcW w:w="2477" w:type="pct"/>
          </w:tcPr>
          <w:p w14:paraId="1B800312" w14:textId="77777777" w:rsidR="000A570B" w:rsidRPr="00C94B3A" w:rsidRDefault="00624A7C" w:rsidP="00AE7BEF">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23" w:type="pct"/>
          </w:tcPr>
          <w:p w14:paraId="1B800313" w14:textId="77777777" w:rsidR="000A570B" w:rsidRPr="00C94B3A" w:rsidRDefault="000A570B" w:rsidP="00AE7BEF">
            <w:pPr>
              <w:pStyle w:val="PURLMSH"/>
              <w:rPr>
                <w:rFonts w:eastAsia="SimSun" w:cs="Arial"/>
                <w:lang w:eastAsia="zh-CN"/>
              </w:rPr>
            </w:pPr>
          </w:p>
        </w:tc>
      </w:tr>
    </w:tbl>
    <w:p w14:paraId="1B800315" w14:textId="77777777" w:rsidR="000A570B" w:rsidRPr="00EC331D" w:rsidRDefault="000A570B" w:rsidP="000A570B">
      <w:pPr>
        <w:pStyle w:val="PURADDITIONALTERMSHEADERMB"/>
        <w:rPr>
          <w:rFonts w:eastAsia="SimSun" w:cs="Arial"/>
          <w:lang w:eastAsia="zh-CN"/>
        </w:rPr>
      </w:pPr>
      <w:r w:rsidRPr="00EC331D">
        <w:rPr>
          <w:rFonts w:eastAsia="SimSun" w:cs="Arial" w:hint="eastAsia"/>
          <w:lang w:eastAsia="zh-CN"/>
        </w:rPr>
        <w:t>附加条款：</w:t>
      </w:r>
    </w:p>
    <w:p w14:paraId="1B800316"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组件：</w:t>
      </w:r>
    </w:p>
    <w:p w14:paraId="1B800317"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您只能使用所选的</w:t>
      </w:r>
      <w:r w:rsidRPr="00EC331D">
        <w:rPr>
          <w:rFonts w:eastAsia="SimSun" w:cs="Arial" w:hint="eastAsia"/>
          <w:lang w:eastAsia="zh-CN"/>
        </w:rPr>
        <w:t xml:space="preserve"> SAL </w:t>
      </w:r>
      <w:r w:rsidRPr="00EC331D">
        <w:rPr>
          <w:rFonts w:eastAsia="SimSun" w:cs="Arial" w:hint="eastAsia"/>
          <w:lang w:eastAsia="zh-CN"/>
        </w:rPr>
        <w:t>版本以每处理器方式运行独立功能（称为</w:t>
      </w:r>
      <w:r w:rsidRPr="00CB45F1">
        <w:rPr>
          <w:rFonts w:ascii="SimSun" w:eastAsia="SimSun" w:hAnsi="SimSun" w:cs="Arial" w:hint="eastAsia"/>
          <w:lang w:eastAsia="zh-CN"/>
        </w:rPr>
        <w:t>“</w:t>
      </w:r>
      <w:r w:rsidRPr="00EC331D">
        <w:rPr>
          <w:rFonts w:eastAsia="SimSun" w:cs="Arial" w:hint="eastAsia"/>
          <w:lang w:eastAsia="zh-CN"/>
        </w:rPr>
        <w:t>组件</w:t>
      </w:r>
      <w:r w:rsidRPr="00CB45F1">
        <w:rPr>
          <w:rFonts w:ascii="SimSun" w:eastAsia="SimSun" w:hAnsi="SimSun" w:cs="Arial" w:hint="eastAsia"/>
          <w:lang w:eastAsia="zh-CN"/>
        </w:rPr>
        <w:t>”</w:t>
      </w:r>
      <w:r w:rsidRPr="00EC331D">
        <w:rPr>
          <w:rFonts w:eastAsia="SimSun" w:cs="Arial" w:hint="eastAsia"/>
          <w:lang w:eastAsia="zh-CN"/>
        </w:rPr>
        <w:t>）的实例。我们可能会修改组件列表。有关其他可用组件的详细信息，请访问</w:t>
      </w:r>
      <w:r w:rsidRPr="00EC331D">
        <w:rPr>
          <w:rFonts w:eastAsia="SimSun" w:cs="Arial" w:hint="eastAsia"/>
          <w:lang w:eastAsia="zh-CN"/>
        </w:rPr>
        <w:t xml:space="preserve"> </w:t>
      </w:r>
      <w:r w:rsidRPr="00EC331D">
        <w:rPr>
          <w:rStyle w:val="Hyperlink"/>
          <w:rFonts w:eastAsia="SimSun" w:cs="Arial" w:hint="eastAsia"/>
          <w:lang w:eastAsia="zh-CN"/>
        </w:rPr>
        <w:t>http://</w:t>
      </w:r>
      <w:hyperlink r:id="rId116" w:history="1">
        <w:r w:rsidRPr="00EC331D">
          <w:rPr>
            <w:rStyle w:val="Hyperlink"/>
            <w:rFonts w:eastAsia="SimSun" w:cs="Arial" w:hint="eastAsia"/>
            <w:lang w:eastAsia="zh-CN"/>
          </w:rPr>
          <w:t>www.explore.ms</w:t>
        </w:r>
      </w:hyperlink>
      <w:r w:rsidRPr="00EC331D">
        <w:rPr>
          <w:rFonts w:eastAsia="SimSun" w:cs="Arial" w:hint="eastAsia"/>
          <w:lang w:eastAsia="zh-CN"/>
        </w:rPr>
        <w:t>。</w:t>
      </w:r>
    </w:p>
    <w:p w14:paraId="1B800318"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对于在处理器许可模式下许可的组件，无论所使用的处理器的数量有多少，您只需为每个</w:t>
      </w:r>
      <w:r w:rsidRPr="00CB45F1">
        <w:rPr>
          <w:rFonts w:ascii="SimSun" w:eastAsia="SimSun" w:hAnsi="SimSun" w:cs="Arial" w:hint="eastAsia"/>
          <w:lang w:eastAsia="zh-CN"/>
        </w:rPr>
        <w:t>“</w:t>
      </w:r>
      <w:r w:rsidRPr="00EC331D">
        <w:rPr>
          <w:rFonts w:eastAsia="SimSun" w:cs="Arial" w:hint="eastAsia"/>
          <w:lang w:eastAsia="zh-CN"/>
        </w:rPr>
        <w:t>系统数据库</w:t>
      </w:r>
      <w:r w:rsidRPr="00CB45F1">
        <w:rPr>
          <w:rFonts w:ascii="SimSun" w:eastAsia="SimSun" w:hAnsi="SimSun" w:cs="Arial" w:hint="eastAsia"/>
          <w:lang w:eastAsia="zh-CN"/>
        </w:rPr>
        <w:t>”</w:t>
      </w:r>
      <w:r w:rsidRPr="00EC331D">
        <w:rPr>
          <w:rFonts w:eastAsia="SimSun" w:cs="Arial" w:hint="eastAsia"/>
          <w:lang w:eastAsia="zh-CN"/>
        </w:rPr>
        <w:t>许可并报告一个处理器许可即可。</w:t>
      </w:r>
      <w:r w:rsidRPr="00CB45F1">
        <w:rPr>
          <w:rFonts w:ascii="SimSun" w:eastAsia="SimSun" w:hAnsi="SimSun" w:cs="Arial" w:hint="eastAsia"/>
          <w:lang w:eastAsia="zh-CN"/>
        </w:rPr>
        <w:t>“</w:t>
      </w:r>
      <w:r w:rsidRPr="00EC331D">
        <w:rPr>
          <w:rFonts w:eastAsia="SimSun" w:cs="Arial" w:hint="eastAsia"/>
          <w:lang w:eastAsia="zh-CN"/>
        </w:rPr>
        <w:t>系统数据库</w:t>
      </w:r>
      <w:r w:rsidRPr="00CB45F1">
        <w:rPr>
          <w:rFonts w:ascii="SimSun" w:eastAsia="SimSun" w:hAnsi="SimSun" w:cs="Arial" w:hint="eastAsia"/>
          <w:lang w:eastAsia="zh-CN"/>
        </w:rPr>
        <w:t>”</w:t>
      </w:r>
      <w:r w:rsidRPr="00EC331D">
        <w:rPr>
          <w:rFonts w:eastAsia="SimSun" w:cs="Arial" w:hint="eastAsia"/>
          <w:lang w:eastAsia="zh-CN"/>
        </w:rPr>
        <w:t>是指控制您的用户和财务报告单位的基础数据库。</w:t>
      </w:r>
    </w:p>
    <w:p w14:paraId="1B800319"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本地化和翻译</w:t>
      </w:r>
    </w:p>
    <w:p w14:paraId="1B80031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了解到，在某些情况下，您可能需要在其他地区使用在特定地区已本地化和</w:t>
      </w:r>
      <w:r w:rsidRPr="00EC331D">
        <w:rPr>
          <w:rFonts w:eastAsia="SimSun" w:cs="Arial" w:hint="eastAsia"/>
          <w:lang w:eastAsia="zh-CN"/>
        </w:rPr>
        <w:t>/</w:t>
      </w:r>
      <w:r w:rsidRPr="00EC331D">
        <w:rPr>
          <w:rFonts w:eastAsia="SimSun" w:cs="Arial" w:hint="eastAsia"/>
          <w:lang w:eastAsia="zh-CN"/>
        </w:rPr>
        <w:t>或翻译的特定模块或功能。由于法律和法规因地区而异，因此法律或法规的差异可能会影响在未创建所需功能的地区使用该功能。如果在</w:t>
      </w:r>
      <w:r w:rsidRPr="00EC331D">
        <w:rPr>
          <w:rFonts w:eastAsia="SimSun" w:cs="Arial" w:hint="eastAsia"/>
          <w:lang w:eastAsia="zh-CN"/>
        </w:rPr>
        <w:t xml:space="preserve"> Microsoft </w:t>
      </w:r>
      <w:r w:rsidRPr="00EC331D">
        <w:rPr>
          <w:rFonts w:eastAsia="SimSun" w:cs="Arial" w:hint="eastAsia"/>
          <w:lang w:eastAsia="zh-CN"/>
        </w:rPr>
        <w:t>已创建并普遍商业提供任何本地化或翻译版本的</w:t>
      </w:r>
      <w:r w:rsidRPr="00EC331D">
        <w:rPr>
          <w:rFonts w:eastAsia="SimSun" w:cs="Arial" w:hint="eastAsia"/>
          <w:lang w:eastAsia="zh-CN"/>
        </w:rPr>
        <w:t xml:space="preserve"> Microsoft Dynamics </w:t>
      </w:r>
      <w:r w:rsidRPr="00EC331D">
        <w:rPr>
          <w:rFonts w:eastAsia="SimSun" w:cs="Arial" w:hint="eastAsia"/>
          <w:lang w:eastAsia="zh-CN"/>
        </w:rPr>
        <w:t>软件或服务的地区之外使用此软件（包括通过此软件提供的任何在线服务），</w:t>
      </w:r>
      <w:r w:rsidRPr="00EC331D">
        <w:rPr>
          <w:rFonts w:eastAsia="SimSun" w:cs="Arial" w:hint="eastAsia"/>
          <w:lang w:eastAsia="zh-CN"/>
        </w:rPr>
        <w:t xml:space="preserve">Microsoft </w:t>
      </w:r>
      <w:r w:rsidRPr="00EC331D">
        <w:rPr>
          <w:rFonts w:eastAsia="SimSun" w:cs="Arial" w:hint="eastAsia"/>
          <w:lang w:eastAsia="zh-CN"/>
        </w:rPr>
        <w:t>不会对其性能或适用性作出任何声明、保证、担保（明示、默示或以其他方式）或保障。请咨询要使用此软件的地理区域的税务专家，确认该功能是否适用于该地区。</w:t>
      </w:r>
    </w:p>
    <w:p w14:paraId="1B80031B"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如果您希望对软件进行本地化和</w:t>
      </w:r>
      <w:r w:rsidRPr="00EC331D">
        <w:rPr>
          <w:rFonts w:eastAsia="SimSun" w:cs="Arial" w:hint="eastAsia"/>
          <w:lang w:eastAsia="zh-CN"/>
        </w:rPr>
        <w:t>/</w:t>
      </w:r>
      <w:r w:rsidRPr="00EC331D">
        <w:rPr>
          <w:rFonts w:eastAsia="SimSun" w:cs="Arial" w:hint="eastAsia"/>
          <w:lang w:eastAsia="zh-CN"/>
        </w:rPr>
        <w:t>或翻译，必须拥有最新且有效的</w:t>
      </w:r>
      <w:r w:rsidRPr="00CB45F1">
        <w:rPr>
          <w:rFonts w:ascii="SimSun" w:eastAsia="SimSun" w:hAnsi="SimSun" w:cs="Arial" w:hint="eastAsia"/>
          <w:lang w:eastAsia="zh-CN"/>
        </w:rPr>
        <w:t>“</w:t>
      </w:r>
      <w:r w:rsidRPr="00EC331D">
        <w:rPr>
          <w:rFonts w:eastAsia="SimSun" w:cs="Arial" w:hint="eastAsia"/>
          <w:lang w:eastAsia="zh-CN"/>
        </w:rPr>
        <w:t>主要合作伙伴本地化和翻译许可协议</w:t>
      </w:r>
      <w:r w:rsidRPr="00CB45F1">
        <w:rPr>
          <w:rFonts w:ascii="SimSun" w:eastAsia="SimSun" w:hAnsi="SimSun" w:cs="Arial" w:hint="eastAsia"/>
          <w:lang w:eastAsia="zh-CN"/>
        </w:rPr>
        <w:t>”</w:t>
      </w:r>
      <w:r w:rsidRPr="00EC331D">
        <w:rPr>
          <w:rFonts w:eastAsia="SimSun" w:cs="Arial" w:hint="eastAsia"/>
          <w:lang w:eastAsia="zh-CN"/>
        </w:rPr>
        <w:t>（以下简称</w:t>
      </w:r>
      <w:r w:rsidRPr="00CB45F1">
        <w:rPr>
          <w:rFonts w:eastAsia="SimSun" w:cs="Arial"/>
          <w:lang w:eastAsia="zh-CN"/>
        </w:rPr>
        <w:t>“MPLLA”</w:t>
      </w:r>
      <w:r w:rsidRPr="00EC331D">
        <w:rPr>
          <w:rFonts w:eastAsia="SimSun" w:cs="Arial" w:hint="eastAsia"/>
          <w:lang w:eastAsia="zh-CN"/>
        </w:rPr>
        <w:t>）。</w:t>
      </w:r>
      <w:r w:rsidR="00C91D99">
        <w:rPr>
          <w:rFonts w:eastAsia="SimSun" w:cs="Arial"/>
          <w:lang w:eastAsia="zh-CN"/>
        </w:rPr>
        <w:br/>
      </w:r>
      <w:r w:rsidRPr="00EC331D">
        <w:rPr>
          <w:rFonts w:eastAsia="SimSun" w:cs="Arial" w:hint="eastAsia"/>
          <w:lang w:eastAsia="zh-CN"/>
        </w:rPr>
        <w:t>如需关于</w:t>
      </w:r>
      <w:r w:rsidRPr="00EC331D">
        <w:rPr>
          <w:rFonts w:eastAsia="SimSun" w:cs="Arial" w:hint="eastAsia"/>
          <w:lang w:eastAsia="zh-CN"/>
        </w:rPr>
        <w:t xml:space="preserve"> MPLLA </w:t>
      </w:r>
      <w:r w:rsidRPr="00EC331D">
        <w:rPr>
          <w:rFonts w:eastAsia="SimSun" w:cs="Arial" w:hint="eastAsia"/>
          <w:lang w:eastAsia="zh-CN"/>
        </w:rPr>
        <w:t>及</w:t>
      </w:r>
      <w:r w:rsidRPr="00EC331D">
        <w:rPr>
          <w:rFonts w:eastAsia="SimSun" w:cs="Arial" w:hint="eastAsia"/>
          <w:lang w:eastAsia="zh-CN"/>
        </w:rPr>
        <w:t xml:space="preserve"> Microsoft Dynamics </w:t>
      </w:r>
      <w:r w:rsidRPr="00EC331D">
        <w:rPr>
          <w:rFonts w:eastAsia="SimSun" w:cs="Arial" w:hint="eastAsia"/>
          <w:lang w:eastAsia="zh-CN"/>
        </w:rPr>
        <w:t>合作伙伴本地化和翻译许可计划的更多信息，请访问</w:t>
      </w:r>
      <w:r w:rsidRPr="00EC331D">
        <w:rPr>
          <w:rFonts w:eastAsia="SimSun" w:cs="Arial" w:hint="eastAsia"/>
          <w:lang w:eastAsia="zh-CN"/>
        </w:rPr>
        <w:t xml:space="preserve"> </w:t>
      </w:r>
      <w:hyperlink r:id="rId117" w:history="1">
        <w:r w:rsidRPr="00EC331D">
          <w:rPr>
            <w:rStyle w:val="Hyperlink"/>
            <w:rFonts w:eastAsia="SimSun" w:cs="Arial" w:hint="eastAsia"/>
            <w:lang w:eastAsia="zh-CN"/>
          </w:rPr>
          <w:t>https://mbs.microsoft.com/partnersource/partneressentials/pllp</w:t>
        </w:r>
      </w:hyperlink>
      <w:r w:rsidRPr="00EC331D">
        <w:rPr>
          <w:rFonts w:eastAsia="SimSun" w:cs="Arial" w:hint="eastAsia"/>
          <w:lang w:eastAsia="zh-CN"/>
        </w:rPr>
        <w:t xml:space="preserve"> </w:t>
      </w:r>
      <w:r w:rsidRPr="00EC331D">
        <w:rPr>
          <w:rFonts w:eastAsia="SimSun" w:cs="Arial" w:hint="eastAsia"/>
          <w:lang w:eastAsia="zh-CN"/>
        </w:rPr>
        <w:t>或联系您的合作伙伴客户经理。</w:t>
      </w:r>
    </w:p>
    <w:p w14:paraId="1B80031C" w14:textId="77777777" w:rsidR="000A570B"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1D" w14:textId="77777777" w:rsidR="000A570B" w:rsidRPr="00EC331D" w:rsidRDefault="000A570B" w:rsidP="000A570B">
      <w:pPr>
        <w:pStyle w:val="PURProductName"/>
        <w:rPr>
          <w:rFonts w:eastAsia="SimSun" w:cs="Arial"/>
          <w:lang w:eastAsia="zh-CN"/>
        </w:rPr>
      </w:pPr>
      <w:bookmarkStart w:id="117" w:name="_Toc299524955"/>
      <w:bookmarkStart w:id="118" w:name="_Toc299531307"/>
      <w:bookmarkStart w:id="119" w:name="_Toc299531415"/>
      <w:bookmarkStart w:id="120" w:name="_Toc299531523"/>
      <w:bookmarkStart w:id="121" w:name="_Toc299957132"/>
      <w:bookmarkStart w:id="122" w:name="_Toc346536838"/>
      <w:bookmarkStart w:id="123" w:name="_Toc339280305"/>
      <w:bookmarkStart w:id="124" w:name="_Toc339280367"/>
      <w:bookmarkStart w:id="125" w:name="_Toc363552776"/>
      <w:bookmarkStart w:id="126" w:name="_Toc363552841"/>
      <w:bookmarkStart w:id="127" w:name="_Toc378682221"/>
      <w:bookmarkStart w:id="128" w:name="_Toc378682241"/>
      <w:bookmarkStart w:id="129" w:name="_Toc371268253"/>
      <w:bookmarkStart w:id="130" w:name="_Toc371268320"/>
      <w:bookmarkStart w:id="131" w:name="_Toc380101589"/>
      <w:bookmarkStart w:id="132" w:name="_Toc381959855"/>
      <w:r w:rsidRPr="00EC331D">
        <w:rPr>
          <w:rFonts w:eastAsia="SimSun" w:cs="Arial" w:hint="eastAsia"/>
          <w:lang w:eastAsia="zh-CN"/>
        </w:rPr>
        <w:t xml:space="preserve">Microsoft Dynamics GP </w:t>
      </w:r>
      <w:bookmarkEnd w:id="117"/>
      <w:bookmarkEnd w:id="118"/>
      <w:bookmarkEnd w:id="119"/>
      <w:bookmarkEnd w:id="120"/>
      <w:bookmarkEnd w:id="121"/>
      <w:r w:rsidRPr="00EC331D">
        <w:rPr>
          <w:rFonts w:eastAsia="SimSun" w:cs="Arial" w:hint="eastAsia"/>
          <w:lang w:eastAsia="zh-CN"/>
        </w:rPr>
        <w:t>2013</w:t>
      </w:r>
      <w:bookmarkEnd w:id="122"/>
      <w:bookmarkEnd w:id="123"/>
      <w:bookmarkEnd w:id="124"/>
      <w:bookmarkEnd w:id="125"/>
      <w:bookmarkEnd w:id="126"/>
      <w:bookmarkEnd w:id="127"/>
      <w:bookmarkEnd w:id="128"/>
      <w:bookmarkEnd w:id="129"/>
      <w:bookmarkEnd w:id="130"/>
      <w:bookmarkEnd w:id="131"/>
      <w:bookmarkEnd w:id="132"/>
      <w:r w:rsidRPr="00EC331D">
        <w:rPr>
          <w:rFonts w:eastAsia="SimSun" w:cs="Arial" w:hint="eastAsia"/>
          <w:lang w:eastAsia="zh-CN"/>
        </w:rPr>
        <w:fldChar w:fldCharType="begin"/>
      </w:r>
      <w:r w:rsidRPr="00EC331D">
        <w:rPr>
          <w:rFonts w:eastAsia="SimSun" w:cs="Arial" w:hint="eastAsia"/>
          <w:lang w:eastAsia="zh-CN"/>
        </w:rPr>
        <w:instrText>XE "Microsoft Dynamics GP 2013"</w:instrText>
      </w:r>
      <w:r w:rsidRPr="00EC331D">
        <w:rPr>
          <w:rFonts w:eastAsia="SimSun" w:cs="Arial" w:hint="eastAsia"/>
          <w:lang w:eastAsia="zh-CN"/>
        </w:rPr>
        <w:fldChar w:fldCharType="end"/>
      </w:r>
    </w:p>
    <w:p w14:paraId="1B80031E" w14:textId="77777777" w:rsidR="000A570B" w:rsidRPr="00EC331D" w:rsidRDefault="000A570B" w:rsidP="000A570B">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C331D" w14:paraId="1B800321" w14:textId="77777777" w:rsidTr="00AE7BEF">
        <w:tc>
          <w:tcPr>
            <w:tcW w:w="2477" w:type="pct"/>
          </w:tcPr>
          <w:p w14:paraId="1B80031F" w14:textId="77777777" w:rsidR="000A570B" w:rsidRPr="00C94B3A" w:rsidRDefault="005E52C7" w:rsidP="00AE7BEF">
            <w:pPr>
              <w:pStyle w:val="PURLMSH"/>
              <w:rPr>
                <w:rFonts w:eastAsia="SimSun" w:cs="Arial"/>
                <w:lang w:eastAsia="zh-CN"/>
              </w:rPr>
            </w:pPr>
            <w:r w:rsidRPr="00C94B3A">
              <w:rPr>
                <w:rFonts w:eastAsia="SimSun" w:cs="Arial" w:hint="eastAsia"/>
                <w:lang w:eastAsia="zh-CN"/>
              </w:rPr>
              <w:t>服务器场内的许可移动性：</w:t>
            </w:r>
            <w:r w:rsidRPr="00C94B3A">
              <w:rPr>
                <w:rFonts w:eastAsia="SimSun" w:cs="Arial" w:hint="eastAsia"/>
                <w:b/>
                <w:lang w:eastAsia="zh-CN"/>
              </w:rPr>
              <w:t>否</w:t>
            </w:r>
          </w:p>
        </w:tc>
        <w:tc>
          <w:tcPr>
            <w:tcW w:w="2523" w:type="pct"/>
          </w:tcPr>
          <w:p w14:paraId="1B800320" w14:textId="77777777" w:rsidR="000A570B" w:rsidRPr="00C94B3A" w:rsidRDefault="000A570B" w:rsidP="00AE7BEF">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0A570B" w:rsidRPr="00EC331D" w14:paraId="1B800324" w14:textId="77777777" w:rsidTr="00AE7BEF">
        <w:tc>
          <w:tcPr>
            <w:tcW w:w="2477" w:type="pct"/>
          </w:tcPr>
          <w:p w14:paraId="1B800322" w14:textId="77777777" w:rsidR="000A570B" w:rsidRPr="00C94B3A" w:rsidRDefault="00624A7C" w:rsidP="00AE7BEF">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23" w:type="pct"/>
          </w:tcPr>
          <w:p w14:paraId="1B800323" w14:textId="77777777" w:rsidR="000A570B" w:rsidRPr="00C94B3A" w:rsidRDefault="000A570B" w:rsidP="00AE7BEF">
            <w:pPr>
              <w:pStyle w:val="PURLMSH"/>
              <w:rPr>
                <w:rFonts w:eastAsia="SimSun" w:cs="Arial"/>
                <w:lang w:eastAsia="zh-CN"/>
              </w:rPr>
            </w:pPr>
          </w:p>
        </w:tc>
      </w:tr>
    </w:tbl>
    <w:p w14:paraId="1B800325" w14:textId="77777777" w:rsidR="000A570B" w:rsidRPr="00EC331D" w:rsidRDefault="000A570B" w:rsidP="000A570B">
      <w:pPr>
        <w:pStyle w:val="PURADDITIONALTERMSHEADERMB"/>
        <w:rPr>
          <w:rFonts w:eastAsia="SimSun" w:cs="Arial"/>
          <w:lang w:eastAsia="zh-CN"/>
        </w:rPr>
      </w:pPr>
      <w:r w:rsidRPr="00EC331D">
        <w:rPr>
          <w:rFonts w:eastAsia="SimSun" w:cs="Arial" w:hint="eastAsia"/>
          <w:lang w:eastAsia="zh-CN"/>
        </w:rPr>
        <w:t>附加条款：</w:t>
      </w:r>
    </w:p>
    <w:p w14:paraId="1B800326"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组件：</w:t>
      </w:r>
    </w:p>
    <w:p w14:paraId="1B800327"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您只能使用所选的</w:t>
      </w:r>
      <w:r w:rsidRPr="00EC331D">
        <w:rPr>
          <w:rFonts w:eastAsia="SimSun" w:cs="Arial" w:hint="eastAsia"/>
          <w:lang w:eastAsia="zh-CN"/>
        </w:rPr>
        <w:t xml:space="preserve"> SAL </w:t>
      </w:r>
      <w:r w:rsidRPr="00EC331D">
        <w:rPr>
          <w:rFonts w:eastAsia="SimSun" w:cs="Arial" w:hint="eastAsia"/>
          <w:lang w:eastAsia="zh-CN"/>
        </w:rPr>
        <w:t>版本以每处理器方式运行独立功能（称为</w:t>
      </w:r>
      <w:r w:rsidRPr="00CB45F1">
        <w:rPr>
          <w:rFonts w:ascii="SimSun" w:eastAsia="SimSun" w:hAnsi="SimSun" w:cs="Arial" w:hint="eastAsia"/>
          <w:lang w:eastAsia="zh-CN"/>
        </w:rPr>
        <w:t>“</w:t>
      </w:r>
      <w:r w:rsidRPr="00EC331D">
        <w:rPr>
          <w:rFonts w:eastAsia="SimSun" w:cs="Arial" w:hint="eastAsia"/>
          <w:lang w:eastAsia="zh-CN"/>
        </w:rPr>
        <w:t>组件</w:t>
      </w:r>
      <w:r w:rsidRPr="00CB45F1">
        <w:rPr>
          <w:rFonts w:ascii="SimSun" w:eastAsia="SimSun" w:hAnsi="SimSun" w:cs="Arial" w:hint="eastAsia"/>
          <w:lang w:eastAsia="zh-CN"/>
        </w:rPr>
        <w:t>”</w:t>
      </w:r>
      <w:r w:rsidRPr="00EC331D">
        <w:rPr>
          <w:rFonts w:eastAsia="SimSun" w:cs="Arial" w:hint="eastAsia"/>
          <w:lang w:eastAsia="zh-CN"/>
        </w:rPr>
        <w:t>）的实例。我们可能会修改组件列表。有关其他可用组件的详细信息，请访问</w:t>
      </w:r>
      <w:r w:rsidRPr="00EC331D">
        <w:rPr>
          <w:rFonts w:eastAsia="SimSun" w:cs="Arial" w:hint="eastAsia"/>
          <w:lang w:eastAsia="zh-CN"/>
        </w:rPr>
        <w:t xml:space="preserve"> </w:t>
      </w:r>
      <w:r w:rsidRPr="00EC331D">
        <w:rPr>
          <w:rStyle w:val="Hyperlink"/>
          <w:rFonts w:eastAsia="SimSun" w:cs="Arial" w:hint="eastAsia"/>
          <w:lang w:eastAsia="zh-CN"/>
        </w:rPr>
        <w:t>http://</w:t>
      </w:r>
      <w:hyperlink r:id="rId118" w:history="1">
        <w:r w:rsidRPr="00EC331D">
          <w:rPr>
            <w:rStyle w:val="Hyperlink"/>
            <w:rFonts w:eastAsia="SimSun" w:cs="Arial" w:hint="eastAsia"/>
            <w:lang w:eastAsia="zh-CN"/>
          </w:rPr>
          <w:t>www.explore.ms</w:t>
        </w:r>
      </w:hyperlink>
      <w:r w:rsidRPr="00EC331D">
        <w:rPr>
          <w:rFonts w:eastAsia="SimSun" w:cs="Arial" w:hint="eastAsia"/>
          <w:lang w:eastAsia="zh-CN"/>
        </w:rPr>
        <w:t>。</w:t>
      </w:r>
    </w:p>
    <w:p w14:paraId="1B800328"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对于在处理器许可模式下许可的组件，无论所使用的处理器的数量有多少，您只需为每个</w:t>
      </w:r>
      <w:r w:rsidRPr="00CB45F1">
        <w:rPr>
          <w:rFonts w:ascii="SimSun" w:eastAsia="SimSun" w:hAnsi="SimSun" w:cs="Arial" w:hint="eastAsia"/>
          <w:lang w:eastAsia="zh-CN"/>
        </w:rPr>
        <w:t>“</w:t>
      </w:r>
      <w:r w:rsidRPr="00EC331D">
        <w:rPr>
          <w:rFonts w:eastAsia="SimSun" w:cs="Arial" w:hint="eastAsia"/>
          <w:lang w:eastAsia="zh-CN"/>
        </w:rPr>
        <w:t>系统数据库</w:t>
      </w:r>
      <w:r w:rsidRPr="00CB45F1">
        <w:rPr>
          <w:rFonts w:ascii="SimSun" w:eastAsia="SimSun" w:hAnsi="SimSun" w:cs="Arial" w:hint="eastAsia"/>
          <w:lang w:eastAsia="zh-CN"/>
        </w:rPr>
        <w:t>”</w:t>
      </w:r>
      <w:r w:rsidRPr="00EC331D">
        <w:rPr>
          <w:rFonts w:eastAsia="SimSun" w:cs="Arial" w:hint="eastAsia"/>
          <w:lang w:eastAsia="zh-CN"/>
        </w:rPr>
        <w:t>许可并报告一个处理器许可即可。</w:t>
      </w:r>
      <w:r w:rsidRPr="00CB45F1">
        <w:rPr>
          <w:rFonts w:ascii="SimSun" w:eastAsia="SimSun" w:hAnsi="SimSun" w:cs="Arial" w:hint="eastAsia"/>
          <w:lang w:eastAsia="zh-CN"/>
        </w:rPr>
        <w:t>“</w:t>
      </w:r>
      <w:r w:rsidRPr="00EC331D">
        <w:rPr>
          <w:rFonts w:eastAsia="SimSun" w:cs="Arial" w:hint="eastAsia"/>
          <w:lang w:eastAsia="zh-CN"/>
        </w:rPr>
        <w:t>系统数据库</w:t>
      </w:r>
      <w:r w:rsidRPr="00CB45F1">
        <w:rPr>
          <w:rFonts w:ascii="SimSun" w:eastAsia="SimSun" w:hAnsi="SimSun" w:cs="Arial" w:hint="eastAsia"/>
          <w:lang w:eastAsia="zh-CN"/>
        </w:rPr>
        <w:t>”</w:t>
      </w:r>
      <w:r w:rsidRPr="00EC331D">
        <w:rPr>
          <w:rFonts w:eastAsia="SimSun" w:cs="Arial" w:hint="eastAsia"/>
          <w:lang w:eastAsia="zh-CN"/>
        </w:rPr>
        <w:t>是指控制您的用户和财务报告单位的基础数据库。</w:t>
      </w:r>
    </w:p>
    <w:p w14:paraId="1B800329"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本地化和翻译</w:t>
      </w:r>
    </w:p>
    <w:p w14:paraId="1B80032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单击以下超链接，了解</w:t>
      </w:r>
      <w:r w:rsidRPr="00EC331D">
        <w:rPr>
          <w:rFonts w:eastAsia="SimSun" w:cs="Arial" w:hint="eastAsia"/>
          <w:lang w:eastAsia="zh-CN"/>
        </w:rPr>
        <w:t xml:space="preserve"> Microsoft </w:t>
      </w:r>
      <w:r w:rsidRPr="00EC331D">
        <w:rPr>
          <w:rFonts w:eastAsia="SimSun" w:cs="Arial" w:hint="eastAsia"/>
          <w:lang w:eastAsia="zh-CN"/>
        </w:rPr>
        <w:t>已经进行本地化并已普遍提供的地理区域和语言列表：</w:t>
      </w:r>
      <w:hyperlink r:id="rId119" w:history="1">
        <w:r w:rsidRPr="00EC331D">
          <w:rPr>
            <w:rStyle w:val="Hyperlink"/>
            <w:rFonts w:eastAsia="SimSun" w:cs="Arial" w:hint="eastAsia"/>
            <w:lang w:eastAsia="zh-CN"/>
          </w:rPr>
          <w:t>http://www.microsoft.com/dynamics/en/us/products/gp-availability.aspx</w:t>
        </w:r>
      </w:hyperlink>
    </w:p>
    <w:p w14:paraId="1B80032B"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了解到，在某些情况下，您可能需要在其他地区使用在特定地区已本地化和</w:t>
      </w:r>
      <w:r w:rsidRPr="00EC331D">
        <w:rPr>
          <w:rFonts w:eastAsia="SimSun" w:cs="Arial" w:hint="eastAsia"/>
          <w:lang w:eastAsia="zh-CN"/>
        </w:rPr>
        <w:t>/</w:t>
      </w:r>
      <w:r w:rsidRPr="00EC331D">
        <w:rPr>
          <w:rFonts w:eastAsia="SimSun" w:cs="Arial" w:hint="eastAsia"/>
          <w:lang w:eastAsia="zh-CN"/>
        </w:rPr>
        <w:t>或翻译的特定模块或功能。由于法律和法规因地区而异，因此法律或法规的差异可能会影响在未创建所需功能的地区使用该功能。如果在</w:t>
      </w:r>
      <w:r w:rsidRPr="00EC331D">
        <w:rPr>
          <w:rFonts w:eastAsia="SimSun" w:cs="Arial" w:hint="eastAsia"/>
          <w:lang w:eastAsia="zh-CN"/>
        </w:rPr>
        <w:t xml:space="preserve"> Microsoft </w:t>
      </w:r>
      <w:r w:rsidRPr="00EC331D">
        <w:rPr>
          <w:rFonts w:eastAsia="SimSun" w:cs="Arial" w:hint="eastAsia"/>
          <w:lang w:eastAsia="zh-CN"/>
        </w:rPr>
        <w:t>已创建并普遍商业提供任何本地化或翻译版本的</w:t>
      </w:r>
      <w:r w:rsidRPr="00EC331D">
        <w:rPr>
          <w:rFonts w:eastAsia="SimSun" w:cs="Arial" w:hint="eastAsia"/>
          <w:lang w:eastAsia="zh-CN"/>
        </w:rPr>
        <w:t xml:space="preserve"> Microsoft Dynamics </w:t>
      </w:r>
      <w:r w:rsidRPr="00EC331D">
        <w:rPr>
          <w:rFonts w:eastAsia="SimSun" w:cs="Arial" w:hint="eastAsia"/>
          <w:lang w:eastAsia="zh-CN"/>
        </w:rPr>
        <w:t>软件或服务的地区之外使用此软件（包括通过此软件提供的任何在线服务），</w:t>
      </w:r>
      <w:r w:rsidRPr="00EC331D">
        <w:rPr>
          <w:rFonts w:eastAsia="SimSun" w:cs="Arial" w:hint="eastAsia"/>
          <w:lang w:eastAsia="zh-CN"/>
        </w:rPr>
        <w:t xml:space="preserve">Microsoft </w:t>
      </w:r>
      <w:r w:rsidRPr="00EC331D">
        <w:rPr>
          <w:rFonts w:eastAsia="SimSun" w:cs="Arial" w:hint="eastAsia"/>
          <w:lang w:eastAsia="zh-CN"/>
        </w:rPr>
        <w:t>不会对其性能或适用性作出任何声明、保证、担保（明示、默示或以其他方式）或保障。请咨询要使用此软件的地理区域的税务专家，确认该功能是否适用于该地区。</w:t>
      </w:r>
    </w:p>
    <w:p w14:paraId="1B80032C"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如果您希望对软件进行本地化和</w:t>
      </w:r>
      <w:r w:rsidRPr="00EC331D">
        <w:rPr>
          <w:rFonts w:eastAsia="SimSun" w:cs="Arial" w:hint="eastAsia"/>
          <w:lang w:eastAsia="zh-CN"/>
        </w:rPr>
        <w:t>/</w:t>
      </w:r>
      <w:r w:rsidRPr="00EC331D">
        <w:rPr>
          <w:rFonts w:eastAsia="SimSun" w:cs="Arial" w:hint="eastAsia"/>
          <w:lang w:eastAsia="zh-CN"/>
        </w:rPr>
        <w:t>或翻译，必须拥有最新且有效的</w:t>
      </w:r>
      <w:r w:rsidRPr="00CB45F1">
        <w:rPr>
          <w:rFonts w:ascii="SimSun" w:eastAsia="SimSun" w:hAnsi="SimSun" w:cs="Arial" w:hint="eastAsia"/>
          <w:lang w:eastAsia="zh-CN"/>
        </w:rPr>
        <w:t>“</w:t>
      </w:r>
      <w:r w:rsidRPr="00EC331D">
        <w:rPr>
          <w:rFonts w:eastAsia="SimSun" w:cs="Arial" w:hint="eastAsia"/>
          <w:lang w:eastAsia="zh-CN"/>
        </w:rPr>
        <w:t>主要合作伙伴本地化和翻译许可协议</w:t>
      </w:r>
      <w:r w:rsidRPr="00CB45F1">
        <w:rPr>
          <w:rFonts w:ascii="SimSun" w:eastAsia="SimSun" w:hAnsi="SimSun" w:cs="Arial" w:hint="eastAsia"/>
          <w:lang w:eastAsia="zh-CN"/>
        </w:rPr>
        <w:t>”</w:t>
      </w:r>
      <w:r w:rsidRPr="00EC331D">
        <w:rPr>
          <w:rFonts w:eastAsia="SimSun" w:cs="Arial" w:hint="eastAsia"/>
          <w:lang w:eastAsia="zh-CN"/>
        </w:rPr>
        <w:t>（以下简称</w:t>
      </w:r>
      <w:r w:rsidRPr="00CB45F1">
        <w:rPr>
          <w:rFonts w:eastAsia="SimSun" w:cs="Arial"/>
          <w:lang w:eastAsia="zh-CN"/>
        </w:rPr>
        <w:t>“MPLLA”</w:t>
      </w:r>
      <w:r w:rsidRPr="00EC331D">
        <w:rPr>
          <w:rFonts w:eastAsia="SimSun" w:cs="Arial" w:hint="eastAsia"/>
          <w:lang w:eastAsia="zh-CN"/>
        </w:rPr>
        <w:t>）。如需关于</w:t>
      </w:r>
      <w:r w:rsidRPr="00EC331D">
        <w:rPr>
          <w:rFonts w:eastAsia="SimSun" w:cs="Arial" w:hint="eastAsia"/>
          <w:lang w:eastAsia="zh-CN"/>
        </w:rPr>
        <w:t xml:space="preserve"> MPLLA </w:t>
      </w:r>
      <w:r w:rsidRPr="00EC331D">
        <w:rPr>
          <w:rFonts w:eastAsia="SimSun" w:cs="Arial" w:hint="eastAsia"/>
          <w:lang w:eastAsia="zh-CN"/>
        </w:rPr>
        <w:t>及</w:t>
      </w:r>
      <w:r w:rsidRPr="00EC331D">
        <w:rPr>
          <w:rFonts w:eastAsia="SimSun" w:cs="Arial" w:hint="eastAsia"/>
          <w:lang w:eastAsia="zh-CN"/>
        </w:rPr>
        <w:t xml:space="preserve"> Microsoft Dynamics </w:t>
      </w:r>
      <w:r w:rsidRPr="00EC331D">
        <w:rPr>
          <w:rFonts w:eastAsia="SimSun" w:cs="Arial" w:hint="eastAsia"/>
          <w:lang w:eastAsia="zh-CN"/>
        </w:rPr>
        <w:t>合作伙伴本地化和翻译许可计划的更多信息，请访问</w:t>
      </w:r>
      <w:r w:rsidRPr="00EC331D">
        <w:rPr>
          <w:rFonts w:eastAsia="SimSun" w:cs="Arial" w:hint="eastAsia"/>
          <w:lang w:eastAsia="zh-CN"/>
        </w:rPr>
        <w:t xml:space="preserve"> </w:t>
      </w:r>
      <w:hyperlink r:id="rId120" w:history="1">
        <w:r w:rsidRPr="00EC331D">
          <w:rPr>
            <w:rStyle w:val="Hyperlink"/>
            <w:rFonts w:eastAsia="SimSun" w:cs="Arial" w:hint="eastAsia"/>
            <w:lang w:eastAsia="zh-CN"/>
          </w:rPr>
          <w:t>https://mbs.microsoft.com/partnersource/partneressentials/pllp</w:t>
        </w:r>
      </w:hyperlink>
      <w:r w:rsidRPr="00EC331D">
        <w:rPr>
          <w:rFonts w:eastAsia="SimSun" w:cs="Arial" w:hint="eastAsia"/>
          <w:lang w:eastAsia="zh-CN"/>
        </w:rPr>
        <w:t xml:space="preserve"> </w:t>
      </w:r>
      <w:r w:rsidRPr="00EC331D">
        <w:rPr>
          <w:rFonts w:eastAsia="SimSun" w:cs="Arial" w:hint="eastAsia"/>
          <w:lang w:eastAsia="zh-CN"/>
        </w:rPr>
        <w:t>或联系您的合作伙伴客户经理。</w:t>
      </w:r>
    </w:p>
    <w:p w14:paraId="1B80032D" w14:textId="77777777" w:rsidR="000A570B"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2E" w14:textId="77777777" w:rsidR="000A570B" w:rsidRPr="00EC331D" w:rsidRDefault="000A570B" w:rsidP="000A570B">
      <w:pPr>
        <w:pStyle w:val="PURProductName"/>
        <w:rPr>
          <w:rFonts w:eastAsia="SimSun" w:cs="Arial"/>
          <w:lang w:eastAsia="zh-CN"/>
        </w:rPr>
      </w:pPr>
      <w:bookmarkStart w:id="133" w:name="_Toc299524956"/>
      <w:bookmarkStart w:id="134" w:name="_Toc299531308"/>
      <w:bookmarkStart w:id="135" w:name="_Toc299531416"/>
      <w:bookmarkStart w:id="136" w:name="_Toc299531524"/>
      <w:bookmarkStart w:id="137" w:name="_Toc299957133"/>
      <w:bookmarkStart w:id="138" w:name="_Toc346536839"/>
      <w:bookmarkStart w:id="139" w:name="_Toc339280306"/>
      <w:bookmarkStart w:id="140" w:name="_Toc339280368"/>
      <w:bookmarkStart w:id="141" w:name="_Toc363552777"/>
      <w:bookmarkStart w:id="142" w:name="_Toc363552842"/>
      <w:bookmarkStart w:id="143" w:name="_Toc378682222"/>
      <w:bookmarkStart w:id="144" w:name="_Toc378682242"/>
      <w:bookmarkStart w:id="145" w:name="_Toc371268254"/>
      <w:bookmarkStart w:id="146" w:name="_Toc371268321"/>
      <w:bookmarkStart w:id="147" w:name="_Toc380101590"/>
      <w:bookmarkStart w:id="148" w:name="_Toc381959856"/>
      <w:r w:rsidRPr="00EC331D">
        <w:rPr>
          <w:rFonts w:eastAsia="SimSun" w:cs="Arial" w:hint="eastAsia"/>
          <w:lang w:eastAsia="zh-CN"/>
        </w:rPr>
        <w:lastRenderedPageBreak/>
        <w:t xml:space="preserve">Microsoft Dynamics NAV </w:t>
      </w:r>
      <w:bookmarkEnd w:id="133"/>
      <w:bookmarkEnd w:id="134"/>
      <w:bookmarkEnd w:id="135"/>
      <w:bookmarkEnd w:id="136"/>
      <w:bookmarkEnd w:id="137"/>
      <w:r w:rsidRPr="00EC331D">
        <w:rPr>
          <w:rFonts w:eastAsia="SimSun" w:cs="Arial" w:hint="eastAsia"/>
          <w:lang w:eastAsia="zh-CN"/>
        </w:rPr>
        <w:t>2013</w:t>
      </w:r>
      <w:bookmarkEnd w:id="138"/>
      <w:bookmarkEnd w:id="139"/>
      <w:bookmarkEnd w:id="140"/>
      <w:bookmarkEnd w:id="141"/>
      <w:bookmarkEnd w:id="142"/>
      <w:r w:rsidRPr="00EC331D">
        <w:rPr>
          <w:rFonts w:eastAsia="SimSun" w:cs="Arial" w:hint="eastAsia"/>
          <w:lang w:eastAsia="zh-CN"/>
        </w:rPr>
        <w:t xml:space="preserve"> R2</w:t>
      </w:r>
      <w:bookmarkEnd w:id="143"/>
      <w:bookmarkEnd w:id="144"/>
      <w:bookmarkEnd w:id="145"/>
      <w:bookmarkEnd w:id="146"/>
      <w:bookmarkEnd w:id="147"/>
      <w:bookmarkEnd w:id="148"/>
      <w:r w:rsidRPr="00EC331D">
        <w:rPr>
          <w:rFonts w:eastAsia="SimSun" w:cs="Arial" w:hint="eastAsia"/>
          <w:lang w:eastAsia="zh-CN"/>
        </w:rPr>
        <w:fldChar w:fldCharType="begin"/>
      </w:r>
      <w:r w:rsidRPr="00EC331D">
        <w:rPr>
          <w:rFonts w:eastAsia="SimSun" w:cs="Arial" w:hint="eastAsia"/>
          <w:lang w:eastAsia="zh-CN"/>
        </w:rPr>
        <w:instrText>XE "Microsoft Dynamics NAV 2013 R2"</w:instrText>
      </w:r>
      <w:r w:rsidRPr="00EC331D">
        <w:rPr>
          <w:rFonts w:eastAsia="SimSun" w:cs="Arial" w:hint="eastAsia"/>
          <w:lang w:eastAsia="zh-CN"/>
        </w:rPr>
        <w:fldChar w:fldCharType="end"/>
      </w:r>
    </w:p>
    <w:p w14:paraId="1B80032F" w14:textId="77777777" w:rsidR="000A570B" w:rsidRPr="00EC331D" w:rsidRDefault="000A570B" w:rsidP="000A570B">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C331D" w14:paraId="1B800332" w14:textId="77777777" w:rsidTr="00AE7BEF">
        <w:tc>
          <w:tcPr>
            <w:tcW w:w="2477" w:type="pct"/>
          </w:tcPr>
          <w:p w14:paraId="1B800330" w14:textId="77777777" w:rsidR="000A570B" w:rsidRPr="00C94B3A" w:rsidRDefault="005E52C7" w:rsidP="00AE7BEF">
            <w:pPr>
              <w:pStyle w:val="PURLMSH"/>
              <w:rPr>
                <w:rFonts w:eastAsia="SimSun" w:cs="Arial"/>
                <w:lang w:eastAsia="zh-CN"/>
              </w:rPr>
            </w:pPr>
            <w:r w:rsidRPr="00C94B3A">
              <w:rPr>
                <w:rFonts w:eastAsia="SimSun" w:cs="Arial" w:hint="eastAsia"/>
                <w:lang w:eastAsia="zh-CN"/>
              </w:rPr>
              <w:t>服务器场内的许可移动性：</w:t>
            </w:r>
            <w:r w:rsidRPr="00C94B3A">
              <w:rPr>
                <w:rFonts w:eastAsia="SimSun" w:cs="Arial" w:hint="eastAsia"/>
                <w:b/>
                <w:lang w:eastAsia="zh-CN"/>
              </w:rPr>
              <w:t>否</w:t>
            </w:r>
          </w:p>
        </w:tc>
        <w:tc>
          <w:tcPr>
            <w:tcW w:w="2523" w:type="pct"/>
          </w:tcPr>
          <w:p w14:paraId="1B800331" w14:textId="77777777" w:rsidR="000A570B" w:rsidRPr="00C94B3A" w:rsidRDefault="000A570B" w:rsidP="00AE7BEF">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0A570B" w:rsidRPr="00EC331D" w14:paraId="1B800335" w14:textId="77777777" w:rsidTr="00AE7BEF">
        <w:tc>
          <w:tcPr>
            <w:tcW w:w="2477" w:type="pct"/>
          </w:tcPr>
          <w:p w14:paraId="1B800333" w14:textId="77777777" w:rsidR="000A570B" w:rsidRPr="00C94B3A" w:rsidRDefault="00624A7C" w:rsidP="00AE7BEF">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23" w:type="pct"/>
          </w:tcPr>
          <w:p w14:paraId="1B800334" w14:textId="77777777" w:rsidR="000A570B" w:rsidRPr="00C94B3A" w:rsidRDefault="000A570B" w:rsidP="00AE7BEF">
            <w:pPr>
              <w:pStyle w:val="PURLMSH"/>
              <w:rPr>
                <w:rFonts w:eastAsia="SimSun" w:cs="Arial"/>
                <w:lang w:eastAsia="zh-CN"/>
              </w:rPr>
            </w:pPr>
          </w:p>
        </w:tc>
      </w:tr>
    </w:tbl>
    <w:p w14:paraId="1B800336" w14:textId="77777777" w:rsidR="000A570B" w:rsidRPr="00EC331D" w:rsidRDefault="000A570B" w:rsidP="000A570B">
      <w:pPr>
        <w:pStyle w:val="PURADDITIONALTERMSHEADERMB"/>
        <w:rPr>
          <w:rFonts w:eastAsia="SimSun" w:cs="Arial"/>
          <w:lang w:eastAsia="zh-CN"/>
        </w:rPr>
      </w:pPr>
      <w:r w:rsidRPr="00EC331D">
        <w:rPr>
          <w:rFonts w:eastAsia="SimSun" w:cs="Arial" w:hint="eastAsia"/>
          <w:lang w:eastAsia="zh-CN"/>
        </w:rPr>
        <w:t>附加条款：</w:t>
      </w:r>
    </w:p>
    <w:p w14:paraId="1B800337"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组件：</w:t>
      </w:r>
    </w:p>
    <w:p w14:paraId="1B800338"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您只能使用所选的</w:t>
      </w:r>
      <w:r w:rsidRPr="00EC331D">
        <w:rPr>
          <w:rFonts w:eastAsia="SimSun" w:cs="Arial" w:hint="eastAsia"/>
          <w:lang w:eastAsia="zh-CN"/>
        </w:rPr>
        <w:t xml:space="preserve"> SAL </w:t>
      </w:r>
      <w:r w:rsidRPr="00EC331D">
        <w:rPr>
          <w:rFonts w:eastAsia="SimSun" w:cs="Arial" w:hint="eastAsia"/>
          <w:lang w:eastAsia="zh-CN"/>
        </w:rPr>
        <w:t>版本以每处理器方式运行独立功能（称为</w:t>
      </w:r>
      <w:r w:rsidRPr="00CB45F1">
        <w:rPr>
          <w:rFonts w:ascii="SimSun" w:eastAsia="SimSun" w:hAnsi="SimSun" w:cs="Arial" w:hint="eastAsia"/>
          <w:lang w:eastAsia="zh-CN"/>
        </w:rPr>
        <w:t>“</w:t>
      </w:r>
      <w:r w:rsidRPr="00EC331D">
        <w:rPr>
          <w:rFonts w:eastAsia="SimSun" w:cs="Arial" w:hint="eastAsia"/>
          <w:lang w:eastAsia="zh-CN"/>
        </w:rPr>
        <w:t>组件</w:t>
      </w:r>
      <w:r w:rsidRPr="00CB45F1">
        <w:rPr>
          <w:rFonts w:ascii="SimSun" w:eastAsia="SimSun" w:hAnsi="SimSun" w:cs="Arial" w:hint="eastAsia"/>
          <w:lang w:eastAsia="zh-CN"/>
        </w:rPr>
        <w:t>”</w:t>
      </w:r>
      <w:r w:rsidRPr="00EC331D">
        <w:rPr>
          <w:rFonts w:eastAsia="SimSun" w:cs="Arial" w:hint="eastAsia"/>
          <w:lang w:eastAsia="zh-CN"/>
        </w:rPr>
        <w:t>）的实例。我们可能会修改组件列表。有关其他可用组件的详细信息，请访问</w:t>
      </w:r>
      <w:r w:rsidRPr="00EC331D">
        <w:rPr>
          <w:rFonts w:eastAsia="SimSun" w:cs="Arial" w:hint="eastAsia"/>
          <w:lang w:eastAsia="zh-CN"/>
        </w:rPr>
        <w:t xml:space="preserve"> </w:t>
      </w:r>
      <w:r w:rsidRPr="00EC331D">
        <w:rPr>
          <w:rStyle w:val="Hyperlink"/>
          <w:rFonts w:eastAsia="SimSun" w:cs="Arial" w:hint="eastAsia"/>
          <w:lang w:eastAsia="zh-CN"/>
        </w:rPr>
        <w:t>http://</w:t>
      </w:r>
      <w:hyperlink r:id="rId121" w:history="1">
        <w:r w:rsidRPr="00EC331D">
          <w:rPr>
            <w:rStyle w:val="Hyperlink"/>
            <w:rFonts w:eastAsia="SimSun" w:cs="Arial" w:hint="eastAsia"/>
            <w:lang w:eastAsia="zh-CN"/>
          </w:rPr>
          <w:t>www.explore.ms</w:t>
        </w:r>
      </w:hyperlink>
      <w:r w:rsidRPr="00EC331D">
        <w:rPr>
          <w:rFonts w:eastAsia="SimSun" w:cs="Arial" w:hint="eastAsia"/>
          <w:lang w:eastAsia="zh-CN"/>
        </w:rPr>
        <w:t>。</w:t>
      </w:r>
    </w:p>
    <w:p w14:paraId="1B800339"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对于在处理器许可模式下许可的组件，无论所使用的处理器的数量有多少，您只需为每个</w:t>
      </w:r>
      <w:r w:rsidRPr="00CB45F1">
        <w:rPr>
          <w:rFonts w:ascii="SimSun" w:eastAsia="SimSun" w:hAnsi="SimSun" w:cs="Arial" w:hint="eastAsia"/>
          <w:lang w:eastAsia="zh-CN"/>
        </w:rPr>
        <w:t>“</w:t>
      </w:r>
      <w:r w:rsidRPr="00EC331D">
        <w:rPr>
          <w:rFonts w:eastAsia="SimSun" w:cs="Arial" w:hint="eastAsia"/>
          <w:lang w:eastAsia="zh-CN"/>
        </w:rPr>
        <w:t>系统数据库</w:t>
      </w:r>
      <w:r w:rsidRPr="00CB45F1">
        <w:rPr>
          <w:rFonts w:ascii="SimSun" w:eastAsia="SimSun" w:hAnsi="SimSun" w:cs="Arial" w:hint="eastAsia"/>
          <w:lang w:eastAsia="zh-CN"/>
        </w:rPr>
        <w:t>”</w:t>
      </w:r>
      <w:r w:rsidRPr="00EC331D">
        <w:rPr>
          <w:rFonts w:eastAsia="SimSun" w:cs="Arial" w:hint="eastAsia"/>
          <w:lang w:eastAsia="zh-CN"/>
        </w:rPr>
        <w:t>许可并报告一个处理器许可即可。</w:t>
      </w:r>
      <w:r w:rsidRPr="00CB45F1">
        <w:rPr>
          <w:rFonts w:ascii="SimSun" w:eastAsia="SimSun" w:hAnsi="SimSun" w:cs="Arial" w:hint="eastAsia"/>
          <w:lang w:eastAsia="zh-CN"/>
        </w:rPr>
        <w:t>“</w:t>
      </w:r>
      <w:r w:rsidRPr="00EC331D">
        <w:rPr>
          <w:rFonts w:eastAsia="SimSun" w:cs="Arial" w:hint="eastAsia"/>
          <w:lang w:eastAsia="zh-CN"/>
        </w:rPr>
        <w:t>系统数据库</w:t>
      </w:r>
      <w:r w:rsidRPr="00CB45F1">
        <w:rPr>
          <w:rFonts w:ascii="SimSun" w:eastAsia="SimSun" w:hAnsi="SimSun" w:cs="Arial" w:hint="eastAsia"/>
          <w:lang w:eastAsia="zh-CN"/>
        </w:rPr>
        <w:t>”</w:t>
      </w:r>
      <w:r w:rsidRPr="00EC331D">
        <w:rPr>
          <w:rFonts w:eastAsia="SimSun" w:cs="Arial" w:hint="eastAsia"/>
          <w:lang w:eastAsia="zh-CN"/>
        </w:rPr>
        <w:t>是指控制您的用户和财务报告单位的基础数据库。</w:t>
      </w:r>
    </w:p>
    <w:p w14:paraId="1B80033A"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本地化和翻译</w:t>
      </w:r>
    </w:p>
    <w:p w14:paraId="1B80033B"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单击以下超链接，了解</w:t>
      </w:r>
      <w:r w:rsidRPr="00EC331D">
        <w:rPr>
          <w:rFonts w:eastAsia="SimSun" w:cs="Arial" w:hint="eastAsia"/>
          <w:lang w:eastAsia="zh-CN"/>
        </w:rPr>
        <w:t xml:space="preserve"> Microsoft </w:t>
      </w:r>
      <w:r w:rsidRPr="00EC331D">
        <w:rPr>
          <w:rFonts w:eastAsia="SimSun" w:cs="Arial" w:hint="eastAsia"/>
          <w:lang w:eastAsia="zh-CN"/>
        </w:rPr>
        <w:t>已经进行本地化并已普遍提供的地理区域和语言列表：</w:t>
      </w:r>
      <w:hyperlink r:id="rId122" w:history="1">
        <w:r w:rsidRPr="00EC331D">
          <w:rPr>
            <w:rStyle w:val="Hyperlink"/>
            <w:rFonts w:eastAsia="SimSun" w:cs="Arial" w:hint="eastAsia"/>
            <w:lang w:eastAsia="zh-CN"/>
          </w:rPr>
          <w:t>http://www.microsoft.com/dynamics/en/us/products/nav-availability.aspx</w:t>
        </w:r>
      </w:hyperlink>
    </w:p>
    <w:p w14:paraId="1B80033C"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了解到，在某些情况下，您可能需要在其他地区使用在特定地区已本地化和</w:t>
      </w:r>
      <w:r w:rsidRPr="00EC331D">
        <w:rPr>
          <w:rFonts w:eastAsia="SimSun" w:cs="Arial" w:hint="eastAsia"/>
          <w:lang w:eastAsia="zh-CN"/>
        </w:rPr>
        <w:t>/</w:t>
      </w:r>
      <w:r w:rsidRPr="00EC331D">
        <w:rPr>
          <w:rFonts w:eastAsia="SimSun" w:cs="Arial" w:hint="eastAsia"/>
          <w:lang w:eastAsia="zh-CN"/>
        </w:rPr>
        <w:t>或翻译的特定模块或功能。由于法律和法规因地区而异，因此法律或法规的差异可能会影响在未创建所需功能的地区使用该功能。如果在</w:t>
      </w:r>
      <w:r w:rsidRPr="00EC331D">
        <w:rPr>
          <w:rFonts w:eastAsia="SimSun" w:cs="Arial" w:hint="eastAsia"/>
          <w:lang w:eastAsia="zh-CN"/>
        </w:rPr>
        <w:t xml:space="preserve"> Microsoft </w:t>
      </w:r>
      <w:r w:rsidRPr="00EC331D">
        <w:rPr>
          <w:rFonts w:eastAsia="SimSun" w:cs="Arial" w:hint="eastAsia"/>
          <w:lang w:eastAsia="zh-CN"/>
        </w:rPr>
        <w:t>已创建并普遍商业提供任何本地化或翻译版本的</w:t>
      </w:r>
      <w:r w:rsidRPr="00EC331D">
        <w:rPr>
          <w:rFonts w:eastAsia="SimSun" w:cs="Arial" w:hint="eastAsia"/>
          <w:lang w:eastAsia="zh-CN"/>
        </w:rPr>
        <w:t xml:space="preserve"> Microsoft Dynamics </w:t>
      </w:r>
      <w:r w:rsidRPr="00EC331D">
        <w:rPr>
          <w:rFonts w:eastAsia="SimSun" w:cs="Arial" w:hint="eastAsia"/>
          <w:lang w:eastAsia="zh-CN"/>
        </w:rPr>
        <w:t>软件或服务的地区之外使用此软件（包括通过此软件提供的任何在线服务），</w:t>
      </w:r>
      <w:r w:rsidRPr="00EC331D">
        <w:rPr>
          <w:rFonts w:eastAsia="SimSun" w:cs="Arial" w:hint="eastAsia"/>
          <w:lang w:eastAsia="zh-CN"/>
        </w:rPr>
        <w:t xml:space="preserve">Microsoft </w:t>
      </w:r>
      <w:r w:rsidRPr="00EC331D">
        <w:rPr>
          <w:rFonts w:eastAsia="SimSun" w:cs="Arial" w:hint="eastAsia"/>
          <w:lang w:eastAsia="zh-CN"/>
        </w:rPr>
        <w:t>不会对其性能或适用性作出任何声明、保证、担保（明示、默示或以其他方式）或保障。请咨询要使用此软件的地理区域的税务专家，确认该功能是否适用于该地区。</w:t>
      </w:r>
    </w:p>
    <w:p w14:paraId="1B80033D"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如果您希望对软件进行本地化和</w:t>
      </w:r>
      <w:r w:rsidRPr="00EC331D">
        <w:rPr>
          <w:rFonts w:eastAsia="SimSun" w:cs="Arial" w:hint="eastAsia"/>
          <w:lang w:eastAsia="zh-CN"/>
        </w:rPr>
        <w:t>/</w:t>
      </w:r>
      <w:r w:rsidRPr="00EC331D">
        <w:rPr>
          <w:rFonts w:eastAsia="SimSun" w:cs="Arial" w:hint="eastAsia"/>
          <w:lang w:eastAsia="zh-CN"/>
        </w:rPr>
        <w:t>或翻译，必须拥有最新且有效的</w:t>
      </w:r>
      <w:r w:rsidRPr="00CB45F1">
        <w:rPr>
          <w:rFonts w:ascii="SimSun" w:eastAsia="SimSun" w:hAnsi="SimSun" w:cs="Arial" w:hint="eastAsia"/>
          <w:lang w:eastAsia="zh-CN"/>
        </w:rPr>
        <w:t>“</w:t>
      </w:r>
      <w:r w:rsidRPr="00EC331D">
        <w:rPr>
          <w:rFonts w:eastAsia="SimSun" w:cs="Arial" w:hint="eastAsia"/>
          <w:lang w:eastAsia="zh-CN"/>
        </w:rPr>
        <w:t>主要合作伙伴本地化和翻译许可协议</w:t>
      </w:r>
      <w:r w:rsidRPr="00CB45F1">
        <w:rPr>
          <w:rFonts w:ascii="SimSun" w:eastAsia="SimSun" w:hAnsi="SimSun" w:cs="Arial" w:hint="eastAsia"/>
          <w:lang w:eastAsia="zh-CN"/>
        </w:rPr>
        <w:t>”</w:t>
      </w:r>
      <w:r w:rsidRPr="00EC331D">
        <w:rPr>
          <w:rFonts w:eastAsia="SimSun" w:cs="Arial" w:hint="eastAsia"/>
          <w:lang w:eastAsia="zh-CN"/>
        </w:rPr>
        <w:t>（以下简称</w:t>
      </w:r>
      <w:r w:rsidRPr="00CB45F1">
        <w:rPr>
          <w:rFonts w:eastAsia="SimSun" w:cs="Arial"/>
          <w:lang w:eastAsia="zh-CN"/>
        </w:rPr>
        <w:t>“MPLLA”</w:t>
      </w:r>
      <w:r w:rsidRPr="00EC331D">
        <w:rPr>
          <w:rFonts w:eastAsia="SimSun" w:cs="Arial" w:hint="eastAsia"/>
          <w:lang w:eastAsia="zh-CN"/>
        </w:rPr>
        <w:t>）。如需关于</w:t>
      </w:r>
      <w:r w:rsidRPr="00EC331D">
        <w:rPr>
          <w:rFonts w:eastAsia="SimSun" w:cs="Arial" w:hint="eastAsia"/>
          <w:lang w:eastAsia="zh-CN"/>
        </w:rPr>
        <w:t xml:space="preserve"> MPLLA </w:t>
      </w:r>
      <w:r w:rsidRPr="00EC331D">
        <w:rPr>
          <w:rFonts w:eastAsia="SimSun" w:cs="Arial" w:hint="eastAsia"/>
          <w:lang w:eastAsia="zh-CN"/>
        </w:rPr>
        <w:t>及</w:t>
      </w:r>
      <w:r w:rsidRPr="00EC331D">
        <w:rPr>
          <w:rFonts w:eastAsia="SimSun" w:cs="Arial" w:hint="eastAsia"/>
          <w:lang w:eastAsia="zh-CN"/>
        </w:rPr>
        <w:t xml:space="preserve"> Microsoft Dynamics </w:t>
      </w:r>
      <w:r w:rsidRPr="00EC331D">
        <w:rPr>
          <w:rFonts w:eastAsia="SimSun" w:cs="Arial" w:hint="eastAsia"/>
          <w:lang w:eastAsia="zh-CN"/>
        </w:rPr>
        <w:t>合作伙伴本地化和翻译许可计划的更多信息，请访问</w:t>
      </w:r>
      <w:r w:rsidRPr="00EC331D">
        <w:rPr>
          <w:rFonts w:eastAsia="SimSun" w:cs="Arial" w:hint="eastAsia"/>
          <w:lang w:eastAsia="zh-CN"/>
        </w:rPr>
        <w:t xml:space="preserve"> </w:t>
      </w:r>
      <w:hyperlink r:id="rId123" w:history="1">
        <w:r w:rsidRPr="00EC331D">
          <w:rPr>
            <w:rStyle w:val="Hyperlink"/>
            <w:rFonts w:eastAsia="SimSun" w:cs="Arial" w:hint="eastAsia"/>
            <w:lang w:eastAsia="zh-CN"/>
          </w:rPr>
          <w:t>https://mbs.microsoft.com/partnersource/partneressentials/pllp</w:t>
        </w:r>
      </w:hyperlink>
      <w:r w:rsidRPr="00EC331D">
        <w:rPr>
          <w:rFonts w:eastAsia="SimSun" w:cs="Arial" w:hint="eastAsia"/>
          <w:lang w:eastAsia="zh-CN"/>
        </w:rPr>
        <w:t xml:space="preserve"> </w:t>
      </w:r>
      <w:r w:rsidRPr="00EC331D">
        <w:rPr>
          <w:rFonts w:eastAsia="SimSun" w:cs="Arial" w:hint="eastAsia"/>
          <w:lang w:eastAsia="zh-CN"/>
        </w:rPr>
        <w:t>或联系您的合作伙伴客户经理。</w:t>
      </w:r>
    </w:p>
    <w:p w14:paraId="1B80033E" w14:textId="77777777" w:rsidR="000A570B"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3F" w14:textId="77777777" w:rsidR="000A570B" w:rsidRPr="00EC331D" w:rsidRDefault="000A570B" w:rsidP="000A570B">
      <w:pPr>
        <w:pStyle w:val="PURProductName"/>
        <w:rPr>
          <w:rFonts w:eastAsia="SimSun" w:cs="Arial"/>
          <w:lang w:eastAsia="zh-CN"/>
        </w:rPr>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80101591"/>
      <w:bookmarkStart w:id="164" w:name="_Toc381959857"/>
      <w:r w:rsidRPr="00EC331D">
        <w:rPr>
          <w:rFonts w:eastAsia="SimSun" w:cs="Arial" w:hint="eastAsia"/>
          <w:lang w:eastAsia="zh-CN"/>
        </w:rPr>
        <w:t>Microsoft Dynamics SL 2011</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r w:rsidRPr="00EC331D">
        <w:rPr>
          <w:rFonts w:eastAsia="SimSun" w:cs="Arial" w:hint="eastAsia"/>
          <w:lang w:eastAsia="zh-CN"/>
        </w:rPr>
        <w:fldChar w:fldCharType="begin"/>
      </w:r>
      <w:r w:rsidRPr="00EC331D">
        <w:rPr>
          <w:rFonts w:eastAsia="SimSun" w:cs="Arial" w:hint="eastAsia"/>
          <w:lang w:eastAsia="zh-CN"/>
        </w:rPr>
        <w:instrText>XE "Microsoft Dynamics SL 2011"</w:instrText>
      </w:r>
      <w:r w:rsidRPr="00EC331D">
        <w:rPr>
          <w:rFonts w:eastAsia="SimSun" w:cs="Arial" w:hint="eastAsia"/>
          <w:lang w:eastAsia="zh-CN"/>
        </w:rPr>
        <w:fldChar w:fldCharType="end"/>
      </w:r>
    </w:p>
    <w:p w14:paraId="1B800340" w14:textId="77777777" w:rsidR="000A570B" w:rsidRPr="00EC331D" w:rsidRDefault="000A570B" w:rsidP="000A570B">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C331D" w14:paraId="1B800343" w14:textId="77777777" w:rsidTr="00AE7BEF">
        <w:tc>
          <w:tcPr>
            <w:tcW w:w="2477" w:type="pct"/>
          </w:tcPr>
          <w:p w14:paraId="1B800341" w14:textId="77777777" w:rsidR="000A570B" w:rsidRPr="00C94B3A" w:rsidRDefault="005E52C7" w:rsidP="00AE7BEF">
            <w:pPr>
              <w:pStyle w:val="PURLMSH"/>
              <w:rPr>
                <w:rFonts w:eastAsia="SimSun" w:cs="Arial"/>
                <w:lang w:eastAsia="zh-CN"/>
              </w:rPr>
            </w:pPr>
            <w:r w:rsidRPr="00C94B3A">
              <w:rPr>
                <w:rFonts w:eastAsia="SimSun" w:cs="Arial" w:hint="eastAsia"/>
                <w:lang w:eastAsia="zh-CN"/>
              </w:rPr>
              <w:t>服务器场内的许可移动性：</w:t>
            </w:r>
            <w:r w:rsidRPr="00C94B3A">
              <w:rPr>
                <w:rFonts w:eastAsia="SimSun" w:cs="Arial" w:hint="eastAsia"/>
                <w:b/>
                <w:lang w:eastAsia="zh-CN"/>
              </w:rPr>
              <w:t>否</w:t>
            </w:r>
          </w:p>
        </w:tc>
        <w:tc>
          <w:tcPr>
            <w:tcW w:w="2523" w:type="pct"/>
          </w:tcPr>
          <w:p w14:paraId="1B800342" w14:textId="77777777" w:rsidR="000A570B" w:rsidRPr="00C94B3A" w:rsidRDefault="000A570B" w:rsidP="00AE7BEF">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0A570B" w:rsidRPr="00EC331D" w14:paraId="1B800346" w14:textId="77777777" w:rsidTr="00AE7BEF">
        <w:tc>
          <w:tcPr>
            <w:tcW w:w="2477" w:type="pct"/>
          </w:tcPr>
          <w:p w14:paraId="1B800344" w14:textId="77777777" w:rsidR="000A570B" w:rsidRPr="00C94B3A" w:rsidRDefault="00624A7C" w:rsidP="00D762A6">
            <w:pPr>
              <w:pStyle w:val="PURLMSH"/>
              <w:jc w:val="bot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23" w:type="pct"/>
          </w:tcPr>
          <w:p w14:paraId="1B800345" w14:textId="77777777" w:rsidR="000A570B" w:rsidRPr="00C94B3A" w:rsidRDefault="000A570B" w:rsidP="00AE7BEF">
            <w:pPr>
              <w:pStyle w:val="PURLMSH"/>
              <w:rPr>
                <w:rFonts w:eastAsia="SimSun" w:cs="Arial"/>
                <w:lang w:eastAsia="zh-CN"/>
              </w:rPr>
            </w:pPr>
          </w:p>
        </w:tc>
      </w:tr>
    </w:tbl>
    <w:p w14:paraId="1B800347" w14:textId="77777777" w:rsidR="000A570B" w:rsidRPr="00EC331D" w:rsidRDefault="000A570B" w:rsidP="000A570B">
      <w:pPr>
        <w:pStyle w:val="PURADDITIONALTERMSHEADERMB"/>
        <w:rPr>
          <w:rFonts w:eastAsia="SimSun" w:cs="Arial"/>
          <w:lang w:eastAsia="zh-CN"/>
        </w:rPr>
      </w:pPr>
      <w:r w:rsidRPr="00EC331D">
        <w:rPr>
          <w:rFonts w:eastAsia="SimSun" w:cs="Arial" w:hint="eastAsia"/>
          <w:lang w:eastAsia="zh-CN"/>
        </w:rPr>
        <w:t>附加条款：</w:t>
      </w:r>
    </w:p>
    <w:p w14:paraId="1B800348"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组件：</w:t>
      </w:r>
    </w:p>
    <w:p w14:paraId="1B800349"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您只能使用所选的</w:t>
      </w:r>
      <w:r w:rsidRPr="00EC331D">
        <w:rPr>
          <w:rFonts w:eastAsia="SimSun" w:cs="Arial" w:hint="eastAsia"/>
          <w:lang w:eastAsia="zh-CN"/>
        </w:rPr>
        <w:t xml:space="preserve"> SAL </w:t>
      </w:r>
      <w:r w:rsidRPr="00EC331D">
        <w:rPr>
          <w:rFonts w:eastAsia="SimSun" w:cs="Arial" w:hint="eastAsia"/>
          <w:lang w:eastAsia="zh-CN"/>
        </w:rPr>
        <w:t>版本以每处理器方式运行独立功能（称为</w:t>
      </w:r>
      <w:r w:rsidRPr="00CB45F1">
        <w:rPr>
          <w:rFonts w:ascii="SimSun" w:eastAsia="SimSun" w:hAnsi="SimSun" w:cs="Arial" w:hint="eastAsia"/>
          <w:lang w:eastAsia="zh-CN"/>
        </w:rPr>
        <w:t>“</w:t>
      </w:r>
      <w:r w:rsidRPr="00EC331D">
        <w:rPr>
          <w:rFonts w:eastAsia="SimSun" w:cs="Arial" w:hint="eastAsia"/>
          <w:lang w:eastAsia="zh-CN"/>
        </w:rPr>
        <w:t>组件</w:t>
      </w:r>
      <w:r w:rsidRPr="00CB45F1">
        <w:rPr>
          <w:rFonts w:ascii="SimSun" w:eastAsia="SimSun" w:hAnsi="SimSun" w:cs="Arial" w:hint="eastAsia"/>
          <w:lang w:eastAsia="zh-CN"/>
        </w:rPr>
        <w:t>”</w:t>
      </w:r>
      <w:r w:rsidRPr="00EC331D">
        <w:rPr>
          <w:rFonts w:eastAsia="SimSun" w:cs="Arial" w:hint="eastAsia"/>
          <w:lang w:eastAsia="zh-CN"/>
        </w:rPr>
        <w:t>）的实例。我们可能会修改组件列表。有关其他可用组件的详细信息，请访问</w:t>
      </w:r>
      <w:r w:rsidRPr="00EC331D">
        <w:rPr>
          <w:rFonts w:eastAsia="SimSun" w:cs="Arial" w:hint="eastAsia"/>
          <w:lang w:eastAsia="zh-CN"/>
        </w:rPr>
        <w:t xml:space="preserve"> </w:t>
      </w:r>
      <w:r w:rsidRPr="00EC331D">
        <w:rPr>
          <w:rStyle w:val="Hyperlink"/>
          <w:rFonts w:eastAsia="SimSun" w:cs="Arial" w:hint="eastAsia"/>
          <w:lang w:eastAsia="zh-CN"/>
        </w:rPr>
        <w:t>http://</w:t>
      </w:r>
      <w:hyperlink r:id="rId124" w:history="1">
        <w:r w:rsidRPr="00EC331D">
          <w:rPr>
            <w:rStyle w:val="Hyperlink"/>
            <w:rFonts w:eastAsia="SimSun" w:cs="Arial" w:hint="eastAsia"/>
            <w:lang w:eastAsia="zh-CN"/>
          </w:rPr>
          <w:t>www.explore.ms</w:t>
        </w:r>
      </w:hyperlink>
      <w:r w:rsidRPr="00EC331D">
        <w:rPr>
          <w:rFonts w:eastAsia="SimSun" w:cs="Arial" w:hint="eastAsia"/>
          <w:lang w:eastAsia="zh-CN"/>
        </w:rPr>
        <w:t>。</w:t>
      </w:r>
    </w:p>
    <w:p w14:paraId="1B80034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对于在处理器许可模式下许可的组件，无论所使用的处理器的数量有多少，您只需为每个</w:t>
      </w:r>
      <w:r w:rsidRPr="00CB45F1">
        <w:rPr>
          <w:rFonts w:ascii="SimSun" w:eastAsia="SimSun" w:hAnsi="SimSun" w:cs="Arial" w:hint="eastAsia"/>
          <w:lang w:eastAsia="zh-CN"/>
        </w:rPr>
        <w:t>“</w:t>
      </w:r>
      <w:r w:rsidRPr="00EC331D">
        <w:rPr>
          <w:rFonts w:eastAsia="SimSun" w:cs="Arial" w:hint="eastAsia"/>
          <w:lang w:eastAsia="zh-CN"/>
        </w:rPr>
        <w:t>系统数据库</w:t>
      </w:r>
      <w:r w:rsidRPr="00CB45F1">
        <w:rPr>
          <w:rFonts w:ascii="SimSun" w:eastAsia="SimSun" w:hAnsi="SimSun" w:cs="Arial" w:hint="eastAsia"/>
          <w:lang w:eastAsia="zh-CN"/>
        </w:rPr>
        <w:t>”</w:t>
      </w:r>
      <w:r w:rsidRPr="00EC331D">
        <w:rPr>
          <w:rFonts w:eastAsia="SimSun" w:cs="Arial" w:hint="eastAsia"/>
          <w:lang w:eastAsia="zh-CN"/>
        </w:rPr>
        <w:t>许可并报告一个处理器许可即可。</w:t>
      </w:r>
      <w:r w:rsidRPr="00CB45F1">
        <w:rPr>
          <w:rFonts w:ascii="SimSun" w:eastAsia="SimSun" w:hAnsi="SimSun" w:cs="Arial" w:hint="eastAsia"/>
          <w:lang w:eastAsia="zh-CN"/>
        </w:rPr>
        <w:t>“</w:t>
      </w:r>
      <w:r w:rsidRPr="00EC331D">
        <w:rPr>
          <w:rFonts w:eastAsia="SimSun" w:cs="Arial" w:hint="eastAsia"/>
          <w:lang w:eastAsia="zh-CN"/>
        </w:rPr>
        <w:t>系统数据库</w:t>
      </w:r>
      <w:r w:rsidRPr="00CB45F1">
        <w:rPr>
          <w:rFonts w:ascii="SimSun" w:eastAsia="SimSun" w:hAnsi="SimSun" w:cs="Arial" w:hint="eastAsia"/>
          <w:lang w:eastAsia="zh-CN"/>
        </w:rPr>
        <w:t>”</w:t>
      </w:r>
      <w:r w:rsidRPr="00EC331D">
        <w:rPr>
          <w:rFonts w:eastAsia="SimSun" w:cs="Arial" w:hint="eastAsia"/>
          <w:lang w:eastAsia="zh-CN"/>
        </w:rPr>
        <w:t>是指控制您的用户和财务报告单位的基础数据库。</w:t>
      </w:r>
    </w:p>
    <w:p w14:paraId="1B80034B"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本地化和翻译</w:t>
      </w:r>
    </w:p>
    <w:p w14:paraId="1B80034C"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单击以下超链接，了解</w:t>
      </w:r>
      <w:r w:rsidRPr="00EC331D">
        <w:rPr>
          <w:rFonts w:eastAsia="SimSun" w:cs="Arial" w:hint="eastAsia"/>
          <w:lang w:eastAsia="zh-CN"/>
        </w:rPr>
        <w:t xml:space="preserve"> Microsoft </w:t>
      </w:r>
      <w:r w:rsidRPr="00EC331D">
        <w:rPr>
          <w:rFonts w:eastAsia="SimSun" w:cs="Arial" w:hint="eastAsia"/>
          <w:lang w:eastAsia="zh-CN"/>
        </w:rPr>
        <w:t>已经进行本地化并已普遍提供的地理区域和语言列表：</w:t>
      </w:r>
      <w:hyperlink r:id="rId125" w:history="1">
        <w:r w:rsidRPr="00EC331D">
          <w:rPr>
            <w:rStyle w:val="Hyperlink"/>
            <w:rFonts w:eastAsia="SimSun" w:cs="Arial" w:hint="eastAsia"/>
            <w:lang w:eastAsia="zh-CN"/>
          </w:rPr>
          <w:t>http://www.microsoft.com/dynamics/en/us/products/sl-availability.aspx</w:t>
        </w:r>
      </w:hyperlink>
    </w:p>
    <w:p w14:paraId="1B80034D"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了解到，在某些情况下，您可能需要在其他地区使用在特定地区已本地化和</w:t>
      </w:r>
      <w:r w:rsidRPr="00EC331D">
        <w:rPr>
          <w:rFonts w:eastAsia="SimSun" w:cs="Arial" w:hint="eastAsia"/>
          <w:lang w:eastAsia="zh-CN"/>
        </w:rPr>
        <w:t>/</w:t>
      </w:r>
      <w:r w:rsidRPr="00EC331D">
        <w:rPr>
          <w:rFonts w:eastAsia="SimSun" w:cs="Arial" w:hint="eastAsia"/>
          <w:lang w:eastAsia="zh-CN"/>
        </w:rPr>
        <w:t>或翻译的特定模块或功能。由于法律和法规因地区而异，因此法律或法规的差异可能会影响在未创建所需功能的地区使用该功能。如果在</w:t>
      </w:r>
      <w:r w:rsidRPr="00EC331D">
        <w:rPr>
          <w:rFonts w:eastAsia="SimSun" w:cs="Arial" w:hint="eastAsia"/>
          <w:lang w:eastAsia="zh-CN"/>
        </w:rPr>
        <w:t xml:space="preserve"> Microsoft </w:t>
      </w:r>
      <w:r w:rsidRPr="00EC331D">
        <w:rPr>
          <w:rFonts w:eastAsia="SimSun" w:cs="Arial" w:hint="eastAsia"/>
          <w:lang w:eastAsia="zh-CN"/>
        </w:rPr>
        <w:t>已创建并普遍商业提供任何本地化或翻译版本的</w:t>
      </w:r>
      <w:r w:rsidRPr="00EC331D">
        <w:rPr>
          <w:rFonts w:eastAsia="SimSun" w:cs="Arial" w:hint="eastAsia"/>
          <w:lang w:eastAsia="zh-CN"/>
        </w:rPr>
        <w:t xml:space="preserve"> Microsoft Dynamics </w:t>
      </w:r>
      <w:r w:rsidRPr="00EC331D">
        <w:rPr>
          <w:rFonts w:eastAsia="SimSun" w:cs="Arial" w:hint="eastAsia"/>
          <w:lang w:eastAsia="zh-CN"/>
        </w:rPr>
        <w:t>软件或服务的地区之外使用此软件（包括通过此软件提供的任何在线服务），</w:t>
      </w:r>
      <w:r w:rsidRPr="00EC331D">
        <w:rPr>
          <w:rFonts w:eastAsia="SimSun" w:cs="Arial" w:hint="eastAsia"/>
          <w:lang w:eastAsia="zh-CN"/>
        </w:rPr>
        <w:t xml:space="preserve">Microsoft </w:t>
      </w:r>
      <w:r w:rsidRPr="00EC331D">
        <w:rPr>
          <w:rFonts w:eastAsia="SimSun" w:cs="Arial" w:hint="eastAsia"/>
          <w:lang w:eastAsia="zh-CN"/>
        </w:rPr>
        <w:t>不会对其性能或适用性作出任何声明、保证、担保（明示、默示或以其他方式）或保障。请咨询要使用此软件的地理区域的税务专家，确认该功能是否适用于该地区。</w:t>
      </w:r>
    </w:p>
    <w:p w14:paraId="1B80034E"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如果您希望对软件进行本地化和</w:t>
      </w:r>
      <w:r w:rsidRPr="00EC331D">
        <w:rPr>
          <w:rFonts w:eastAsia="SimSun" w:cs="Arial" w:hint="eastAsia"/>
          <w:lang w:eastAsia="zh-CN"/>
        </w:rPr>
        <w:t>/</w:t>
      </w:r>
      <w:r w:rsidRPr="00EC331D">
        <w:rPr>
          <w:rFonts w:eastAsia="SimSun" w:cs="Arial" w:hint="eastAsia"/>
          <w:lang w:eastAsia="zh-CN"/>
        </w:rPr>
        <w:t>或翻译，必须拥有最新且有效的</w:t>
      </w:r>
      <w:r w:rsidRPr="00CB45F1">
        <w:rPr>
          <w:rFonts w:ascii="SimSun" w:eastAsia="SimSun" w:hAnsi="SimSun" w:cs="Arial" w:hint="eastAsia"/>
          <w:lang w:eastAsia="zh-CN"/>
        </w:rPr>
        <w:t>“</w:t>
      </w:r>
      <w:r w:rsidRPr="00EC331D">
        <w:rPr>
          <w:rFonts w:eastAsia="SimSun" w:cs="Arial" w:hint="eastAsia"/>
          <w:lang w:eastAsia="zh-CN"/>
        </w:rPr>
        <w:t>主要合作伙伴本地化和翻译许可协议</w:t>
      </w:r>
      <w:r w:rsidRPr="00CB45F1">
        <w:rPr>
          <w:rFonts w:ascii="SimSun" w:eastAsia="SimSun" w:hAnsi="SimSun" w:cs="Arial" w:hint="eastAsia"/>
          <w:lang w:eastAsia="zh-CN"/>
        </w:rPr>
        <w:t>”</w:t>
      </w:r>
      <w:r w:rsidRPr="00EC331D">
        <w:rPr>
          <w:rFonts w:eastAsia="SimSun" w:cs="Arial" w:hint="eastAsia"/>
          <w:lang w:eastAsia="zh-CN"/>
        </w:rPr>
        <w:t>（以下简称</w:t>
      </w:r>
      <w:r w:rsidRPr="00CB45F1">
        <w:rPr>
          <w:rFonts w:eastAsia="SimSun" w:cs="Arial"/>
          <w:lang w:eastAsia="zh-CN"/>
        </w:rPr>
        <w:t>“MPLLA”</w:t>
      </w:r>
      <w:r w:rsidRPr="00EC331D">
        <w:rPr>
          <w:rFonts w:eastAsia="SimSun" w:cs="Arial" w:hint="eastAsia"/>
          <w:lang w:eastAsia="zh-CN"/>
        </w:rPr>
        <w:t>）。如需关于</w:t>
      </w:r>
      <w:r w:rsidRPr="00EC331D">
        <w:rPr>
          <w:rFonts w:eastAsia="SimSun" w:cs="Arial" w:hint="eastAsia"/>
          <w:lang w:eastAsia="zh-CN"/>
        </w:rPr>
        <w:t xml:space="preserve"> MPLLA </w:t>
      </w:r>
      <w:r w:rsidRPr="00EC331D">
        <w:rPr>
          <w:rFonts w:eastAsia="SimSun" w:cs="Arial" w:hint="eastAsia"/>
          <w:lang w:eastAsia="zh-CN"/>
        </w:rPr>
        <w:t>及</w:t>
      </w:r>
      <w:r w:rsidRPr="00EC331D">
        <w:rPr>
          <w:rFonts w:eastAsia="SimSun" w:cs="Arial" w:hint="eastAsia"/>
          <w:lang w:eastAsia="zh-CN"/>
        </w:rPr>
        <w:t xml:space="preserve"> Microsoft Dynamics </w:t>
      </w:r>
      <w:r w:rsidRPr="00EC331D">
        <w:rPr>
          <w:rFonts w:eastAsia="SimSun" w:cs="Arial" w:hint="eastAsia"/>
          <w:lang w:eastAsia="zh-CN"/>
        </w:rPr>
        <w:t>合作伙伴本地化和翻译许可计划的更多信息，请访问</w:t>
      </w:r>
      <w:r w:rsidRPr="00EC331D">
        <w:rPr>
          <w:rFonts w:eastAsia="SimSun" w:cs="Arial" w:hint="eastAsia"/>
          <w:lang w:eastAsia="zh-CN"/>
        </w:rPr>
        <w:t xml:space="preserve"> </w:t>
      </w:r>
      <w:hyperlink r:id="rId126" w:history="1">
        <w:r w:rsidRPr="00EC331D">
          <w:rPr>
            <w:rStyle w:val="Hyperlink"/>
            <w:rFonts w:eastAsia="SimSun" w:cs="Arial" w:hint="eastAsia"/>
            <w:lang w:eastAsia="zh-CN"/>
          </w:rPr>
          <w:t>https://mbs.microsoft.com/partnersource/partneressentials/pllp</w:t>
        </w:r>
      </w:hyperlink>
      <w:r w:rsidRPr="00EC331D">
        <w:rPr>
          <w:rFonts w:eastAsia="SimSun" w:cs="Arial" w:hint="eastAsia"/>
          <w:lang w:eastAsia="zh-CN"/>
        </w:rPr>
        <w:t xml:space="preserve"> </w:t>
      </w:r>
      <w:r w:rsidRPr="00EC331D">
        <w:rPr>
          <w:rFonts w:eastAsia="SimSun" w:cs="Arial" w:hint="eastAsia"/>
          <w:lang w:eastAsia="zh-CN"/>
        </w:rPr>
        <w:t>或联系您的合作伙伴客户经理。</w:t>
      </w:r>
    </w:p>
    <w:p w14:paraId="1B80034F" w14:textId="77777777" w:rsidR="000A570B"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50" w14:textId="77777777" w:rsidR="000A570B" w:rsidRPr="00EC331D" w:rsidRDefault="000A570B" w:rsidP="000A570B">
      <w:pPr>
        <w:pStyle w:val="PURProductName"/>
        <w:rPr>
          <w:rFonts w:eastAsia="SimSun" w:cs="Arial"/>
          <w:lang w:eastAsia="zh-CN"/>
        </w:rPr>
      </w:pPr>
      <w:bookmarkStart w:id="165" w:name="_Toc297828702"/>
      <w:bookmarkStart w:id="166" w:name="_Toc297883457"/>
      <w:bookmarkStart w:id="167" w:name="_Toc299524958"/>
      <w:bookmarkStart w:id="168" w:name="_Toc299531310"/>
      <w:bookmarkStart w:id="169" w:name="_Toc299531418"/>
      <w:bookmarkStart w:id="170" w:name="_Toc299531526"/>
      <w:bookmarkStart w:id="171" w:name="_Toc299957135"/>
      <w:bookmarkStart w:id="172" w:name="_Toc346536841"/>
      <w:bookmarkStart w:id="173" w:name="_Toc339280308"/>
      <w:bookmarkStart w:id="174" w:name="_Toc339280370"/>
      <w:bookmarkStart w:id="175" w:name="_Toc363552779"/>
      <w:bookmarkStart w:id="176" w:name="_Toc363552844"/>
      <w:bookmarkStart w:id="177" w:name="_Toc378682224"/>
      <w:bookmarkStart w:id="178" w:name="_Toc378682244"/>
      <w:bookmarkStart w:id="179" w:name="_Toc371268256"/>
      <w:bookmarkStart w:id="180" w:name="_Toc371268323"/>
      <w:bookmarkStart w:id="181" w:name="_Toc380101592"/>
      <w:bookmarkStart w:id="182" w:name="_Toc381959858"/>
      <w:r w:rsidRPr="00EC331D">
        <w:rPr>
          <w:rFonts w:eastAsia="SimSun" w:cs="Arial" w:hint="eastAsia"/>
          <w:lang w:eastAsia="zh-CN"/>
        </w:rPr>
        <w:lastRenderedPageBreak/>
        <w:t>配置系统</w:t>
      </w:r>
      <w:bookmarkEnd w:id="165"/>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r w:rsidRPr="00EC331D">
        <w:rPr>
          <w:rFonts w:eastAsia="SimSun" w:cs="Arial" w:hint="eastAsia"/>
          <w:lang w:eastAsia="zh-CN"/>
        </w:rPr>
        <w:t xml:space="preserve"> </w:t>
      </w:r>
      <w:r w:rsidRPr="00EC331D">
        <w:rPr>
          <w:rFonts w:eastAsia="SimSun" w:cs="Arial" w:hint="eastAsia"/>
          <w:lang w:eastAsia="zh-CN"/>
        </w:rPr>
        <w:fldChar w:fldCharType="begin"/>
      </w:r>
      <w:r w:rsidRPr="00EC331D">
        <w:rPr>
          <w:rFonts w:eastAsia="SimSun" w:cs="Arial" w:hint="eastAsia"/>
          <w:lang w:eastAsia="zh-CN"/>
        </w:rPr>
        <w:instrText>XE "</w:instrText>
      </w:r>
      <w:r w:rsidRPr="00EC331D">
        <w:rPr>
          <w:rFonts w:eastAsia="SimSun" w:cs="Arial" w:hint="eastAsia"/>
          <w:lang w:eastAsia="zh-CN"/>
        </w:rPr>
        <w:instrText>配置系统</w:instrText>
      </w:r>
      <w:r w:rsidRPr="00EC331D">
        <w:rPr>
          <w:rFonts w:eastAsia="SimSun" w:cs="Arial" w:hint="eastAsia"/>
          <w:lang w:eastAsia="zh-CN"/>
        </w:rPr>
        <w:instrText>"</w:instrText>
      </w:r>
      <w:r w:rsidRPr="00EC331D">
        <w:rPr>
          <w:rFonts w:eastAsia="SimSun" w:cs="Arial" w:hint="eastAsia"/>
          <w:lang w:eastAsia="zh-CN"/>
        </w:rPr>
        <w:fldChar w:fldCharType="end"/>
      </w:r>
    </w:p>
    <w:p w14:paraId="1B800351" w14:textId="77777777" w:rsidR="000A570B" w:rsidRPr="00EC331D" w:rsidRDefault="000A570B" w:rsidP="000A570B">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EC331D" w14:paraId="1B800354" w14:textId="77777777" w:rsidTr="00AE7BEF">
        <w:tc>
          <w:tcPr>
            <w:tcW w:w="2477" w:type="pct"/>
          </w:tcPr>
          <w:p w14:paraId="1B800352" w14:textId="77777777" w:rsidR="000A570B" w:rsidRPr="00C94B3A" w:rsidRDefault="005E52C7"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服务器场内的许可移动性：</w:t>
            </w:r>
            <w:r w:rsidRPr="00C94B3A">
              <w:rPr>
                <w:rFonts w:ascii="Arial Narrow" w:eastAsia="SimSun" w:hAnsi="Arial Narrow" w:cs="Arial" w:hint="eastAsia"/>
                <w:b/>
                <w:color w:val="404040" w:themeColor="text1" w:themeTint="BF"/>
                <w:sz w:val="18"/>
                <w:lang w:eastAsia="zh-CN"/>
              </w:rPr>
              <w:t>否</w:t>
            </w:r>
          </w:p>
        </w:tc>
        <w:tc>
          <w:tcPr>
            <w:tcW w:w="2523" w:type="pct"/>
          </w:tcPr>
          <w:p w14:paraId="1B800353" w14:textId="77777777" w:rsidR="000A570B" w:rsidRPr="00C94B3A" w:rsidRDefault="000A570B"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请参阅适用声明：</w:t>
            </w:r>
            <w:r w:rsidRPr="00C94B3A">
              <w:rPr>
                <w:rFonts w:ascii="Arial Narrow" w:eastAsia="SimSun" w:hAnsi="Arial Narrow" w:cs="Arial" w:hint="eastAsia"/>
                <w:b/>
                <w:color w:val="404040" w:themeColor="text1" w:themeTint="BF"/>
                <w:sz w:val="18"/>
                <w:lang w:eastAsia="zh-CN"/>
              </w:rPr>
              <w:t>否</w:t>
            </w:r>
          </w:p>
        </w:tc>
      </w:tr>
      <w:tr w:rsidR="000A570B" w:rsidRPr="00EC331D" w14:paraId="1B800357" w14:textId="77777777" w:rsidTr="00AE7BEF">
        <w:tc>
          <w:tcPr>
            <w:tcW w:w="2477" w:type="pct"/>
          </w:tcPr>
          <w:p w14:paraId="1B800355" w14:textId="77777777" w:rsidR="000A570B" w:rsidRPr="00C94B3A" w:rsidRDefault="000A570B"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客户端</w:t>
            </w:r>
            <w:r w:rsidRPr="00C94B3A">
              <w:rPr>
                <w:rFonts w:ascii="Arial Narrow" w:eastAsia="SimSun" w:hAnsi="Arial Narrow" w:cs="Arial" w:hint="eastAsia"/>
                <w:color w:val="404040" w:themeColor="text1" w:themeTint="BF"/>
                <w:sz w:val="18"/>
                <w:lang w:eastAsia="zh-CN"/>
              </w:rPr>
              <w:t>/</w:t>
            </w:r>
            <w:r w:rsidRPr="00C94B3A">
              <w:rPr>
                <w:rFonts w:ascii="Arial Narrow" w:eastAsia="SimSun" w:hAnsi="Arial Narrow" w:cs="Arial" w:hint="eastAsia"/>
                <w:color w:val="404040" w:themeColor="text1" w:themeTint="BF"/>
                <w:sz w:val="18"/>
                <w:lang w:eastAsia="zh-CN"/>
              </w:rPr>
              <w:t>附加软件：</w:t>
            </w:r>
            <w:r w:rsidRPr="00C94B3A">
              <w:rPr>
                <w:rFonts w:ascii="Arial Narrow" w:eastAsia="SimSun" w:hAnsi="Arial Narrow" w:cs="Arial" w:hint="eastAsia"/>
                <w:b/>
                <w:color w:val="404040" w:themeColor="text1" w:themeTint="BF"/>
                <w:sz w:val="18"/>
                <w:lang w:eastAsia="zh-CN"/>
              </w:rPr>
              <w:t>否</w:t>
            </w:r>
          </w:p>
        </w:tc>
        <w:tc>
          <w:tcPr>
            <w:tcW w:w="2523" w:type="pct"/>
          </w:tcPr>
          <w:p w14:paraId="1B800356" w14:textId="77777777" w:rsidR="000A570B" w:rsidRPr="00C94B3A" w:rsidRDefault="000A570B" w:rsidP="00AE7BEF">
            <w:pPr>
              <w:spacing w:after="0"/>
              <w:rPr>
                <w:rFonts w:ascii="Arial Narrow" w:eastAsia="SimSun" w:hAnsi="Arial Narrow" w:cs="Arial"/>
                <w:color w:val="404040" w:themeColor="text1" w:themeTint="BF"/>
                <w:sz w:val="18"/>
                <w:lang w:eastAsia="zh-CN"/>
              </w:rPr>
            </w:pPr>
          </w:p>
        </w:tc>
      </w:tr>
    </w:tbl>
    <w:p w14:paraId="1B800358" w14:textId="77777777" w:rsidR="000A570B" w:rsidRPr="00EC331D" w:rsidRDefault="000A570B" w:rsidP="000A570B">
      <w:pPr>
        <w:spacing w:after="0"/>
        <w:rPr>
          <w:rFonts w:eastAsia="SimSun" w:cs="Arial"/>
          <w:lang w:eastAsia="zh-CN"/>
        </w:rPr>
      </w:pPr>
    </w:p>
    <w:p w14:paraId="1B800359" w14:textId="77777777" w:rsidR="000A570B" w:rsidRPr="00EC331D" w:rsidRDefault="000A570B" w:rsidP="000A570B">
      <w:pPr>
        <w:pStyle w:val="PURADDITIONALTERMSHEADERMB"/>
        <w:rPr>
          <w:rFonts w:eastAsia="SimSun" w:cs="Arial"/>
          <w:lang w:eastAsia="zh-CN"/>
        </w:rPr>
      </w:pPr>
      <w:r w:rsidRPr="00EC331D">
        <w:rPr>
          <w:rFonts w:eastAsia="SimSun" w:cs="Arial" w:hint="eastAsia"/>
          <w:lang w:eastAsia="zh-CN"/>
        </w:rPr>
        <w:t>附加条款：</w:t>
      </w:r>
    </w:p>
    <w:p w14:paraId="1B80035A"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运行服务器软件的实例</w:t>
      </w:r>
    </w:p>
    <w:p w14:paraId="1B80035B"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您可以在运行</w:t>
      </w:r>
      <w:r w:rsidRPr="00EC331D">
        <w:rPr>
          <w:rFonts w:eastAsia="SimSun" w:cs="Arial" w:hint="eastAsia"/>
          <w:lang w:eastAsia="zh-CN"/>
        </w:rPr>
        <w:t xml:space="preserve"> Windows Server 2003 Edition </w:t>
      </w:r>
      <w:r w:rsidRPr="00EC331D">
        <w:rPr>
          <w:rFonts w:eastAsia="SimSun" w:cs="Arial" w:hint="eastAsia"/>
          <w:lang w:eastAsia="zh-CN"/>
        </w:rPr>
        <w:t>的服务器上运行任意数量的服务器软件实例。您不得将服务器软件的不同组件分别用在一台以上的服务器上。</w:t>
      </w:r>
    </w:p>
    <w:p w14:paraId="1B80035C"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修改</w:t>
      </w:r>
    </w:p>
    <w:p w14:paraId="1B80035D"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您只能修改属下列情况之一的产品文件，并仅将其用于与您的其他内部计算机和服务器系统的集成：</w:t>
      </w:r>
      <w:r w:rsidRPr="00EC331D">
        <w:rPr>
          <w:rFonts w:eastAsia="SimSun" w:cs="Arial" w:hint="eastAsia"/>
          <w:lang w:eastAsia="zh-CN"/>
        </w:rPr>
        <w:t xml:space="preserve">(i) </w:t>
      </w:r>
      <w:r w:rsidRPr="00EC331D">
        <w:rPr>
          <w:rFonts w:eastAsia="SimSun" w:cs="Arial" w:hint="eastAsia"/>
          <w:lang w:eastAsia="zh-CN"/>
        </w:rPr>
        <w:t>标识为</w:t>
      </w:r>
      <w:r w:rsidRPr="00EC331D">
        <w:rPr>
          <w:rFonts w:eastAsia="SimSun" w:cs="Arial" w:hint="eastAsia"/>
          <w:lang w:eastAsia="zh-CN"/>
        </w:rPr>
        <w:t xml:space="preserve"> .xml </w:t>
      </w:r>
      <w:r w:rsidRPr="00EC331D">
        <w:rPr>
          <w:rFonts w:eastAsia="SimSun" w:cs="Arial" w:hint="eastAsia"/>
          <w:lang w:eastAsia="zh-CN"/>
        </w:rPr>
        <w:t>或</w:t>
      </w:r>
      <w:r w:rsidRPr="00EC331D">
        <w:rPr>
          <w:rFonts w:eastAsia="SimSun" w:cs="Arial" w:hint="eastAsia"/>
          <w:lang w:eastAsia="zh-CN"/>
        </w:rPr>
        <w:t xml:space="preserve"> .asp </w:t>
      </w:r>
      <w:r w:rsidRPr="00EC331D">
        <w:rPr>
          <w:rFonts w:eastAsia="SimSun" w:cs="Arial" w:hint="eastAsia"/>
          <w:lang w:eastAsia="zh-CN"/>
        </w:rPr>
        <w:t>文件的文件，或者</w:t>
      </w:r>
      <w:r w:rsidRPr="00EC331D">
        <w:rPr>
          <w:rFonts w:eastAsia="SimSun" w:cs="Arial" w:hint="eastAsia"/>
          <w:lang w:eastAsia="zh-CN"/>
        </w:rPr>
        <w:t xml:space="preserve"> (ii) </w:t>
      </w:r>
      <w:r w:rsidRPr="00EC331D">
        <w:rPr>
          <w:rFonts w:eastAsia="SimSun" w:cs="Arial" w:hint="eastAsia"/>
          <w:lang w:eastAsia="zh-CN"/>
        </w:rPr>
        <w:t>未作为产品安装程序的一部分安装在服务器上的文件。您对产品所做的任何许可修改都不在服务提供商许可协议的有限保证范围内。</w:t>
      </w:r>
    </w:p>
    <w:p w14:paraId="1B80035E" w14:textId="77777777" w:rsidR="000A570B"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5F" w14:textId="77777777" w:rsidR="000A570B" w:rsidRPr="00EC331D" w:rsidRDefault="000A570B" w:rsidP="000A570B">
      <w:pPr>
        <w:pStyle w:val="PURProductName"/>
        <w:rPr>
          <w:rFonts w:eastAsia="SimSun" w:cs="Arial"/>
          <w:lang w:eastAsia="zh-CN"/>
        </w:rPr>
      </w:pPr>
      <w:bookmarkStart w:id="183" w:name="_Toc297828704"/>
      <w:bookmarkStart w:id="184" w:name="_Toc297883459"/>
      <w:bookmarkStart w:id="185" w:name="_Toc299524960"/>
      <w:bookmarkStart w:id="186" w:name="_Toc299531312"/>
      <w:bookmarkStart w:id="187" w:name="_Toc299531420"/>
      <w:bookmarkStart w:id="188" w:name="_Toc299531528"/>
      <w:bookmarkStart w:id="189" w:name="_Toc299957137"/>
      <w:bookmarkStart w:id="190" w:name="_Toc346536842"/>
      <w:bookmarkStart w:id="191" w:name="_Toc339280309"/>
      <w:bookmarkStart w:id="192" w:name="_Toc339280371"/>
      <w:bookmarkStart w:id="193" w:name="_Toc363552780"/>
      <w:bookmarkStart w:id="194" w:name="_Toc363552845"/>
      <w:bookmarkStart w:id="195" w:name="_Toc378682225"/>
      <w:bookmarkStart w:id="196" w:name="_Toc378682245"/>
      <w:bookmarkStart w:id="197" w:name="_Toc371268257"/>
      <w:bookmarkStart w:id="198" w:name="_Toc371268324"/>
      <w:bookmarkStart w:id="199" w:name="_Toc380101593"/>
      <w:bookmarkStart w:id="200" w:name="_Toc381959859"/>
      <w:r w:rsidRPr="00EC331D">
        <w:rPr>
          <w:rFonts w:eastAsia="SimSun" w:cs="Arial" w:hint="eastAsia"/>
          <w:lang w:eastAsia="zh-CN"/>
        </w:rPr>
        <w:t xml:space="preserve">SharePoint </w:t>
      </w:r>
      <w:bookmarkEnd w:id="183"/>
      <w:bookmarkEnd w:id="184"/>
      <w:bookmarkEnd w:id="185"/>
      <w:bookmarkEnd w:id="186"/>
      <w:bookmarkEnd w:id="187"/>
      <w:bookmarkEnd w:id="188"/>
      <w:bookmarkEnd w:id="189"/>
      <w:r w:rsidRPr="00EC331D">
        <w:rPr>
          <w:rFonts w:eastAsia="SimSun" w:cs="Arial" w:hint="eastAsia"/>
          <w:lang w:eastAsia="zh-CN"/>
        </w:rPr>
        <w:t>2013 Hosting</w:t>
      </w:r>
      <w:bookmarkEnd w:id="190"/>
      <w:bookmarkEnd w:id="191"/>
      <w:bookmarkEnd w:id="192"/>
      <w:bookmarkEnd w:id="193"/>
      <w:bookmarkEnd w:id="194"/>
      <w:bookmarkEnd w:id="195"/>
      <w:bookmarkEnd w:id="196"/>
      <w:bookmarkEnd w:id="197"/>
      <w:bookmarkEnd w:id="198"/>
      <w:bookmarkEnd w:id="199"/>
      <w:bookmarkEnd w:id="200"/>
      <w:r w:rsidRPr="00EC331D">
        <w:rPr>
          <w:rFonts w:eastAsia="SimSun" w:cs="Arial" w:hint="eastAsia"/>
          <w:lang w:eastAsia="zh-CN"/>
        </w:rPr>
        <w:fldChar w:fldCharType="begin"/>
      </w:r>
      <w:r w:rsidRPr="00EC331D">
        <w:rPr>
          <w:rFonts w:eastAsia="SimSun" w:cs="Arial" w:hint="eastAsia"/>
          <w:lang w:eastAsia="zh-CN"/>
        </w:rPr>
        <w:instrText>XE "SharePoint 2013 Hosting"</w:instrText>
      </w:r>
      <w:r w:rsidRPr="00EC331D">
        <w:rPr>
          <w:rFonts w:eastAsia="SimSun" w:cs="Arial" w:hint="eastAsia"/>
          <w:lang w:eastAsia="zh-CN"/>
        </w:rPr>
        <w:fldChar w:fldCharType="end"/>
      </w:r>
    </w:p>
    <w:p w14:paraId="1B800360" w14:textId="77777777" w:rsidR="000A570B" w:rsidRPr="00EC331D" w:rsidRDefault="000A570B" w:rsidP="000A570B">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EC331D" w14:paraId="1B800363" w14:textId="77777777" w:rsidTr="00AE7BEF">
        <w:trPr>
          <w:trHeight w:val="19"/>
        </w:trPr>
        <w:tc>
          <w:tcPr>
            <w:tcW w:w="2477" w:type="pct"/>
          </w:tcPr>
          <w:p w14:paraId="1B800361" w14:textId="77777777" w:rsidR="00827D1D" w:rsidRPr="00C94B3A" w:rsidRDefault="00827D1D" w:rsidP="00AE7BEF">
            <w:pPr>
              <w:spacing w:after="0"/>
              <w:rPr>
                <w:rFonts w:ascii="Arial Narrow" w:eastAsia="SimSun" w:hAnsi="Arial Narrow" w:cs="Arial"/>
                <w:color w:val="404040" w:themeColor="text1" w:themeTint="BF"/>
                <w:sz w:val="18"/>
                <w:szCs w:val="18"/>
                <w:lang w:eastAsia="zh-CN"/>
              </w:rPr>
            </w:pPr>
            <w:r w:rsidRPr="00C94B3A">
              <w:rPr>
                <w:rFonts w:ascii="Arial Narrow" w:eastAsia="SimSun" w:hAnsi="Arial Narrow" w:cs="Arial" w:hint="eastAsia"/>
                <w:color w:val="404040" w:themeColor="text1" w:themeTint="BF"/>
                <w:sz w:val="18"/>
                <w:szCs w:val="18"/>
                <w:lang w:eastAsia="zh-CN"/>
              </w:rPr>
              <w:t>服务器场内的许可移动性：</w:t>
            </w:r>
            <w:r w:rsidRPr="00C94B3A">
              <w:rPr>
                <w:rFonts w:ascii="Arial Narrow" w:eastAsia="SimSun" w:hAnsi="Arial Narrow" w:cs="Arial" w:hint="eastAsia"/>
                <w:b/>
                <w:color w:val="404040" w:themeColor="text1" w:themeTint="BF"/>
                <w:sz w:val="18"/>
                <w:szCs w:val="18"/>
                <w:lang w:eastAsia="zh-CN"/>
              </w:rPr>
              <w:t>是</w:t>
            </w:r>
            <w:r w:rsidRPr="00C94B3A">
              <w:rPr>
                <w:rFonts w:ascii="Arial Narrow" w:eastAsia="SimSun" w:hAnsi="Arial Narrow" w:cs="Arial" w:hint="eastAsia"/>
                <w:i/>
                <w:color w:val="404040" w:themeColor="text1" w:themeTint="BF"/>
                <w:sz w:val="18"/>
                <w:szCs w:val="18"/>
                <w:lang w:eastAsia="zh-CN"/>
              </w:rPr>
              <w:t>（请参阅</w:t>
            </w:r>
            <w:hyperlink w:anchor="UniversalTerms" w:history="1">
              <w:hyperlink w:anchor="General_Terms" w:history="1">
                <w:r w:rsidR="00450118" w:rsidRPr="00C94B3A">
                  <w:rPr>
                    <w:rStyle w:val="Hyperlink"/>
                    <w:rFonts w:eastAsia="SimSun" w:cs="Arial" w:hint="eastAsia"/>
                    <w:i/>
                    <w:lang w:eastAsia="zh-CN"/>
                  </w:rPr>
                  <w:t>“一般条款”</w:t>
                </w:r>
              </w:hyperlink>
            </w:hyperlink>
            <w:r w:rsidRPr="00C94B3A">
              <w:rPr>
                <w:rFonts w:ascii="Arial Narrow" w:eastAsia="SimSun" w:hAnsi="Arial Narrow" w:cs="Arial" w:hint="eastAsia"/>
                <w:i/>
                <w:color w:val="404040" w:themeColor="text1" w:themeTint="BF"/>
                <w:sz w:val="18"/>
                <w:szCs w:val="18"/>
                <w:lang w:eastAsia="zh-CN"/>
              </w:rPr>
              <w:t>）</w:t>
            </w:r>
          </w:p>
        </w:tc>
        <w:tc>
          <w:tcPr>
            <w:tcW w:w="2523" w:type="pct"/>
          </w:tcPr>
          <w:p w14:paraId="1B800362" w14:textId="77777777" w:rsidR="00827D1D" w:rsidRPr="00C94B3A" w:rsidRDefault="00827D1D"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请参阅适用声明：</w:t>
            </w:r>
            <w:r w:rsidRPr="00C94B3A">
              <w:rPr>
                <w:rFonts w:ascii="Arial Narrow" w:eastAsia="SimSun" w:hAnsi="Arial Narrow" w:cs="Arial" w:hint="eastAsia"/>
                <w:b/>
                <w:color w:val="404040" w:themeColor="text1" w:themeTint="BF"/>
                <w:sz w:val="18"/>
                <w:lang w:eastAsia="zh-CN"/>
              </w:rPr>
              <w:t>否</w:t>
            </w:r>
          </w:p>
        </w:tc>
      </w:tr>
      <w:tr w:rsidR="000A570B" w:rsidRPr="00EC331D" w14:paraId="1B800366" w14:textId="77777777" w:rsidTr="00AE7BEF">
        <w:tc>
          <w:tcPr>
            <w:tcW w:w="2477" w:type="pct"/>
          </w:tcPr>
          <w:p w14:paraId="1B800364" w14:textId="77777777" w:rsidR="000A570B" w:rsidRPr="00C94B3A" w:rsidRDefault="000A570B"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客户端</w:t>
            </w:r>
            <w:r w:rsidRPr="00C94B3A">
              <w:rPr>
                <w:rFonts w:ascii="Arial Narrow" w:eastAsia="SimSun" w:hAnsi="Arial Narrow" w:cs="Arial" w:hint="eastAsia"/>
                <w:color w:val="404040" w:themeColor="text1" w:themeTint="BF"/>
                <w:sz w:val="18"/>
                <w:lang w:eastAsia="zh-CN"/>
              </w:rPr>
              <w:t>/</w:t>
            </w:r>
            <w:r w:rsidRPr="00C94B3A">
              <w:rPr>
                <w:rFonts w:ascii="Arial Narrow" w:eastAsia="SimSun" w:hAnsi="Arial Narrow" w:cs="Arial" w:hint="eastAsia"/>
                <w:color w:val="404040" w:themeColor="text1" w:themeTint="BF"/>
                <w:sz w:val="18"/>
                <w:lang w:eastAsia="zh-CN"/>
              </w:rPr>
              <w:t>附加软件：</w:t>
            </w:r>
            <w:r w:rsidRPr="00C94B3A">
              <w:rPr>
                <w:rFonts w:ascii="Arial Narrow" w:eastAsia="SimSun" w:hAnsi="Arial Narrow" w:cs="Arial" w:hint="eastAsia"/>
                <w:b/>
                <w:color w:val="404040" w:themeColor="text1" w:themeTint="BF"/>
                <w:sz w:val="18"/>
                <w:lang w:eastAsia="zh-CN"/>
              </w:rPr>
              <w:t>是</w:t>
            </w:r>
            <w:r w:rsidRPr="00C94B3A">
              <w:rPr>
                <w:rFonts w:ascii="Arial Narrow" w:eastAsia="SimSun" w:hAnsi="Arial Narrow" w:cs="Arial" w:hint="eastAsia"/>
                <w:i/>
                <w:color w:val="404040" w:themeColor="text1" w:themeTint="BF"/>
                <w:sz w:val="18"/>
                <w:lang w:eastAsia="zh-CN"/>
              </w:rPr>
              <w:t>（请参阅</w:t>
            </w:r>
            <w:hyperlink w:anchor="Appendix1" w:history="1">
              <w:r w:rsidRPr="00C94B3A">
                <w:rPr>
                  <w:rFonts w:ascii="Arial Narrow" w:eastAsia="SimSun" w:hAnsi="Arial Narrow" w:cs="Arial" w:hint="eastAsia"/>
                  <w:i/>
                  <w:color w:val="00467F"/>
                  <w:sz w:val="18"/>
                  <w:u w:val="single"/>
                  <w:lang w:eastAsia="zh-CN"/>
                </w:rPr>
                <w:t>附录</w:t>
              </w:r>
              <w:r w:rsidRPr="00C94B3A">
                <w:rPr>
                  <w:rFonts w:ascii="Arial Narrow" w:eastAsia="SimSun" w:hAnsi="Arial Narrow" w:cs="Arial" w:hint="eastAsia"/>
                  <w:i/>
                  <w:color w:val="00467F"/>
                  <w:sz w:val="18"/>
                  <w:u w:val="single"/>
                  <w:lang w:eastAsia="zh-CN"/>
                </w:rPr>
                <w:t xml:space="preserve"> 1</w:t>
              </w:r>
            </w:hyperlink>
            <w:r w:rsidRPr="00C94B3A">
              <w:rPr>
                <w:rFonts w:ascii="Arial Narrow" w:eastAsia="SimSun" w:hAnsi="Arial Narrow" w:cs="Arial" w:hint="eastAsia"/>
                <w:i/>
                <w:color w:val="404040" w:themeColor="text1" w:themeTint="BF"/>
                <w:sz w:val="18"/>
                <w:lang w:eastAsia="zh-CN"/>
              </w:rPr>
              <w:t>）</w:t>
            </w:r>
          </w:p>
        </w:tc>
        <w:tc>
          <w:tcPr>
            <w:tcW w:w="2523" w:type="pct"/>
          </w:tcPr>
          <w:p w14:paraId="1B800365" w14:textId="77777777" w:rsidR="000A570B" w:rsidRPr="00C94B3A" w:rsidRDefault="000A570B" w:rsidP="00AE7BEF">
            <w:pPr>
              <w:spacing w:after="0"/>
              <w:rPr>
                <w:rFonts w:ascii="Arial Narrow" w:eastAsia="SimSun" w:hAnsi="Arial Narrow" w:cs="Arial"/>
                <w:color w:val="404040" w:themeColor="text1" w:themeTint="BF"/>
                <w:sz w:val="18"/>
                <w:lang w:eastAsia="zh-CN"/>
              </w:rPr>
            </w:pPr>
          </w:p>
        </w:tc>
      </w:tr>
    </w:tbl>
    <w:p w14:paraId="1B800367" w14:textId="77777777" w:rsidR="000A570B" w:rsidRPr="00EC331D" w:rsidRDefault="000A570B" w:rsidP="000A570B">
      <w:pPr>
        <w:pStyle w:val="PURADDITIONALTERMSHEADERMB"/>
        <w:rPr>
          <w:rFonts w:eastAsia="SimSun" w:cs="Arial"/>
          <w:lang w:eastAsia="zh-CN"/>
        </w:rPr>
      </w:pPr>
      <w:r w:rsidRPr="00EC331D">
        <w:rPr>
          <w:rFonts w:eastAsia="SimSun" w:cs="Arial" w:hint="eastAsia"/>
          <w:lang w:eastAsia="zh-CN"/>
        </w:rPr>
        <w:t>附加条款：</w:t>
      </w:r>
    </w:p>
    <w:p w14:paraId="1B800368"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所有可供内部用户访问的内容、信息及应用程序也须供外部用户访问。访问用于提供仅限内部用户访问的内容、信息和应用程序的服务器，必须根据</w:t>
      </w:r>
      <w:r w:rsidRPr="00EC331D">
        <w:rPr>
          <w:rFonts w:eastAsia="SimSun" w:cs="Arial" w:hint="eastAsia"/>
          <w:lang w:eastAsia="zh-CN"/>
        </w:rPr>
        <w:t xml:space="preserve"> SharePoint Server 2013 SAL </w:t>
      </w:r>
      <w:r w:rsidRPr="00EC331D">
        <w:rPr>
          <w:rFonts w:eastAsia="SimSun" w:cs="Arial" w:hint="eastAsia"/>
          <w:lang w:eastAsia="zh-CN"/>
        </w:rPr>
        <w:t>获得许可。</w:t>
      </w:r>
      <w:r w:rsidRPr="00CB45F1">
        <w:rPr>
          <w:rFonts w:ascii="SimSun" w:eastAsia="SimSun" w:hAnsi="SimSun" w:cs="Arial" w:hint="eastAsia"/>
          <w:lang w:eastAsia="zh-CN"/>
        </w:rPr>
        <w:t>“</w:t>
      </w:r>
      <w:r w:rsidRPr="00EC331D">
        <w:rPr>
          <w:rFonts w:eastAsia="SimSun" w:cs="Arial" w:hint="eastAsia"/>
          <w:lang w:eastAsia="zh-CN"/>
        </w:rPr>
        <w:t>外部用户</w:t>
      </w:r>
      <w:r w:rsidRPr="00CB45F1">
        <w:rPr>
          <w:rFonts w:ascii="SimSun" w:eastAsia="SimSun" w:hAnsi="SimSun" w:cs="Arial" w:hint="eastAsia"/>
          <w:lang w:eastAsia="zh-CN"/>
        </w:rPr>
        <w:t>”</w:t>
      </w:r>
      <w:r w:rsidRPr="00EC331D">
        <w:rPr>
          <w:rFonts w:eastAsia="SimSun" w:cs="Arial" w:hint="eastAsia"/>
          <w:lang w:eastAsia="zh-CN"/>
        </w:rPr>
        <w:t>指除以下用户之外的任何用户：</w:t>
      </w:r>
      <w:r w:rsidRPr="00EC331D">
        <w:rPr>
          <w:rFonts w:eastAsia="SimSun" w:cs="Arial" w:hint="eastAsia"/>
          <w:lang w:eastAsia="zh-CN"/>
        </w:rPr>
        <w:t xml:space="preserve">(i) </w:t>
      </w:r>
      <w:r w:rsidRPr="00EC331D">
        <w:rPr>
          <w:rFonts w:eastAsia="SimSun" w:cs="Arial" w:hint="eastAsia"/>
          <w:lang w:eastAsia="zh-CN"/>
        </w:rPr>
        <w:t>您客户的员工；</w:t>
      </w:r>
      <w:r w:rsidRPr="00EC331D">
        <w:rPr>
          <w:rFonts w:eastAsia="SimSun" w:cs="Arial" w:hint="eastAsia"/>
          <w:lang w:eastAsia="zh-CN"/>
        </w:rPr>
        <w:t xml:space="preserve">(ii) </w:t>
      </w:r>
      <w:r w:rsidRPr="00EC331D">
        <w:rPr>
          <w:rFonts w:eastAsia="SimSun" w:cs="Arial" w:hint="eastAsia"/>
          <w:lang w:eastAsia="zh-CN"/>
        </w:rPr>
        <w:t>您客户的现场承包商或代理商。所有其他用户均为</w:t>
      </w:r>
      <w:r w:rsidRPr="00CB45F1">
        <w:rPr>
          <w:rFonts w:ascii="SimSun" w:eastAsia="SimSun" w:hAnsi="SimSun" w:cs="Arial" w:hint="eastAsia"/>
          <w:lang w:eastAsia="zh-CN"/>
        </w:rPr>
        <w:t>“</w:t>
      </w:r>
      <w:r w:rsidRPr="00EC331D">
        <w:rPr>
          <w:rFonts w:eastAsia="SimSun" w:cs="Arial" w:hint="eastAsia"/>
          <w:lang w:eastAsia="zh-CN"/>
        </w:rPr>
        <w:t>内部用户</w:t>
      </w:r>
      <w:r w:rsidRPr="00CB45F1">
        <w:rPr>
          <w:rFonts w:ascii="SimSun" w:eastAsia="SimSun" w:hAnsi="SimSun" w:cs="Arial" w:hint="eastAsia"/>
          <w:lang w:eastAsia="zh-CN"/>
        </w:rPr>
        <w:t>”</w:t>
      </w:r>
      <w:r w:rsidRPr="00EC331D">
        <w:rPr>
          <w:rFonts w:eastAsia="SimSun" w:cs="Arial" w:hint="eastAsia"/>
          <w:lang w:eastAsia="zh-CN"/>
        </w:rPr>
        <w:t>。</w:t>
      </w:r>
    </w:p>
    <w:p w14:paraId="1B800369" w14:textId="77777777" w:rsidR="004F6F1D" w:rsidRPr="00EC331D" w:rsidRDefault="004F6F1D" w:rsidP="004F6F1D">
      <w:pPr>
        <w:pStyle w:val="PURBlueStrong"/>
        <w:rPr>
          <w:rFonts w:eastAsia="SimSun" w:cs="Arial"/>
          <w:lang w:eastAsia="zh-CN"/>
        </w:rPr>
      </w:pPr>
      <w:r w:rsidRPr="00EC331D">
        <w:rPr>
          <w:rFonts w:eastAsia="SimSun" w:cs="Arial" w:hint="eastAsia"/>
          <w:lang w:eastAsia="zh-CN"/>
        </w:rPr>
        <w:t>运行服务器软件的实例</w:t>
      </w:r>
    </w:p>
    <w:p w14:paraId="1B80036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除与</w:t>
      </w:r>
      <w:r w:rsidRPr="00CB45F1">
        <w:rPr>
          <w:rFonts w:ascii="SimSun" w:eastAsia="SimSun" w:hAnsi="SimSun" w:cs="Arial" w:hint="eastAsia"/>
          <w:lang w:eastAsia="zh-CN"/>
        </w:rPr>
        <w:t>“</w:t>
      </w:r>
      <w:r w:rsidRPr="00EC331D">
        <w:rPr>
          <w:rFonts w:eastAsia="SimSun" w:cs="Arial" w:hint="eastAsia"/>
          <w:lang w:eastAsia="zh-CN"/>
        </w:rPr>
        <w:t>通用许可条款</w:t>
      </w:r>
      <w:r w:rsidRPr="00CB45F1">
        <w:rPr>
          <w:rFonts w:ascii="SimSun" w:eastAsia="SimSun" w:hAnsi="SimSun" w:cs="Arial" w:hint="eastAsia"/>
          <w:lang w:eastAsia="zh-CN"/>
        </w:rPr>
        <w:t>”</w:t>
      </w:r>
      <w:r w:rsidRPr="00EC331D">
        <w:rPr>
          <w:rFonts w:eastAsia="SimSun" w:cs="Arial" w:hint="eastAsia"/>
          <w:lang w:eastAsia="zh-CN"/>
        </w:rPr>
        <w:t>相悖的任何情况外，</w:t>
      </w:r>
      <w:r w:rsidRPr="00EC331D">
        <w:rPr>
          <w:rFonts w:eastAsia="SimSun" w:cs="Arial" w:hint="eastAsia"/>
          <w:lang w:eastAsia="zh-CN"/>
        </w:rPr>
        <w:t xml:space="preserve">SharePoint 2013 Hosting </w:t>
      </w:r>
      <w:r w:rsidRPr="00EC331D">
        <w:rPr>
          <w:rFonts w:eastAsia="SimSun" w:cs="Arial" w:hint="eastAsia"/>
          <w:lang w:eastAsia="zh-CN"/>
        </w:rPr>
        <w:t>不能在</w:t>
      </w:r>
      <w:r w:rsidRPr="00CB45F1">
        <w:rPr>
          <w:rFonts w:ascii="SimSun" w:eastAsia="SimSun" w:hAnsi="SimSun" w:cs="Arial" w:hint="eastAsia"/>
          <w:lang w:eastAsia="zh-CN"/>
        </w:rPr>
        <w:t>“</w:t>
      </w:r>
      <w:r w:rsidRPr="00EC331D">
        <w:rPr>
          <w:rFonts w:eastAsia="SimSun" w:cs="Arial" w:hint="eastAsia"/>
          <w:lang w:eastAsia="zh-CN"/>
        </w:rPr>
        <w:t>无限虚拟</w:t>
      </w:r>
      <w:r w:rsidRPr="00CB45F1">
        <w:rPr>
          <w:rFonts w:ascii="SimSun" w:eastAsia="SimSun" w:hAnsi="SimSun" w:cs="Arial" w:hint="eastAsia"/>
          <w:lang w:eastAsia="zh-CN"/>
        </w:rPr>
        <w:t>”</w:t>
      </w:r>
      <w:r w:rsidRPr="00EC331D">
        <w:rPr>
          <w:rFonts w:eastAsia="SimSun" w:cs="Arial" w:hint="eastAsia"/>
          <w:lang w:eastAsia="zh-CN"/>
        </w:rPr>
        <w:t>选项（描述为选项</w:t>
      </w:r>
      <w:r w:rsidRPr="00EC331D">
        <w:rPr>
          <w:rFonts w:eastAsia="SimSun" w:cs="Arial" w:hint="eastAsia"/>
          <w:lang w:eastAsia="zh-CN"/>
        </w:rPr>
        <w:t xml:space="preserve"> (1)</w:t>
      </w:r>
      <w:r w:rsidRPr="00EC331D">
        <w:rPr>
          <w:rFonts w:eastAsia="SimSun" w:cs="Arial" w:hint="eastAsia"/>
          <w:lang w:eastAsia="zh-CN"/>
        </w:rPr>
        <w:t>）下进行授权许可。您必须使用基于使用的处理器进行许可选项（描述为选项</w:t>
      </w:r>
      <w:r w:rsidRPr="00EC331D">
        <w:rPr>
          <w:rFonts w:eastAsia="SimSun" w:cs="Arial" w:hint="eastAsia"/>
          <w:lang w:eastAsia="zh-CN"/>
        </w:rPr>
        <w:t xml:space="preserve"> (2)</w:t>
      </w:r>
      <w:r w:rsidRPr="00EC331D">
        <w:rPr>
          <w:rFonts w:eastAsia="SimSun" w:cs="Arial" w:hint="eastAsia"/>
          <w:lang w:eastAsia="zh-CN"/>
        </w:rPr>
        <w:t>）为</w:t>
      </w:r>
      <w:r w:rsidRPr="00EC331D">
        <w:rPr>
          <w:rFonts w:eastAsia="SimSun" w:cs="Arial" w:hint="eastAsia"/>
          <w:lang w:eastAsia="zh-CN"/>
        </w:rPr>
        <w:t xml:space="preserve"> SharePoint 2013 Hosting </w:t>
      </w:r>
      <w:r w:rsidRPr="00EC331D">
        <w:rPr>
          <w:rFonts w:eastAsia="SimSun" w:cs="Arial" w:hint="eastAsia"/>
          <w:lang w:eastAsia="zh-CN"/>
        </w:rPr>
        <w:t>授予许可。</w:t>
      </w:r>
    </w:p>
    <w:p w14:paraId="1B80036B" w14:textId="77777777" w:rsidR="000A570B" w:rsidRPr="00EC331D" w:rsidRDefault="00BC2F8A" w:rsidP="00CD6E9D">
      <w:pPr>
        <w:keepLines/>
        <w:spacing w:before="240" w:after="240"/>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6C" w14:textId="77777777" w:rsidR="002B550E" w:rsidRPr="00EC331D" w:rsidRDefault="002B550E" w:rsidP="002B550E">
      <w:pPr>
        <w:pStyle w:val="PURProductName"/>
        <w:rPr>
          <w:rFonts w:eastAsia="SimSun" w:cs="Arial"/>
          <w:lang w:eastAsia="zh-CN"/>
        </w:rPr>
      </w:pPr>
      <w:bookmarkStart w:id="201" w:name="_Toc299524961"/>
      <w:bookmarkStart w:id="202" w:name="_Toc299531313"/>
      <w:bookmarkStart w:id="203" w:name="_Toc299531421"/>
      <w:bookmarkStart w:id="204" w:name="_Toc299531529"/>
      <w:bookmarkStart w:id="205" w:name="_Toc299957138"/>
      <w:bookmarkStart w:id="206" w:name="_Toc314129583"/>
      <w:bookmarkStart w:id="207" w:name="_Toc346536843"/>
      <w:bookmarkStart w:id="208" w:name="_Toc339280310"/>
      <w:bookmarkStart w:id="209" w:name="_Toc339280372"/>
      <w:bookmarkStart w:id="210" w:name="_Toc363552781"/>
      <w:bookmarkStart w:id="211" w:name="_Toc363552846"/>
      <w:bookmarkStart w:id="212" w:name="_Toc378682226"/>
      <w:bookmarkStart w:id="213" w:name="_Toc378682246"/>
      <w:bookmarkStart w:id="214" w:name="_Toc371268258"/>
      <w:bookmarkStart w:id="215" w:name="_Toc371268325"/>
      <w:bookmarkStart w:id="216" w:name="_Toc380101594"/>
      <w:bookmarkStart w:id="217" w:name="_Toc381959860"/>
      <w:bookmarkStart w:id="218" w:name="_Toc297828711"/>
      <w:bookmarkStart w:id="219" w:name="_Toc297893281"/>
      <w:bookmarkStart w:id="220" w:name="_Toc299524967"/>
      <w:bookmarkStart w:id="221" w:name="_Toc299531319"/>
      <w:bookmarkStart w:id="222" w:name="_Toc299531427"/>
      <w:bookmarkStart w:id="223" w:name="_Toc299531535"/>
      <w:bookmarkStart w:id="224" w:name="_Toc299957143"/>
      <w:bookmarkEnd w:id="201"/>
      <w:bookmarkEnd w:id="202"/>
      <w:bookmarkEnd w:id="203"/>
      <w:bookmarkEnd w:id="204"/>
      <w:bookmarkEnd w:id="205"/>
      <w:bookmarkEnd w:id="206"/>
      <w:r w:rsidRPr="00EC331D">
        <w:rPr>
          <w:rFonts w:eastAsia="SimSun" w:cs="Arial" w:hint="eastAsia"/>
          <w:lang w:eastAsia="zh-CN"/>
        </w:rPr>
        <w:t>System Center 2012 R2 Datacenter</w:t>
      </w:r>
      <w:bookmarkEnd w:id="207"/>
      <w:bookmarkEnd w:id="208"/>
      <w:bookmarkEnd w:id="209"/>
      <w:bookmarkEnd w:id="210"/>
      <w:bookmarkEnd w:id="211"/>
      <w:bookmarkEnd w:id="212"/>
      <w:bookmarkEnd w:id="213"/>
      <w:bookmarkEnd w:id="214"/>
      <w:bookmarkEnd w:id="215"/>
      <w:bookmarkEnd w:id="216"/>
      <w:bookmarkEnd w:id="217"/>
      <w:r w:rsidRPr="00EC331D">
        <w:rPr>
          <w:rFonts w:eastAsia="SimSun" w:cs="Arial" w:hint="eastAsia"/>
          <w:lang w:eastAsia="zh-CN"/>
        </w:rPr>
        <w:fldChar w:fldCharType="begin"/>
      </w:r>
      <w:r w:rsidRPr="00EC331D">
        <w:rPr>
          <w:rFonts w:eastAsia="SimSun" w:cs="Arial" w:hint="eastAsia"/>
          <w:lang w:eastAsia="zh-CN"/>
        </w:rPr>
        <w:instrText>XE "System Center 2012 R2 Datacenter"</w:instrText>
      </w:r>
      <w:r w:rsidRPr="00EC331D">
        <w:rPr>
          <w:rFonts w:eastAsia="SimSun" w:cs="Arial" w:hint="eastAsia"/>
          <w:lang w:eastAsia="zh-CN"/>
        </w:rPr>
        <w:fldChar w:fldCharType="end"/>
      </w:r>
    </w:p>
    <w:p w14:paraId="1B80036D" w14:textId="77777777" w:rsidR="002B550E" w:rsidRPr="00EC331D" w:rsidRDefault="002B550E" w:rsidP="002B550E">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EC331D" w14:paraId="1B800370" w14:textId="77777777" w:rsidTr="00A50403">
        <w:tc>
          <w:tcPr>
            <w:tcW w:w="2477" w:type="pct"/>
          </w:tcPr>
          <w:p w14:paraId="1B80036E" w14:textId="77777777" w:rsidR="002B550E" w:rsidRPr="00C94B3A" w:rsidRDefault="002B550E" w:rsidP="000351E1">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服务器场内的许可移动性：</w:t>
            </w:r>
            <w:r w:rsidRPr="00C94B3A">
              <w:rPr>
                <w:rFonts w:ascii="Arial Narrow" w:eastAsia="SimSun" w:hAnsi="Arial Narrow" w:cs="Arial" w:hint="eastAsia"/>
                <w:b/>
                <w:color w:val="404040" w:themeColor="text1" w:themeTint="BF"/>
                <w:sz w:val="18"/>
                <w:lang w:eastAsia="zh-CN"/>
              </w:rPr>
              <w:t>否</w:t>
            </w:r>
          </w:p>
        </w:tc>
        <w:tc>
          <w:tcPr>
            <w:tcW w:w="2523" w:type="pct"/>
          </w:tcPr>
          <w:p w14:paraId="1B80036F" w14:textId="77777777" w:rsidR="002B550E" w:rsidRPr="00C94B3A" w:rsidRDefault="002B550E" w:rsidP="000351E1">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请参阅适用声明：</w:t>
            </w:r>
            <w:r w:rsidRPr="00C94B3A">
              <w:rPr>
                <w:rFonts w:ascii="Arial Narrow" w:eastAsia="SimSun" w:hAnsi="Arial Narrow" w:cs="Arial" w:hint="eastAsia"/>
                <w:b/>
                <w:color w:val="404040" w:themeColor="text1" w:themeTint="BF"/>
                <w:sz w:val="18"/>
                <w:lang w:eastAsia="zh-CN"/>
              </w:rPr>
              <w:t>否</w:t>
            </w:r>
          </w:p>
        </w:tc>
      </w:tr>
      <w:tr w:rsidR="002B550E" w:rsidRPr="00EC331D" w14:paraId="1B800373" w14:textId="77777777" w:rsidTr="00A50403">
        <w:tc>
          <w:tcPr>
            <w:tcW w:w="2477" w:type="pct"/>
          </w:tcPr>
          <w:p w14:paraId="1B800371" w14:textId="77777777" w:rsidR="002B550E" w:rsidRPr="00C94B3A" w:rsidRDefault="002B550E" w:rsidP="000F540A">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客户端</w:t>
            </w:r>
            <w:r w:rsidRPr="00C94B3A">
              <w:rPr>
                <w:rFonts w:ascii="Arial Narrow" w:eastAsia="SimSun" w:hAnsi="Arial Narrow" w:cs="Arial" w:hint="eastAsia"/>
                <w:color w:val="404040" w:themeColor="text1" w:themeTint="BF"/>
                <w:sz w:val="18"/>
                <w:lang w:eastAsia="zh-CN"/>
              </w:rPr>
              <w:t>/</w:t>
            </w:r>
            <w:r w:rsidRPr="00C94B3A">
              <w:rPr>
                <w:rFonts w:ascii="Arial Narrow" w:eastAsia="SimSun" w:hAnsi="Arial Narrow" w:cs="Arial" w:hint="eastAsia"/>
                <w:color w:val="404040" w:themeColor="text1" w:themeTint="BF"/>
                <w:sz w:val="18"/>
                <w:lang w:eastAsia="zh-CN"/>
              </w:rPr>
              <w:t>附加软件：</w:t>
            </w:r>
            <w:r w:rsidRPr="00C94B3A">
              <w:rPr>
                <w:rFonts w:ascii="Arial Narrow" w:eastAsia="SimSun" w:hAnsi="Arial Narrow" w:cs="Arial" w:hint="eastAsia"/>
                <w:b/>
                <w:color w:val="404040" w:themeColor="text1" w:themeTint="BF"/>
                <w:sz w:val="18"/>
                <w:lang w:eastAsia="zh-CN"/>
              </w:rPr>
              <w:t>否</w:t>
            </w:r>
          </w:p>
        </w:tc>
        <w:tc>
          <w:tcPr>
            <w:tcW w:w="2523" w:type="pct"/>
          </w:tcPr>
          <w:p w14:paraId="1B800372" w14:textId="77777777" w:rsidR="002B550E" w:rsidRPr="00C94B3A" w:rsidRDefault="00E42CBD" w:rsidP="00E9269A">
            <w:pPr>
              <w:tabs>
                <w:tab w:val="left" w:pos="4232"/>
              </w:tabs>
              <w:spacing w:after="0"/>
              <w:rPr>
                <w:rFonts w:ascii="Arial Narrow" w:eastAsia="SimSun" w:hAnsi="Arial Narrow" w:cs="Arial"/>
                <w:color w:val="404040" w:themeColor="text1" w:themeTint="BF"/>
                <w:sz w:val="18"/>
                <w:szCs w:val="19"/>
                <w:lang w:eastAsia="zh-CN"/>
              </w:rPr>
            </w:pPr>
            <w:r w:rsidRPr="00C94B3A">
              <w:rPr>
                <w:rFonts w:ascii="Arial Narrow" w:eastAsia="SimSun" w:hAnsi="Arial Narrow" w:cs="Arial" w:hint="eastAsia"/>
                <w:color w:val="404040" w:themeColor="text1" w:themeTint="BF"/>
                <w:sz w:val="18"/>
                <w:lang w:eastAsia="zh-CN"/>
              </w:rPr>
              <w:t>所含技术：</w:t>
            </w:r>
            <w:r w:rsidRPr="00C94B3A">
              <w:rPr>
                <w:rFonts w:ascii="Arial Narrow" w:eastAsia="SimSun" w:hAnsi="Arial Narrow" w:cs="Arial" w:hint="eastAsia"/>
                <w:b/>
                <w:color w:val="404040" w:themeColor="text1" w:themeTint="BF"/>
                <w:sz w:val="18"/>
                <w:lang w:eastAsia="zh-CN"/>
              </w:rPr>
              <w:t>是</w:t>
            </w:r>
            <w:r w:rsidRPr="00C94B3A">
              <w:rPr>
                <w:rFonts w:ascii="Arial Narrow" w:eastAsia="SimSun" w:hAnsi="Arial Narrow" w:cs="Arial" w:hint="eastAsia"/>
                <w:i/>
                <w:color w:val="404040" w:themeColor="text1" w:themeTint="BF"/>
                <w:sz w:val="18"/>
                <w:lang w:eastAsia="zh-CN"/>
              </w:rPr>
              <w:t>（请参阅</w:t>
            </w:r>
            <w:r w:rsidR="004701CE" w:rsidRPr="00C94B3A">
              <w:rPr>
                <w:rFonts w:ascii="Arial Narrow" w:eastAsia="SimSun" w:hAnsi="Arial Narrow" w:cs="Arial" w:hint="eastAsia"/>
                <w:lang w:eastAsia="zh-CN"/>
              </w:rPr>
              <w:fldChar w:fldCharType="begin"/>
            </w:r>
            <w:r w:rsidR="004701CE" w:rsidRPr="00C94B3A">
              <w:rPr>
                <w:rFonts w:ascii="Arial Narrow" w:eastAsia="SimSun" w:hAnsi="Arial Narrow" w:cs="Arial" w:hint="eastAsia"/>
                <w:lang w:eastAsia="zh-CN"/>
              </w:rPr>
              <w:instrText xml:space="preserve"> REF  SQLServerTechnology \h  \* MERGEFORMAT </w:instrText>
            </w:r>
            <w:r w:rsidR="004701CE" w:rsidRPr="00C94B3A">
              <w:rPr>
                <w:rFonts w:ascii="Arial Narrow" w:eastAsia="SimSun" w:hAnsi="Arial Narrow" w:cs="Arial" w:hint="eastAsia"/>
                <w:lang w:eastAsia="zh-CN"/>
              </w:rPr>
            </w:r>
            <w:r w:rsidR="004701CE" w:rsidRPr="00C94B3A">
              <w:rPr>
                <w:rFonts w:ascii="Arial Narrow" w:eastAsia="SimSun" w:hAnsi="Arial Narrow" w:cs="Arial" w:hint="eastAsia"/>
                <w:lang w:eastAsia="zh-CN"/>
              </w:rPr>
              <w:fldChar w:fldCharType="separate"/>
            </w:r>
            <w:r w:rsidR="001B5C95" w:rsidRPr="001B5C95">
              <w:rPr>
                <w:rFonts w:ascii="Arial Narrow" w:eastAsia="SimSun" w:hAnsi="Arial Narrow" w:cs="Arial" w:hint="eastAsia"/>
                <w:i/>
                <w:color w:val="00467F"/>
                <w:sz w:val="18"/>
                <w:u w:val="single"/>
                <w:lang w:eastAsia="zh-CN"/>
              </w:rPr>
              <w:t>SQL</w:t>
            </w:r>
            <w:r w:rsidR="001B5C95" w:rsidRPr="001B5C95">
              <w:rPr>
                <w:rFonts w:ascii="Arial Narrow" w:hAnsi="Arial Narrow"/>
                <w:i/>
                <w:color w:val="00467F"/>
                <w:sz w:val="18"/>
                <w:u w:val="single"/>
                <w:lang w:eastAsia="zh-CN"/>
              </w:rPr>
              <w:t xml:space="preserve"> Server </w:t>
            </w:r>
            <w:r w:rsidR="001B5C95" w:rsidRPr="001B5C95">
              <w:rPr>
                <w:rFonts w:ascii="Arial Narrow" w:hAnsi="Arial Narrow"/>
                <w:i/>
                <w:color w:val="00467F"/>
                <w:sz w:val="18"/>
                <w:u w:val="single"/>
                <w:lang w:eastAsia="zh-CN"/>
              </w:rPr>
              <w:t>技</w:t>
            </w:r>
            <w:r w:rsidR="001B5C95" w:rsidRPr="001B5C95">
              <w:rPr>
                <w:rFonts w:ascii="MingLiU" w:eastAsia="MingLiU" w:hAnsi="MingLiU" w:cs="MingLiU" w:hint="eastAsia"/>
                <w:i/>
                <w:color w:val="00467F"/>
                <w:sz w:val="18"/>
                <w:u w:val="single"/>
                <w:lang w:eastAsia="zh-CN"/>
              </w:rPr>
              <w:t>术</w:t>
            </w:r>
            <w:r w:rsidR="004701CE" w:rsidRPr="00C94B3A">
              <w:rPr>
                <w:rFonts w:ascii="Arial Narrow" w:eastAsia="SimSun" w:hAnsi="Arial Narrow" w:cs="Arial" w:hint="eastAsia"/>
                <w:lang w:eastAsia="zh-CN"/>
              </w:rPr>
              <w:fldChar w:fldCharType="end"/>
            </w:r>
            <w:r w:rsidRPr="00C94B3A">
              <w:rPr>
                <w:rFonts w:ascii="Arial Narrow" w:eastAsia="SimSun" w:hAnsi="Arial Narrow" w:cs="Arial" w:hint="eastAsia"/>
                <w:lang w:eastAsia="zh-CN"/>
              </w:rPr>
              <w:t>）</w:t>
            </w:r>
          </w:p>
        </w:tc>
      </w:tr>
    </w:tbl>
    <w:p w14:paraId="1B800374" w14:textId="77777777" w:rsidR="002B550E" w:rsidRPr="00EC331D" w:rsidRDefault="002B550E" w:rsidP="002B550E">
      <w:pPr>
        <w:pStyle w:val="PURADDITIONALTERMSHEADERMB"/>
        <w:rPr>
          <w:rFonts w:eastAsia="SimSun" w:cs="Arial"/>
          <w:lang w:eastAsia="zh-CN"/>
        </w:rPr>
      </w:pPr>
      <w:r w:rsidRPr="00EC331D">
        <w:rPr>
          <w:rFonts w:eastAsia="SimSun" w:cs="Arial" w:hint="eastAsia"/>
          <w:lang w:eastAsia="zh-CN"/>
        </w:rPr>
        <w:t>附加条款：</w:t>
      </w:r>
    </w:p>
    <w:p w14:paraId="1B800375"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此许可仅适用于管理运行服务器操作系统软件的</w:t>
      </w:r>
      <w:r w:rsidRPr="00EC331D">
        <w:rPr>
          <w:rFonts w:eastAsia="SimSun" w:cs="Arial" w:hint="eastAsia"/>
          <w:lang w:eastAsia="zh-CN"/>
        </w:rPr>
        <w:t xml:space="preserve"> OSE</w:t>
      </w:r>
      <w:r w:rsidRPr="00EC331D">
        <w:rPr>
          <w:rFonts w:eastAsia="SimSun" w:cs="Arial" w:hint="eastAsia"/>
          <w:lang w:eastAsia="zh-CN"/>
        </w:rPr>
        <w:t>。您需要为设备中的每个物理处理器获得一个</w:t>
      </w:r>
      <w:r w:rsidRPr="00EC331D">
        <w:rPr>
          <w:rFonts w:eastAsia="SimSun" w:cs="Arial" w:hint="eastAsia"/>
          <w:lang w:eastAsia="zh-CN"/>
        </w:rPr>
        <w:t xml:space="preserve"> System Center 2012 R2 Datacenter </w:t>
      </w:r>
      <w:r w:rsidRPr="00EC331D">
        <w:rPr>
          <w:rFonts w:eastAsia="SimSun" w:cs="Arial" w:hint="eastAsia"/>
          <w:lang w:eastAsia="zh-CN"/>
        </w:rPr>
        <w:t>许可。分配这些许可后，您可以管理已分配了</w:t>
      </w:r>
      <w:r w:rsidRPr="00EC331D">
        <w:rPr>
          <w:rFonts w:eastAsia="SimSun" w:cs="Arial" w:hint="eastAsia"/>
          <w:lang w:eastAsia="zh-CN"/>
        </w:rPr>
        <w:t xml:space="preserve"> System Center 2012 R2 Datacenter </w:t>
      </w:r>
      <w:r w:rsidRPr="00EC331D">
        <w:rPr>
          <w:rFonts w:eastAsia="SimSun" w:cs="Arial" w:hint="eastAsia"/>
          <w:lang w:eastAsia="zh-CN"/>
        </w:rPr>
        <w:t>许可的设备上运行的任意数量的服务器</w:t>
      </w:r>
      <w:r w:rsidRPr="00EC331D">
        <w:rPr>
          <w:rFonts w:eastAsia="SimSun" w:cs="Arial" w:hint="eastAsia"/>
          <w:lang w:eastAsia="zh-CN"/>
        </w:rPr>
        <w:t xml:space="preserve"> OSE</w:t>
      </w:r>
      <w:r w:rsidRPr="00EC331D">
        <w:rPr>
          <w:rFonts w:eastAsia="SimSun" w:cs="Arial" w:hint="eastAsia"/>
          <w:lang w:eastAsia="zh-CN"/>
        </w:rPr>
        <w:t>。</w:t>
      </w:r>
      <w:r w:rsidRPr="00EC331D">
        <w:rPr>
          <w:rFonts w:eastAsia="SimSun" w:cs="Arial" w:hint="eastAsia"/>
          <w:lang w:eastAsia="zh-CN"/>
        </w:rPr>
        <w:t xml:space="preserve">System Center 2012 R2 Datacenter </w:t>
      </w:r>
      <w:r w:rsidRPr="00EC331D">
        <w:rPr>
          <w:rFonts w:eastAsia="SimSun" w:cs="Arial" w:hint="eastAsia"/>
          <w:lang w:eastAsia="zh-CN"/>
        </w:rPr>
        <w:t>许可还允许由这些</w:t>
      </w:r>
      <w:r w:rsidRPr="00EC331D">
        <w:rPr>
          <w:rFonts w:eastAsia="SimSun" w:cs="Arial" w:hint="eastAsia"/>
          <w:lang w:eastAsia="zh-CN"/>
        </w:rPr>
        <w:t xml:space="preserve"> System Center </w:t>
      </w:r>
      <w:r w:rsidRPr="00EC331D">
        <w:rPr>
          <w:rFonts w:eastAsia="SimSun" w:cs="Arial" w:hint="eastAsia"/>
          <w:lang w:eastAsia="zh-CN"/>
        </w:rPr>
        <w:t>服务器软件的早期版本进行管理。</w:t>
      </w:r>
    </w:p>
    <w:p w14:paraId="1B800376"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 xml:space="preserve">System Center 2012 R2 Datacenter </w:t>
      </w:r>
      <w:r w:rsidRPr="00EC331D">
        <w:rPr>
          <w:rFonts w:eastAsia="SimSun" w:cs="Arial" w:hint="eastAsia"/>
          <w:lang w:eastAsia="zh-CN"/>
        </w:rPr>
        <w:t>包括访问</w:t>
      </w:r>
      <w:r w:rsidRPr="00EC331D">
        <w:rPr>
          <w:rFonts w:eastAsia="SimSun" w:cs="Arial" w:hint="eastAsia"/>
          <w:lang w:eastAsia="zh-CN"/>
        </w:rPr>
        <w:t xml:space="preserve"> System Center Endpoint Protection </w:t>
      </w:r>
      <w:r w:rsidRPr="00EC331D">
        <w:rPr>
          <w:rFonts w:eastAsia="SimSun" w:cs="Arial" w:hint="eastAsia"/>
          <w:lang w:eastAsia="zh-CN"/>
        </w:rPr>
        <w:t>在线服务和相关软件的权利。请参阅此服务提供商使用权利的</w:t>
      </w:r>
      <w:r w:rsidRPr="00CB45F1">
        <w:rPr>
          <w:rFonts w:ascii="SimSun" w:eastAsia="SimSun" w:hAnsi="SimSun" w:cs="Arial" w:hint="eastAsia"/>
          <w:lang w:eastAsia="zh-CN"/>
        </w:rPr>
        <w:t>“</w:t>
      </w:r>
      <w:r w:rsidRPr="00EC331D">
        <w:rPr>
          <w:rFonts w:eastAsia="SimSun" w:cs="Arial" w:hint="eastAsia"/>
          <w:lang w:eastAsia="zh-CN"/>
        </w:rPr>
        <w:t>在线服务</w:t>
      </w:r>
      <w:r w:rsidRPr="00CB45F1">
        <w:rPr>
          <w:rFonts w:ascii="SimSun" w:eastAsia="SimSun" w:hAnsi="SimSun" w:cs="Arial" w:hint="eastAsia"/>
          <w:lang w:eastAsia="zh-CN"/>
        </w:rPr>
        <w:t>”</w:t>
      </w:r>
      <w:r w:rsidRPr="00EC331D">
        <w:rPr>
          <w:rFonts w:eastAsia="SimSun" w:cs="Arial" w:hint="eastAsia"/>
          <w:lang w:eastAsia="zh-CN"/>
        </w:rPr>
        <w:t>部分的一般条款，以了解与此在线服务相关的许可条款。</w:t>
      </w:r>
    </w:p>
    <w:p w14:paraId="1B800377" w14:textId="77777777" w:rsidR="002B550E" w:rsidRPr="00EC331D" w:rsidRDefault="002B550E" w:rsidP="002448BE">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378"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w:t>
      </w:r>
      <w:r w:rsidRPr="00CB45F1">
        <w:rPr>
          <w:rFonts w:ascii="SimSun" w:eastAsia="SimSun" w:hAnsi="SimSun" w:cs="Arial" w:hint="eastAsia"/>
          <w:lang w:eastAsia="zh-CN"/>
        </w:rPr>
        <w:t>“</w:t>
      </w:r>
      <w:r w:rsidRPr="00EC331D">
        <w:rPr>
          <w:rFonts w:eastAsia="SimSun" w:cs="Arial" w:hint="eastAsia"/>
          <w:lang w:eastAsia="zh-CN"/>
        </w:rPr>
        <w:t>通用许可条款</w:t>
      </w:r>
      <w:r w:rsidRPr="00CB45F1">
        <w:rPr>
          <w:rFonts w:ascii="SimSun" w:eastAsia="SimSun" w:hAnsi="SimSun" w:cs="Arial" w:hint="eastAsia"/>
          <w:lang w:eastAsia="zh-CN"/>
        </w:rPr>
        <w:t>”</w:t>
      </w:r>
      <w:r w:rsidRPr="00EC331D">
        <w:rPr>
          <w:rFonts w:eastAsia="SimSun" w:cs="Arial" w:hint="eastAsia"/>
          <w:lang w:eastAsia="zh-CN"/>
        </w:rPr>
        <w:t>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379" w14:textId="77777777" w:rsidR="002B550E" w:rsidRPr="00EC331D" w:rsidRDefault="002B550E" w:rsidP="002B550E">
      <w:pPr>
        <w:pStyle w:val="PURBlueStrong-Indented"/>
        <w:rPr>
          <w:rFonts w:eastAsia="SimSun" w:cs="Arial"/>
          <w:lang w:eastAsia="zh-CN"/>
        </w:rPr>
      </w:pPr>
      <w:r w:rsidRPr="00EC331D">
        <w:rPr>
          <w:rFonts w:eastAsia="SimSun" w:cs="Arial" w:hint="eastAsia"/>
          <w:lang w:eastAsia="zh-CN"/>
        </w:rPr>
        <w:t>不得复制或分发数据集</w:t>
      </w:r>
    </w:p>
    <w:p w14:paraId="1B80037A"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您不得复制或分发软件中包含的任何数据集（或某个数据集的任何部分）。</w:t>
      </w:r>
    </w:p>
    <w:p w14:paraId="1B80037B" w14:textId="77777777" w:rsidR="002B550E" w:rsidRPr="00EC331D" w:rsidRDefault="002B550E" w:rsidP="002B550E">
      <w:pPr>
        <w:pStyle w:val="PURBlueStrong-Indented"/>
        <w:rPr>
          <w:rFonts w:eastAsia="SimSun" w:cs="Arial"/>
          <w:lang w:eastAsia="zh-CN"/>
        </w:rPr>
      </w:pPr>
      <w:r w:rsidRPr="00EC331D">
        <w:rPr>
          <w:rFonts w:eastAsia="SimSun" w:cs="Arial" w:hint="eastAsia"/>
          <w:lang w:eastAsia="zh-CN"/>
        </w:rPr>
        <w:lastRenderedPageBreak/>
        <w:t xml:space="preserve">Windows </w:t>
      </w:r>
      <w:r w:rsidRPr="00EC331D">
        <w:rPr>
          <w:rFonts w:eastAsia="SimSun" w:cs="Arial" w:hint="eastAsia"/>
          <w:lang w:eastAsia="zh-CN"/>
        </w:rPr>
        <w:t>自动安装工具包</w:t>
      </w:r>
    </w:p>
    <w:p w14:paraId="1B80037C"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该服务器软件可能包括</w:t>
      </w:r>
      <w:r w:rsidRPr="00EC331D">
        <w:rPr>
          <w:rFonts w:eastAsia="SimSun" w:cs="Arial" w:hint="eastAsia"/>
          <w:lang w:eastAsia="zh-CN"/>
        </w:rPr>
        <w:t xml:space="preserve"> Windows </w:t>
      </w:r>
      <w:r w:rsidRPr="00EC331D">
        <w:rPr>
          <w:rFonts w:eastAsia="SimSun" w:cs="Arial" w:hint="eastAsia"/>
          <w:lang w:eastAsia="zh-CN"/>
        </w:rPr>
        <w:t>自动安装工具包</w:t>
      </w:r>
      <w:r w:rsidRPr="00EC331D">
        <w:rPr>
          <w:rFonts w:eastAsia="SimSun" w:cs="Arial" w:hint="eastAsia"/>
          <w:lang w:eastAsia="zh-CN"/>
        </w:rPr>
        <w:t xml:space="preserve"> (WAIK)</w:t>
      </w:r>
      <w:r w:rsidRPr="00EC331D">
        <w:rPr>
          <w:rFonts w:eastAsia="SimSun" w:cs="Arial" w:hint="eastAsia"/>
          <w:lang w:eastAsia="zh-CN"/>
        </w:rPr>
        <w:t>。如果包括，则以下许可条款适用于您对该工具包的使用。</w:t>
      </w:r>
    </w:p>
    <w:p w14:paraId="1B80037D" w14:textId="77777777" w:rsidR="002B550E" w:rsidRPr="00EC331D" w:rsidRDefault="002B550E" w:rsidP="002B550E">
      <w:pPr>
        <w:pStyle w:val="PURBody-Indented"/>
        <w:rPr>
          <w:rFonts w:eastAsia="SimSun" w:cs="Arial"/>
          <w:lang w:eastAsia="zh-CN"/>
        </w:rPr>
      </w:pPr>
      <w:r w:rsidRPr="00EC331D">
        <w:rPr>
          <w:rFonts w:eastAsia="SimSun" w:cs="Arial" w:hint="eastAsia"/>
          <w:b/>
          <w:lang w:eastAsia="zh-CN"/>
        </w:rPr>
        <w:t xml:space="preserve">Windows </w:t>
      </w:r>
      <w:r w:rsidRPr="00EC331D">
        <w:rPr>
          <w:rFonts w:eastAsia="SimSun" w:cs="Arial" w:hint="eastAsia"/>
          <w:b/>
          <w:lang w:eastAsia="zh-CN"/>
        </w:rPr>
        <w:t>预安装环境：</w:t>
      </w:r>
      <w:r w:rsidRPr="00EC331D">
        <w:rPr>
          <w:rFonts w:eastAsia="SimSun" w:cs="Arial" w:hint="eastAsia"/>
          <w:lang w:eastAsia="zh-CN"/>
        </w:rPr>
        <w:t>您可以安装并使用</w:t>
      </w:r>
      <w:r w:rsidRPr="00EC331D">
        <w:rPr>
          <w:rFonts w:eastAsia="SimSun" w:cs="Arial" w:hint="eastAsia"/>
          <w:lang w:eastAsia="zh-CN"/>
        </w:rPr>
        <w:t xml:space="preserve"> WAIK </w:t>
      </w:r>
      <w:r w:rsidRPr="00EC331D">
        <w:rPr>
          <w:rFonts w:eastAsia="SimSun" w:cs="Arial" w:hint="eastAsia"/>
          <w:lang w:eastAsia="zh-CN"/>
        </w:rPr>
        <w:t>的</w:t>
      </w:r>
      <w:r w:rsidRPr="00EC331D">
        <w:rPr>
          <w:rFonts w:eastAsia="SimSun" w:cs="Arial" w:hint="eastAsia"/>
          <w:lang w:eastAsia="zh-CN"/>
        </w:rPr>
        <w:t xml:space="preserve"> Windows </w:t>
      </w:r>
      <w:r w:rsidRPr="00EC331D">
        <w:rPr>
          <w:rFonts w:eastAsia="SimSun" w:cs="Arial" w:hint="eastAsia"/>
          <w:lang w:eastAsia="zh-CN"/>
        </w:rPr>
        <w:t>预安装环境部分来诊断和恢复</w:t>
      </w:r>
      <w:r w:rsidRPr="00EC331D">
        <w:rPr>
          <w:rFonts w:eastAsia="SimSun" w:cs="Arial" w:hint="eastAsia"/>
          <w:lang w:eastAsia="zh-CN"/>
        </w:rPr>
        <w:t xml:space="preserve"> Windows </w:t>
      </w:r>
      <w:r w:rsidRPr="00EC331D">
        <w:rPr>
          <w:rFonts w:eastAsia="SimSun" w:cs="Arial" w:hint="eastAsia"/>
          <w:lang w:eastAsia="zh-CN"/>
        </w:rPr>
        <w:t>操作系统软件。您不得将该软件用作通用操作系统、瘦客户端、远程桌面客户端或用于任何其他用途。</w:t>
      </w:r>
    </w:p>
    <w:p w14:paraId="1B80037E" w14:textId="77777777" w:rsidR="002B550E" w:rsidRPr="00EC331D" w:rsidRDefault="002B550E" w:rsidP="002B550E">
      <w:pPr>
        <w:pStyle w:val="PURBody-Indented"/>
        <w:rPr>
          <w:rFonts w:eastAsia="SimSun" w:cs="Arial"/>
          <w:lang w:eastAsia="zh-CN"/>
        </w:rPr>
      </w:pPr>
      <w:r w:rsidRPr="00EC331D">
        <w:rPr>
          <w:rFonts w:eastAsia="SimSun" w:cs="Arial" w:hint="eastAsia"/>
          <w:b/>
          <w:lang w:eastAsia="zh-CN"/>
        </w:rPr>
        <w:t>ImageX.exe</w:t>
      </w:r>
      <w:r w:rsidRPr="00EC331D">
        <w:rPr>
          <w:rFonts w:eastAsia="SimSun" w:cs="Arial" w:hint="eastAsia"/>
          <w:b/>
          <w:lang w:eastAsia="zh-CN"/>
        </w:rPr>
        <w:t>、</w:t>
      </w:r>
      <w:r w:rsidRPr="00EC331D">
        <w:rPr>
          <w:rFonts w:eastAsia="SimSun" w:cs="Arial" w:hint="eastAsia"/>
          <w:b/>
          <w:lang w:eastAsia="zh-CN"/>
        </w:rPr>
        <w:t>Wimgapi.dll</w:t>
      </w:r>
      <w:r w:rsidRPr="00EC331D">
        <w:rPr>
          <w:rFonts w:eastAsia="SimSun" w:cs="Arial" w:hint="eastAsia"/>
          <w:b/>
          <w:lang w:eastAsia="zh-CN"/>
        </w:rPr>
        <w:t>、</w:t>
      </w:r>
      <w:r w:rsidRPr="00EC331D">
        <w:rPr>
          <w:rFonts w:eastAsia="SimSun" w:cs="Arial" w:hint="eastAsia"/>
          <w:b/>
          <w:lang w:eastAsia="zh-CN"/>
        </w:rPr>
        <w:t xml:space="preserve">Wimfilter </w:t>
      </w:r>
      <w:r w:rsidRPr="00EC331D">
        <w:rPr>
          <w:rFonts w:eastAsia="SimSun" w:cs="Arial" w:hint="eastAsia"/>
          <w:b/>
          <w:lang w:eastAsia="zh-CN"/>
        </w:rPr>
        <w:t>和</w:t>
      </w:r>
      <w:r w:rsidRPr="00EC331D">
        <w:rPr>
          <w:rFonts w:eastAsia="SimSun" w:cs="Arial" w:hint="eastAsia"/>
          <w:b/>
          <w:lang w:eastAsia="zh-CN"/>
        </w:rPr>
        <w:t xml:space="preserve"> Package Manager</w:t>
      </w:r>
      <w:r w:rsidRPr="00EC331D">
        <w:rPr>
          <w:rFonts w:eastAsia="SimSun" w:cs="Arial" w:hint="eastAsia"/>
          <w:b/>
          <w:lang w:eastAsia="zh-CN"/>
        </w:rPr>
        <w:t>：</w:t>
      </w:r>
      <w:r w:rsidRPr="00EC331D">
        <w:rPr>
          <w:rFonts w:eastAsia="SimSun" w:cs="Arial" w:hint="eastAsia"/>
          <w:lang w:eastAsia="zh-CN"/>
        </w:rPr>
        <w:t>您可以安装并使用</w:t>
      </w:r>
      <w:r w:rsidRPr="00EC331D">
        <w:rPr>
          <w:rFonts w:eastAsia="SimSun" w:cs="Arial" w:hint="eastAsia"/>
          <w:lang w:eastAsia="zh-CN"/>
        </w:rPr>
        <w:t xml:space="preserve"> WAIK </w:t>
      </w:r>
      <w:r w:rsidRPr="00EC331D">
        <w:rPr>
          <w:rFonts w:eastAsia="SimSun" w:cs="Arial" w:hint="eastAsia"/>
          <w:lang w:eastAsia="zh-CN"/>
        </w:rPr>
        <w:t>软件的</w:t>
      </w:r>
      <w:r w:rsidRPr="00EC331D">
        <w:rPr>
          <w:rFonts w:eastAsia="SimSun" w:cs="Arial" w:hint="eastAsia"/>
          <w:lang w:eastAsia="zh-CN"/>
        </w:rPr>
        <w:t xml:space="preserve"> ImageX.exe</w:t>
      </w:r>
      <w:r w:rsidRPr="00EC331D">
        <w:rPr>
          <w:rFonts w:eastAsia="SimSun" w:cs="Arial" w:hint="eastAsia"/>
          <w:lang w:eastAsia="zh-CN"/>
        </w:rPr>
        <w:t>、</w:t>
      </w:r>
      <w:r w:rsidRPr="00EC331D">
        <w:rPr>
          <w:rFonts w:eastAsia="SimSun" w:cs="Arial" w:hint="eastAsia"/>
          <w:lang w:eastAsia="zh-CN"/>
        </w:rPr>
        <w:t>Wimgapi.dll</w:t>
      </w:r>
      <w:r w:rsidRPr="00EC331D">
        <w:rPr>
          <w:rFonts w:eastAsia="SimSun" w:cs="Arial" w:hint="eastAsia"/>
          <w:lang w:eastAsia="zh-CN"/>
        </w:rPr>
        <w:t>、</w:t>
      </w:r>
      <w:r w:rsidRPr="00EC331D">
        <w:rPr>
          <w:rFonts w:eastAsia="SimSun" w:cs="Arial" w:hint="eastAsia"/>
          <w:lang w:eastAsia="zh-CN"/>
        </w:rPr>
        <w:t xml:space="preserve">Wimfilter </w:t>
      </w:r>
      <w:r w:rsidRPr="00EC331D">
        <w:rPr>
          <w:rFonts w:eastAsia="SimSun" w:cs="Arial" w:hint="eastAsia"/>
          <w:lang w:eastAsia="zh-CN"/>
        </w:rPr>
        <w:t>和程序包管理器部分来诊断和恢复</w:t>
      </w:r>
      <w:r w:rsidRPr="00EC331D">
        <w:rPr>
          <w:rFonts w:eastAsia="SimSun" w:cs="Arial" w:hint="eastAsia"/>
          <w:lang w:eastAsia="zh-CN"/>
        </w:rPr>
        <w:t xml:space="preserve"> Windows </w:t>
      </w:r>
      <w:r w:rsidRPr="00EC331D">
        <w:rPr>
          <w:rFonts w:eastAsia="SimSun" w:cs="Arial" w:hint="eastAsia"/>
          <w:lang w:eastAsia="zh-CN"/>
        </w:rPr>
        <w:t>操作系统软件。您不得将该软件的这些部分用于备份</w:t>
      </w:r>
      <w:r w:rsidRPr="00EC331D">
        <w:rPr>
          <w:rFonts w:eastAsia="SimSun" w:cs="Arial" w:hint="eastAsia"/>
          <w:lang w:eastAsia="zh-CN"/>
        </w:rPr>
        <w:t xml:space="preserve"> Windows </w:t>
      </w:r>
      <w:r w:rsidRPr="00EC331D">
        <w:rPr>
          <w:rFonts w:eastAsia="SimSun" w:cs="Arial" w:hint="eastAsia"/>
          <w:lang w:eastAsia="zh-CN"/>
        </w:rPr>
        <w:t>操作系统或任何其他用途。</w:t>
      </w:r>
    </w:p>
    <w:p w14:paraId="1B80037F" w14:textId="77777777" w:rsidR="002B550E" w:rsidRPr="00EC331D" w:rsidRDefault="002B550E" w:rsidP="002B550E">
      <w:pPr>
        <w:pStyle w:val="PURBlueStrong-Indented"/>
        <w:rPr>
          <w:rFonts w:eastAsia="SimSun" w:cs="Arial"/>
          <w:lang w:eastAsia="zh-CN"/>
        </w:rPr>
      </w:pPr>
      <w:r w:rsidRPr="00EC331D">
        <w:rPr>
          <w:rFonts w:eastAsia="SimSun" w:cs="Arial" w:hint="eastAsia"/>
          <w:lang w:eastAsia="zh-CN"/>
        </w:rPr>
        <w:t>站点层次结构</w:t>
      </w:r>
      <w:r w:rsidRPr="00EC331D">
        <w:rPr>
          <w:rFonts w:eastAsia="SimSun" w:cs="Arial" w:hint="eastAsia"/>
          <w:lang w:eastAsia="zh-CN"/>
        </w:rPr>
        <w:t xml:space="preserve"> </w:t>
      </w:r>
      <w:r w:rsidRPr="00EC331D">
        <w:rPr>
          <w:rFonts w:eastAsia="SimSun" w:cs="Arial" w:hint="eastAsia"/>
          <w:lang w:eastAsia="zh-CN"/>
        </w:rPr>
        <w:t>–</w:t>
      </w:r>
      <w:r w:rsidRPr="00EC331D">
        <w:rPr>
          <w:rFonts w:eastAsia="SimSun" w:cs="Arial" w:hint="eastAsia"/>
          <w:lang w:eastAsia="zh-CN"/>
        </w:rPr>
        <w:t xml:space="preserve"> </w:t>
      </w:r>
      <w:r w:rsidRPr="00EC331D">
        <w:rPr>
          <w:rFonts w:eastAsia="SimSun" w:cs="Arial" w:hint="eastAsia"/>
          <w:lang w:eastAsia="zh-CN"/>
        </w:rPr>
        <w:t>地理视图</w:t>
      </w:r>
    </w:p>
    <w:p w14:paraId="1B800380"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 xml:space="preserve">System Center 2012 R2 </w:t>
      </w:r>
      <w:r w:rsidRPr="00EC331D">
        <w:rPr>
          <w:rFonts w:eastAsia="SimSun" w:cs="Arial" w:hint="eastAsia"/>
          <w:lang w:eastAsia="zh-CN"/>
        </w:rPr>
        <w:t>服务器软件包括通过</w:t>
      </w:r>
      <w:r w:rsidRPr="00EC331D">
        <w:rPr>
          <w:rFonts w:eastAsia="SimSun" w:cs="Arial" w:hint="eastAsia"/>
          <w:lang w:eastAsia="zh-CN"/>
        </w:rPr>
        <w:t xml:space="preserve"> Bing Maps</w:t>
      </w:r>
      <w:r w:rsidRPr="00EC331D">
        <w:rPr>
          <w:rFonts w:eastAsia="SimSun" w:cs="Arial" w:hint="eastAsia"/>
          <w:lang w:eastAsia="zh-CN"/>
        </w:rPr>
        <w:t>（或后续品牌）应用程序编程接口（以下简称</w:t>
      </w:r>
      <w:r w:rsidRPr="00CB45F1">
        <w:rPr>
          <w:rFonts w:eastAsia="SimSun" w:cs="Arial"/>
          <w:lang w:eastAsia="zh-CN"/>
        </w:rPr>
        <w:t>“Bing Maps API”</w:t>
      </w:r>
      <w:r w:rsidRPr="00EC331D">
        <w:rPr>
          <w:rFonts w:eastAsia="SimSun" w:cs="Arial" w:hint="eastAsia"/>
          <w:lang w:eastAsia="zh-CN"/>
        </w:rPr>
        <w:t>）检索地图、图像和其他数据等内容的功能。此功能的目的是在地图、空中图和混合图像的顶部显示站点数据。您可以使用此功能，在您的屏幕上显示站点数据或打印包括该显示内容的书面报告。此功能只能结合软件中集成的访问方法和方式来实现。您不得以其他方式复制、存储、归档或创建通过</w:t>
      </w:r>
      <w:r w:rsidRPr="00EC331D">
        <w:rPr>
          <w:rFonts w:eastAsia="SimSun" w:cs="Arial" w:hint="eastAsia"/>
          <w:lang w:eastAsia="zh-CN"/>
        </w:rPr>
        <w:t xml:space="preserve"> Bing Maps API </w:t>
      </w:r>
      <w:r w:rsidRPr="00EC331D">
        <w:rPr>
          <w:rFonts w:eastAsia="SimSun" w:cs="Arial" w:hint="eastAsia"/>
          <w:lang w:eastAsia="zh-CN"/>
        </w:rPr>
        <w:t>获得的内容数据库。即便通过</w:t>
      </w:r>
      <w:r w:rsidRPr="00EC331D">
        <w:rPr>
          <w:rFonts w:eastAsia="SimSun" w:cs="Arial" w:hint="eastAsia"/>
          <w:lang w:eastAsia="zh-CN"/>
        </w:rPr>
        <w:t xml:space="preserve"> Bing Maps API </w:t>
      </w:r>
      <w:r w:rsidRPr="00EC331D">
        <w:rPr>
          <w:rFonts w:eastAsia="SimSun" w:cs="Arial" w:hint="eastAsia"/>
          <w:lang w:eastAsia="zh-CN"/>
        </w:rPr>
        <w:t>提供了以下功能，您也不得出于任何目的使用这些功能：</w:t>
      </w:r>
    </w:p>
    <w:p w14:paraId="1B800381"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 xml:space="preserve">Bing Maps API </w:t>
      </w:r>
      <w:r w:rsidRPr="00EC331D">
        <w:rPr>
          <w:rFonts w:eastAsia="SimSun" w:cs="Arial" w:hint="eastAsia"/>
          <w:lang w:eastAsia="zh-CN"/>
        </w:rPr>
        <w:t>提供基于传感器的指南</w:t>
      </w:r>
      <w:r w:rsidRPr="00EC331D">
        <w:rPr>
          <w:rFonts w:eastAsia="SimSun" w:cs="Arial" w:hint="eastAsia"/>
          <w:lang w:eastAsia="zh-CN"/>
        </w:rPr>
        <w:t>/</w:t>
      </w:r>
      <w:r w:rsidRPr="00EC331D">
        <w:rPr>
          <w:rFonts w:eastAsia="SimSun" w:cs="Arial" w:hint="eastAsia"/>
          <w:lang w:eastAsia="zh-CN"/>
        </w:rPr>
        <w:t>路线、</w:t>
      </w:r>
    </w:p>
    <w:p w14:paraId="1B800382"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任何道路交通数据或鸟瞰图像（或相关元数据）。</w:t>
      </w:r>
    </w:p>
    <w:p w14:paraId="1B800383"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您不得删除、最小化、阻止或修改软件中所含以下任何内容，包括通过软件提供给您的任何内容：</w:t>
      </w:r>
    </w:p>
    <w:p w14:paraId="1B800384"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徽标、</w:t>
      </w:r>
    </w:p>
    <w:p w14:paraId="1B800385"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商标、</w:t>
      </w:r>
    </w:p>
    <w:p w14:paraId="1B800386"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版权、</w:t>
      </w:r>
    </w:p>
    <w:p w14:paraId="1B800387"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数字水印，或</w:t>
      </w:r>
    </w:p>
    <w:p w14:paraId="1B800388"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或其供应商的其他声明。</w:t>
      </w:r>
    </w:p>
    <w:p w14:paraId="1B800389"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您对</w:t>
      </w:r>
      <w:r w:rsidRPr="00EC331D">
        <w:rPr>
          <w:rFonts w:eastAsia="SimSun" w:cs="Arial" w:hint="eastAsia"/>
          <w:lang w:eastAsia="zh-CN"/>
        </w:rPr>
        <w:t xml:space="preserve"> Bing Maps API </w:t>
      </w:r>
      <w:r w:rsidRPr="00EC331D">
        <w:rPr>
          <w:rFonts w:eastAsia="SimSun" w:cs="Arial" w:hint="eastAsia"/>
          <w:lang w:eastAsia="zh-CN"/>
        </w:rPr>
        <w:t>和相关内容的使用也应遵守</w:t>
      </w:r>
      <w:r w:rsidRPr="00EC331D">
        <w:rPr>
          <w:rFonts w:eastAsia="SimSun" w:cs="Arial" w:hint="eastAsia"/>
          <w:lang w:eastAsia="zh-CN"/>
        </w:rPr>
        <w:t xml:space="preserve"> </w:t>
      </w:r>
      <w:hyperlink r:id="rId127" w:tgtFrame="_blank" w:history="1">
        <w:r w:rsidRPr="00EC331D">
          <w:rPr>
            <w:rStyle w:val="Hyperlink"/>
            <w:rFonts w:eastAsia="SimSun" w:cs="Arial" w:hint="eastAsia"/>
            <w:lang w:eastAsia="zh-CN"/>
          </w:rPr>
          <w:t>http://go.microsoft.com/?linkid=9710837</w:t>
        </w:r>
      </w:hyperlink>
      <w:r w:rsidRPr="00EC331D">
        <w:rPr>
          <w:rFonts w:eastAsia="SimSun" w:cs="Arial" w:hint="eastAsia"/>
          <w:lang w:eastAsia="zh-CN"/>
        </w:rPr>
        <w:t xml:space="preserve"> </w:t>
      </w:r>
      <w:r w:rsidRPr="00EC331D">
        <w:rPr>
          <w:rFonts w:eastAsia="SimSun" w:cs="Arial" w:hint="eastAsia"/>
          <w:lang w:eastAsia="zh-CN"/>
        </w:rPr>
        <w:t>上的附加条款和条件。</w:t>
      </w:r>
    </w:p>
    <w:p w14:paraId="1B80038A" w14:textId="77777777" w:rsidR="002B550E" w:rsidRPr="00EC331D" w:rsidRDefault="00BC2F8A" w:rsidP="00CD6E9D">
      <w:pPr>
        <w:keepLines/>
        <w:spacing w:before="240" w:after="240"/>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8B" w14:textId="77777777" w:rsidR="002B550E" w:rsidRPr="00EC331D" w:rsidRDefault="002B550E" w:rsidP="002B550E">
      <w:pPr>
        <w:pStyle w:val="PURProductName"/>
        <w:rPr>
          <w:rFonts w:eastAsia="SimSun" w:cs="Arial"/>
          <w:lang w:eastAsia="zh-CN"/>
        </w:rPr>
      </w:pPr>
      <w:bookmarkStart w:id="225" w:name="_Toc346536844"/>
      <w:bookmarkStart w:id="226" w:name="_Toc339280311"/>
      <w:bookmarkStart w:id="227" w:name="_Toc339280373"/>
      <w:bookmarkStart w:id="228" w:name="_Toc363552782"/>
      <w:bookmarkStart w:id="229" w:name="_Toc363552847"/>
      <w:bookmarkStart w:id="230" w:name="_Toc378682227"/>
      <w:bookmarkStart w:id="231" w:name="_Toc378682247"/>
      <w:bookmarkStart w:id="232" w:name="_Toc371268259"/>
      <w:bookmarkStart w:id="233" w:name="_Toc371268326"/>
      <w:bookmarkStart w:id="234" w:name="_Toc380101595"/>
      <w:bookmarkStart w:id="235" w:name="_Toc381959861"/>
      <w:r w:rsidRPr="00EC331D">
        <w:rPr>
          <w:rFonts w:eastAsia="SimSun" w:cs="Arial" w:hint="eastAsia"/>
          <w:lang w:eastAsia="zh-CN"/>
        </w:rPr>
        <w:t>System Center 2012 R2 Standard</w:t>
      </w:r>
      <w:bookmarkEnd w:id="225"/>
      <w:bookmarkEnd w:id="226"/>
      <w:bookmarkEnd w:id="227"/>
      <w:bookmarkEnd w:id="228"/>
      <w:bookmarkEnd w:id="229"/>
      <w:bookmarkEnd w:id="230"/>
      <w:bookmarkEnd w:id="231"/>
      <w:bookmarkEnd w:id="232"/>
      <w:bookmarkEnd w:id="233"/>
      <w:bookmarkEnd w:id="234"/>
      <w:bookmarkEnd w:id="235"/>
      <w:r w:rsidRPr="00EC331D">
        <w:rPr>
          <w:rFonts w:eastAsia="SimSun" w:cs="Arial" w:hint="eastAsia"/>
          <w:lang w:eastAsia="zh-CN"/>
        </w:rPr>
        <w:fldChar w:fldCharType="begin"/>
      </w:r>
      <w:r w:rsidRPr="00EC331D">
        <w:rPr>
          <w:rFonts w:eastAsia="SimSun" w:cs="Arial" w:hint="eastAsia"/>
          <w:lang w:eastAsia="zh-CN"/>
        </w:rPr>
        <w:instrText>XE "System Center 2012 R2 Standard"</w:instrText>
      </w:r>
      <w:r w:rsidRPr="00EC331D">
        <w:rPr>
          <w:rFonts w:eastAsia="SimSun" w:cs="Arial" w:hint="eastAsia"/>
          <w:lang w:eastAsia="zh-CN"/>
        </w:rPr>
        <w:fldChar w:fldCharType="end"/>
      </w:r>
    </w:p>
    <w:p w14:paraId="1B80038C" w14:textId="77777777" w:rsidR="002B550E" w:rsidRPr="00EC331D" w:rsidRDefault="002B550E" w:rsidP="002B550E">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EC331D" w14:paraId="1B80038F" w14:textId="77777777" w:rsidTr="000351E1">
        <w:tc>
          <w:tcPr>
            <w:tcW w:w="2477" w:type="pct"/>
          </w:tcPr>
          <w:p w14:paraId="1B80038D" w14:textId="77777777" w:rsidR="002B550E" w:rsidRPr="00C94B3A" w:rsidRDefault="002B550E" w:rsidP="000351E1">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服务器场内的许可移动性：</w:t>
            </w:r>
            <w:r w:rsidRPr="00C94B3A">
              <w:rPr>
                <w:rFonts w:ascii="Arial Narrow" w:eastAsia="SimSun" w:hAnsi="Arial Narrow" w:cs="Arial" w:hint="eastAsia"/>
                <w:b/>
                <w:color w:val="404040" w:themeColor="text1" w:themeTint="BF"/>
                <w:sz w:val="18"/>
                <w:lang w:eastAsia="zh-CN"/>
              </w:rPr>
              <w:t>否</w:t>
            </w:r>
          </w:p>
        </w:tc>
        <w:tc>
          <w:tcPr>
            <w:tcW w:w="2523" w:type="pct"/>
          </w:tcPr>
          <w:p w14:paraId="1B80038E" w14:textId="77777777" w:rsidR="002B550E" w:rsidRPr="00C94B3A" w:rsidRDefault="002B550E" w:rsidP="000351E1">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请参阅适用声明：</w:t>
            </w:r>
            <w:r w:rsidRPr="00C94B3A">
              <w:rPr>
                <w:rFonts w:ascii="Arial Narrow" w:eastAsia="SimSun" w:hAnsi="Arial Narrow" w:cs="Arial" w:hint="eastAsia"/>
                <w:b/>
                <w:color w:val="404040" w:themeColor="text1" w:themeTint="BF"/>
                <w:sz w:val="18"/>
                <w:lang w:eastAsia="zh-CN"/>
              </w:rPr>
              <w:t>否</w:t>
            </w:r>
          </w:p>
        </w:tc>
      </w:tr>
      <w:tr w:rsidR="002B550E" w:rsidRPr="00EC331D" w14:paraId="1B800392" w14:textId="77777777" w:rsidTr="000351E1">
        <w:tc>
          <w:tcPr>
            <w:tcW w:w="2477" w:type="pct"/>
          </w:tcPr>
          <w:p w14:paraId="1B800390" w14:textId="77777777" w:rsidR="002B550E" w:rsidRPr="00C94B3A" w:rsidRDefault="002B550E" w:rsidP="000F540A">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客户端</w:t>
            </w:r>
            <w:r w:rsidRPr="00C94B3A">
              <w:rPr>
                <w:rFonts w:ascii="Arial Narrow" w:eastAsia="SimSun" w:hAnsi="Arial Narrow" w:cs="Arial" w:hint="eastAsia"/>
                <w:color w:val="404040" w:themeColor="text1" w:themeTint="BF"/>
                <w:sz w:val="18"/>
                <w:lang w:eastAsia="zh-CN"/>
              </w:rPr>
              <w:t>/</w:t>
            </w:r>
            <w:r w:rsidRPr="00C94B3A">
              <w:rPr>
                <w:rFonts w:ascii="Arial Narrow" w:eastAsia="SimSun" w:hAnsi="Arial Narrow" w:cs="Arial" w:hint="eastAsia"/>
                <w:color w:val="404040" w:themeColor="text1" w:themeTint="BF"/>
                <w:sz w:val="18"/>
                <w:lang w:eastAsia="zh-CN"/>
              </w:rPr>
              <w:t>附加软件：</w:t>
            </w:r>
            <w:r w:rsidRPr="00C94B3A">
              <w:rPr>
                <w:rFonts w:ascii="Arial Narrow" w:eastAsia="SimSun" w:hAnsi="Arial Narrow" w:cs="Arial" w:hint="eastAsia"/>
                <w:b/>
                <w:color w:val="404040" w:themeColor="text1" w:themeTint="BF"/>
                <w:sz w:val="18"/>
                <w:lang w:eastAsia="zh-CN"/>
              </w:rPr>
              <w:t>否</w:t>
            </w:r>
          </w:p>
        </w:tc>
        <w:tc>
          <w:tcPr>
            <w:tcW w:w="2523" w:type="pct"/>
          </w:tcPr>
          <w:p w14:paraId="1B800391" w14:textId="77777777" w:rsidR="002B550E" w:rsidRPr="00C94B3A" w:rsidRDefault="004F6F1D" w:rsidP="000351E1">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所含技术：</w:t>
            </w:r>
            <w:r w:rsidRPr="00C94B3A">
              <w:rPr>
                <w:rFonts w:ascii="Arial Narrow" w:eastAsia="SimSun" w:hAnsi="Arial Narrow" w:cs="Arial" w:hint="eastAsia"/>
                <w:b/>
                <w:color w:val="404040" w:themeColor="text1" w:themeTint="BF"/>
                <w:sz w:val="18"/>
                <w:lang w:eastAsia="zh-CN"/>
              </w:rPr>
              <w:t>是</w:t>
            </w:r>
            <w:r w:rsidRPr="00C94B3A">
              <w:rPr>
                <w:rFonts w:ascii="Arial Narrow" w:eastAsia="SimSun" w:hAnsi="Arial Narrow" w:cs="Arial" w:hint="eastAsia"/>
                <w:i/>
                <w:color w:val="404040" w:themeColor="text1" w:themeTint="BF"/>
                <w:sz w:val="18"/>
                <w:lang w:eastAsia="zh-CN"/>
              </w:rPr>
              <w:t>（请参阅</w:t>
            </w:r>
            <w:r w:rsidR="004701CE" w:rsidRPr="00C94B3A">
              <w:rPr>
                <w:rFonts w:ascii="Arial Narrow" w:eastAsia="SimSun" w:hAnsi="Arial Narrow" w:cs="Arial" w:hint="eastAsia"/>
                <w:lang w:eastAsia="zh-CN"/>
              </w:rPr>
              <w:fldChar w:fldCharType="begin"/>
            </w:r>
            <w:r w:rsidR="004701CE" w:rsidRPr="00C94B3A">
              <w:rPr>
                <w:rFonts w:ascii="Arial Narrow" w:eastAsia="SimSun" w:hAnsi="Arial Narrow" w:cs="Arial" w:hint="eastAsia"/>
                <w:lang w:eastAsia="zh-CN"/>
              </w:rPr>
              <w:instrText xml:space="preserve"> REF  SQLServerTechnology \h  \* MERGEFORMAT </w:instrText>
            </w:r>
            <w:r w:rsidR="004701CE" w:rsidRPr="00C94B3A">
              <w:rPr>
                <w:rFonts w:ascii="Arial Narrow" w:eastAsia="SimSun" w:hAnsi="Arial Narrow" w:cs="Arial" w:hint="eastAsia"/>
                <w:lang w:eastAsia="zh-CN"/>
              </w:rPr>
            </w:r>
            <w:r w:rsidR="004701CE" w:rsidRPr="00C94B3A">
              <w:rPr>
                <w:rFonts w:ascii="Arial Narrow" w:eastAsia="SimSun" w:hAnsi="Arial Narrow" w:cs="Arial" w:hint="eastAsia"/>
                <w:lang w:eastAsia="zh-CN"/>
              </w:rPr>
              <w:fldChar w:fldCharType="separate"/>
            </w:r>
            <w:r w:rsidR="001B5C95" w:rsidRPr="001B5C95">
              <w:rPr>
                <w:rFonts w:ascii="Arial Narrow" w:eastAsia="SimSun" w:hAnsi="Arial Narrow" w:cs="Arial" w:hint="eastAsia"/>
                <w:i/>
                <w:color w:val="00467F"/>
                <w:sz w:val="18"/>
                <w:u w:val="single"/>
                <w:lang w:eastAsia="zh-CN"/>
              </w:rPr>
              <w:t>SQL</w:t>
            </w:r>
            <w:r w:rsidR="001B5C95" w:rsidRPr="001B5C95">
              <w:rPr>
                <w:rFonts w:ascii="Arial Narrow" w:hAnsi="Arial Narrow"/>
                <w:i/>
                <w:color w:val="00467F"/>
                <w:sz w:val="18"/>
                <w:u w:val="single"/>
                <w:lang w:eastAsia="zh-CN"/>
              </w:rPr>
              <w:t xml:space="preserve"> Server </w:t>
            </w:r>
            <w:r w:rsidR="001B5C95" w:rsidRPr="001B5C95">
              <w:rPr>
                <w:rFonts w:ascii="Arial Narrow" w:hAnsi="Arial Narrow"/>
                <w:i/>
                <w:color w:val="00467F"/>
                <w:sz w:val="18"/>
                <w:u w:val="single"/>
                <w:lang w:eastAsia="zh-CN"/>
              </w:rPr>
              <w:t>技</w:t>
            </w:r>
            <w:r w:rsidR="001B5C95" w:rsidRPr="001B5C95">
              <w:rPr>
                <w:rFonts w:ascii="MingLiU" w:eastAsia="MingLiU" w:hAnsi="MingLiU" w:cs="MingLiU" w:hint="eastAsia"/>
                <w:i/>
                <w:color w:val="00467F"/>
                <w:sz w:val="18"/>
                <w:u w:val="single"/>
                <w:lang w:eastAsia="zh-CN"/>
              </w:rPr>
              <w:t>术</w:t>
            </w:r>
            <w:r w:rsidR="004701CE" w:rsidRPr="00C94B3A">
              <w:rPr>
                <w:rFonts w:ascii="Arial Narrow" w:eastAsia="SimSun" w:hAnsi="Arial Narrow" w:cs="Arial" w:hint="eastAsia"/>
                <w:lang w:eastAsia="zh-CN"/>
              </w:rPr>
              <w:fldChar w:fldCharType="end"/>
            </w:r>
            <w:r w:rsidRPr="00C94B3A">
              <w:rPr>
                <w:rFonts w:ascii="Arial Narrow" w:eastAsia="SimSun" w:hAnsi="Arial Narrow" w:cs="Arial" w:hint="eastAsia"/>
                <w:lang w:eastAsia="zh-CN"/>
              </w:rPr>
              <w:t>）</w:t>
            </w:r>
          </w:p>
        </w:tc>
      </w:tr>
    </w:tbl>
    <w:p w14:paraId="1B800393" w14:textId="77777777" w:rsidR="002B550E" w:rsidRPr="00EC331D" w:rsidRDefault="002B550E" w:rsidP="002B550E">
      <w:pPr>
        <w:pStyle w:val="PURADDITIONALTERMSHEADERMB"/>
        <w:rPr>
          <w:rFonts w:eastAsia="SimSun" w:cs="Arial"/>
          <w:lang w:eastAsia="zh-CN"/>
        </w:rPr>
      </w:pPr>
      <w:r w:rsidRPr="00EC331D">
        <w:rPr>
          <w:rFonts w:eastAsia="SimSun" w:cs="Arial" w:hint="eastAsia"/>
          <w:lang w:eastAsia="zh-CN"/>
        </w:rPr>
        <w:t>附加条款：</w:t>
      </w:r>
    </w:p>
    <w:p w14:paraId="1B800394" w14:textId="77777777" w:rsidR="002B550E" w:rsidRPr="00EC331D" w:rsidRDefault="002B550E" w:rsidP="00C31A5E">
      <w:pPr>
        <w:pStyle w:val="PURBody-Indented"/>
        <w:rPr>
          <w:rFonts w:eastAsia="SimSun" w:cs="Arial"/>
          <w:lang w:eastAsia="zh-CN"/>
        </w:rPr>
      </w:pPr>
      <w:r w:rsidRPr="00EC331D">
        <w:rPr>
          <w:rFonts w:eastAsia="SimSun" w:cs="Arial" w:hint="eastAsia"/>
          <w:lang w:eastAsia="zh-CN"/>
        </w:rPr>
        <w:t>此许可仅适用于管理运行服务器操作系统软件的</w:t>
      </w:r>
      <w:r w:rsidRPr="00EC331D">
        <w:rPr>
          <w:rFonts w:eastAsia="SimSun" w:cs="Arial" w:hint="eastAsia"/>
          <w:lang w:eastAsia="zh-CN"/>
        </w:rPr>
        <w:t xml:space="preserve"> OSE</w:t>
      </w:r>
      <w:r w:rsidRPr="00EC331D">
        <w:rPr>
          <w:rFonts w:eastAsia="SimSun" w:cs="Arial" w:hint="eastAsia"/>
          <w:lang w:eastAsia="zh-CN"/>
        </w:rPr>
        <w:t>。您需要为设备中的每个物理处理器获得一个</w:t>
      </w:r>
      <w:r w:rsidRPr="00EC331D">
        <w:rPr>
          <w:rFonts w:eastAsia="SimSun" w:cs="Arial" w:hint="eastAsia"/>
          <w:lang w:eastAsia="zh-CN"/>
        </w:rPr>
        <w:t xml:space="preserve"> System Center 2012 R2 Standard </w:t>
      </w:r>
      <w:r w:rsidRPr="00EC331D">
        <w:rPr>
          <w:rFonts w:eastAsia="SimSun" w:cs="Arial" w:hint="eastAsia"/>
          <w:lang w:eastAsia="zh-CN"/>
        </w:rPr>
        <w:t>许可。分配这些许可后，您可以管理已分配了</w:t>
      </w:r>
      <w:r w:rsidRPr="00EC331D">
        <w:rPr>
          <w:rFonts w:eastAsia="SimSun" w:cs="Arial" w:hint="eastAsia"/>
          <w:lang w:eastAsia="zh-CN"/>
        </w:rPr>
        <w:t xml:space="preserve"> System Center 2012 R2 Standard </w:t>
      </w:r>
      <w:r w:rsidRPr="00EC331D">
        <w:rPr>
          <w:rFonts w:eastAsia="SimSun" w:cs="Arial" w:hint="eastAsia"/>
          <w:lang w:eastAsia="zh-CN"/>
        </w:rPr>
        <w:t>许可的设备上运行的一个服务器</w:t>
      </w:r>
      <w:r w:rsidRPr="00EC331D">
        <w:rPr>
          <w:rFonts w:eastAsia="SimSun" w:cs="Arial" w:hint="eastAsia"/>
          <w:lang w:eastAsia="zh-CN"/>
        </w:rPr>
        <w:t xml:space="preserve"> OSE</w:t>
      </w:r>
      <w:r w:rsidRPr="00EC331D">
        <w:rPr>
          <w:rFonts w:eastAsia="SimSun" w:cs="Arial" w:hint="eastAsia"/>
          <w:lang w:eastAsia="zh-CN"/>
        </w:rPr>
        <w:t>。如果您在许可设备上管理一个虚拟</w:t>
      </w:r>
      <w:r w:rsidRPr="00EC331D">
        <w:rPr>
          <w:rFonts w:eastAsia="SimSun" w:cs="Arial" w:hint="eastAsia"/>
          <w:lang w:eastAsia="zh-CN"/>
        </w:rPr>
        <w:t xml:space="preserve"> OSE</w:t>
      </w:r>
      <w:r w:rsidRPr="00EC331D">
        <w:rPr>
          <w:rFonts w:eastAsia="SimSun" w:cs="Arial" w:hint="eastAsia"/>
          <w:lang w:eastAsia="zh-CN"/>
        </w:rPr>
        <w:t>，并且物理</w:t>
      </w:r>
      <w:r w:rsidRPr="00EC331D">
        <w:rPr>
          <w:rFonts w:eastAsia="SimSun" w:cs="Arial" w:hint="eastAsia"/>
          <w:lang w:eastAsia="zh-CN"/>
        </w:rPr>
        <w:t xml:space="preserve"> OSE </w:t>
      </w:r>
      <w:r w:rsidRPr="00EC331D">
        <w:rPr>
          <w:rFonts w:eastAsia="SimSun" w:cs="Arial" w:hint="eastAsia"/>
          <w:lang w:eastAsia="zh-CN"/>
        </w:rPr>
        <w:t>单独用于运行硬件虚拟化软件、提供硬件虚拟化服务和运行软件以管理和维护该设备上的</w:t>
      </w:r>
      <w:r w:rsidRPr="00EC331D">
        <w:rPr>
          <w:rFonts w:eastAsia="SimSun" w:cs="Arial" w:hint="eastAsia"/>
          <w:lang w:eastAsia="zh-CN"/>
        </w:rPr>
        <w:t xml:space="preserve"> OSE</w:t>
      </w:r>
      <w:r w:rsidRPr="00EC331D">
        <w:rPr>
          <w:rFonts w:eastAsia="SimSun" w:cs="Arial" w:hint="eastAsia"/>
          <w:lang w:eastAsia="zh-CN"/>
        </w:rPr>
        <w:t>，则您可以在许可服务器上管理该虚拟</w:t>
      </w:r>
      <w:r w:rsidRPr="00EC331D">
        <w:rPr>
          <w:rFonts w:eastAsia="SimSun" w:cs="Arial" w:hint="eastAsia"/>
          <w:lang w:eastAsia="zh-CN"/>
        </w:rPr>
        <w:t xml:space="preserve"> OSE </w:t>
      </w:r>
      <w:r w:rsidRPr="00EC331D">
        <w:rPr>
          <w:rFonts w:eastAsia="SimSun" w:cs="Arial" w:hint="eastAsia"/>
          <w:lang w:eastAsia="zh-CN"/>
        </w:rPr>
        <w:t>和物理</w:t>
      </w:r>
      <w:r w:rsidRPr="00EC331D">
        <w:rPr>
          <w:rFonts w:eastAsia="SimSun" w:cs="Arial" w:hint="eastAsia"/>
          <w:lang w:eastAsia="zh-CN"/>
        </w:rPr>
        <w:t xml:space="preserve"> OSE</w:t>
      </w:r>
      <w:r w:rsidRPr="00EC331D">
        <w:rPr>
          <w:rFonts w:eastAsia="SimSun" w:cs="Arial" w:hint="eastAsia"/>
          <w:lang w:eastAsia="zh-CN"/>
        </w:rPr>
        <w:t>。</w:t>
      </w:r>
      <w:r w:rsidRPr="00EC331D">
        <w:rPr>
          <w:rFonts w:eastAsia="SimSun" w:cs="Arial" w:hint="eastAsia"/>
          <w:lang w:eastAsia="zh-CN"/>
        </w:rPr>
        <w:t xml:space="preserve">System Center 2012 R2 Standard </w:t>
      </w:r>
      <w:r w:rsidRPr="00EC331D">
        <w:rPr>
          <w:rFonts w:eastAsia="SimSun" w:cs="Arial" w:hint="eastAsia"/>
          <w:lang w:eastAsia="zh-CN"/>
        </w:rPr>
        <w:t>许可还允许由这些</w:t>
      </w:r>
      <w:r w:rsidRPr="00EC331D">
        <w:rPr>
          <w:rFonts w:eastAsia="SimSun" w:cs="Arial" w:hint="eastAsia"/>
          <w:lang w:eastAsia="zh-CN"/>
        </w:rPr>
        <w:t xml:space="preserve"> System Center </w:t>
      </w:r>
      <w:r w:rsidRPr="00EC331D">
        <w:rPr>
          <w:rFonts w:eastAsia="SimSun" w:cs="Arial" w:hint="eastAsia"/>
          <w:lang w:eastAsia="zh-CN"/>
        </w:rPr>
        <w:t>服务器软件的早期版本进行管理。</w:t>
      </w:r>
    </w:p>
    <w:p w14:paraId="1B800395" w14:textId="77777777" w:rsidR="002B550E" w:rsidRPr="00EC331D" w:rsidRDefault="00104535" w:rsidP="00C31A5E">
      <w:pPr>
        <w:pStyle w:val="PURBody-Indented"/>
        <w:rPr>
          <w:rFonts w:eastAsia="SimSun" w:cs="Arial"/>
          <w:lang w:eastAsia="zh-CN"/>
        </w:rPr>
      </w:pPr>
      <w:r w:rsidRPr="00EC331D">
        <w:rPr>
          <w:rFonts w:eastAsia="SimSun" w:cs="Arial" w:hint="eastAsia"/>
          <w:lang w:eastAsia="zh-CN"/>
        </w:rPr>
        <w:t xml:space="preserve">System Center 2012 R2 Standard </w:t>
      </w:r>
      <w:r w:rsidRPr="00EC331D">
        <w:rPr>
          <w:rFonts w:eastAsia="SimSun" w:cs="Arial" w:hint="eastAsia"/>
          <w:lang w:eastAsia="zh-CN"/>
        </w:rPr>
        <w:t>包括访问</w:t>
      </w:r>
      <w:r w:rsidRPr="00EC331D">
        <w:rPr>
          <w:rFonts w:eastAsia="SimSun" w:cs="Arial" w:hint="eastAsia"/>
          <w:lang w:eastAsia="zh-CN"/>
        </w:rPr>
        <w:t xml:space="preserve"> System Center Endpoint Protection </w:t>
      </w:r>
      <w:r w:rsidRPr="00EC331D">
        <w:rPr>
          <w:rFonts w:eastAsia="SimSun" w:cs="Arial" w:hint="eastAsia"/>
          <w:lang w:eastAsia="zh-CN"/>
        </w:rPr>
        <w:t>在线服务和相关软件的权利。请参阅此服务提供商使用权利的</w:t>
      </w:r>
      <w:r w:rsidRPr="00CB45F1">
        <w:rPr>
          <w:rFonts w:ascii="SimSun" w:eastAsia="SimSun" w:hAnsi="SimSun" w:cs="Arial" w:hint="eastAsia"/>
          <w:lang w:eastAsia="zh-CN"/>
        </w:rPr>
        <w:t>“</w:t>
      </w:r>
      <w:r w:rsidRPr="00EC331D">
        <w:rPr>
          <w:rFonts w:eastAsia="SimSun" w:cs="Arial" w:hint="eastAsia"/>
          <w:lang w:eastAsia="zh-CN"/>
        </w:rPr>
        <w:t>在线服务</w:t>
      </w:r>
      <w:r w:rsidRPr="00CB45F1">
        <w:rPr>
          <w:rFonts w:ascii="SimSun" w:eastAsia="SimSun" w:hAnsi="SimSun" w:cs="Arial" w:hint="eastAsia"/>
          <w:lang w:eastAsia="zh-CN"/>
        </w:rPr>
        <w:t>”</w:t>
      </w:r>
      <w:r w:rsidRPr="00EC331D">
        <w:rPr>
          <w:rFonts w:eastAsia="SimSun" w:cs="Arial" w:hint="eastAsia"/>
          <w:lang w:eastAsia="zh-CN"/>
        </w:rPr>
        <w:t>部分的一般条款，以了解与此在线服务相关的许可条款。</w:t>
      </w:r>
    </w:p>
    <w:p w14:paraId="1B800396" w14:textId="77777777" w:rsidR="002B550E" w:rsidRPr="00EC331D" w:rsidRDefault="002B550E" w:rsidP="002448BE">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397" w14:textId="77777777" w:rsidR="002B550E" w:rsidRPr="00EC331D" w:rsidRDefault="002B550E" w:rsidP="004E3355">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w:t>
      </w:r>
      <w:r w:rsidRPr="00CB45F1">
        <w:rPr>
          <w:rFonts w:ascii="SimSun" w:eastAsia="SimSun" w:hAnsi="SimSun" w:cs="Arial" w:hint="eastAsia"/>
          <w:lang w:eastAsia="zh-CN"/>
        </w:rPr>
        <w:t>“</w:t>
      </w:r>
      <w:r w:rsidRPr="00EC331D">
        <w:rPr>
          <w:rFonts w:eastAsia="SimSun" w:cs="Arial" w:hint="eastAsia"/>
          <w:lang w:eastAsia="zh-CN"/>
        </w:rPr>
        <w:t>通用许可条款</w:t>
      </w:r>
      <w:r w:rsidRPr="00CB45F1">
        <w:rPr>
          <w:rFonts w:ascii="SimSun" w:eastAsia="SimSun" w:hAnsi="SimSun" w:cs="Arial" w:hint="eastAsia"/>
          <w:lang w:eastAsia="zh-CN"/>
        </w:rPr>
        <w:t>”</w:t>
      </w:r>
      <w:r w:rsidRPr="00EC331D">
        <w:rPr>
          <w:rFonts w:eastAsia="SimSun" w:cs="Arial" w:hint="eastAsia"/>
          <w:lang w:eastAsia="zh-CN"/>
        </w:rPr>
        <w:t>中</w:t>
      </w:r>
      <w:r w:rsidRPr="00EC331D">
        <w:rPr>
          <w:rFonts w:eastAsia="SimSun" w:cs="Arial" w:hint="eastAsia"/>
          <w:lang w:eastAsia="zh-CN"/>
        </w:rPr>
        <w:t xml:space="preserve"> .NET</w:t>
      </w:r>
      <w:r w:rsidR="004E3355">
        <w:rPr>
          <w:rFonts w:eastAsia="SimSun" w:cs="Arial"/>
          <w:lang w:eastAsia="zh-CN"/>
        </w:rPr>
        <w:t> </w:t>
      </w:r>
      <w:r w:rsidRPr="00EC331D">
        <w:rPr>
          <w:rFonts w:eastAsia="SimSun" w:cs="Arial" w:hint="eastAsia"/>
          <w:lang w:eastAsia="zh-CN"/>
        </w:rPr>
        <w:t>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398" w14:textId="77777777" w:rsidR="002B550E" w:rsidRPr="00EC331D" w:rsidRDefault="002B550E" w:rsidP="002B550E">
      <w:pPr>
        <w:pStyle w:val="PURBlueStrong-Indented"/>
        <w:rPr>
          <w:rFonts w:eastAsia="SimSun" w:cs="Arial"/>
          <w:lang w:eastAsia="zh-CN"/>
        </w:rPr>
      </w:pPr>
      <w:r w:rsidRPr="00EC331D">
        <w:rPr>
          <w:rFonts w:eastAsia="SimSun" w:cs="Arial" w:hint="eastAsia"/>
          <w:lang w:eastAsia="zh-CN"/>
        </w:rPr>
        <w:t>不得复制或分发数据集</w:t>
      </w:r>
    </w:p>
    <w:p w14:paraId="1B800399"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您不得复制或分发软件中包含的任何数据集（或某个数据集的任何部分）。</w:t>
      </w:r>
    </w:p>
    <w:p w14:paraId="1B80039A" w14:textId="77777777" w:rsidR="002B550E" w:rsidRPr="00EC331D" w:rsidRDefault="002B550E" w:rsidP="002B550E">
      <w:pPr>
        <w:pStyle w:val="PURBlueStrong-Indented"/>
        <w:rPr>
          <w:rFonts w:eastAsia="SimSun" w:cs="Arial"/>
          <w:lang w:eastAsia="zh-CN"/>
        </w:rPr>
      </w:pPr>
      <w:r w:rsidRPr="00EC331D">
        <w:rPr>
          <w:rFonts w:eastAsia="SimSun" w:cs="Arial" w:hint="eastAsia"/>
          <w:lang w:eastAsia="zh-CN"/>
        </w:rPr>
        <w:t xml:space="preserve">Windows </w:t>
      </w:r>
      <w:r w:rsidRPr="00EC331D">
        <w:rPr>
          <w:rFonts w:eastAsia="SimSun" w:cs="Arial" w:hint="eastAsia"/>
          <w:lang w:eastAsia="zh-CN"/>
        </w:rPr>
        <w:t>自动安装工具包</w:t>
      </w:r>
    </w:p>
    <w:p w14:paraId="1B80039B"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该服务器软件可能包括</w:t>
      </w:r>
      <w:r w:rsidRPr="00EC331D">
        <w:rPr>
          <w:rFonts w:eastAsia="SimSun" w:cs="Arial" w:hint="eastAsia"/>
          <w:lang w:eastAsia="zh-CN"/>
        </w:rPr>
        <w:t xml:space="preserve"> Windows </w:t>
      </w:r>
      <w:r w:rsidRPr="00EC331D">
        <w:rPr>
          <w:rFonts w:eastAsia="SimSun" w:cs="Arial" w:hint="eastAsia"/>
          <w:lang w:eastAsia="zh-CN"/>
        </w:rPr>
        <w:t>自动安装工具包</w:t>
      </w:r>
      <w:r w:rsidRPr="00EC331D">
        <w:rPr>
          <w:rFonts w:eastAsia="SimSun" w:cs="Arial" w:hint="eastAsia"/>
          <w:lang w:eastAsia="zh-CN"/>
        </w:rPr>
        <w:t xml:space="preserve"> (WAIK)</w:t>
      </w:r>
      <w:r w:rsidRPr="00EC331D">
        <w:rPr>
          <w:rFonts w:eastAsia="SimSun" w:cs="Arial" w:hint="eastAsia"/>
          <w:lang w:eastAsia="zh-CN"/>
        </w:rPr>
        <w:t>。如果包括，则以下许可条款适用于您对该工具包的使用。</w:t>
      </w:r>
    </w:p>
    <w:p w14:paraId="1B80039C" w14:textId="77777777" w:rsidR="002B550E" w:rsidRPr="00EC331D" w:rsidRDefault="002B550E" w:rsidP="002B550E">
      <w:pPr>
        <w:pStyle w:val="PURBody-Indented"/>
        <w:rPr>
          <w:rFonts w:eastAsia="SimSun" w:cs="Arial"/>
          <w:lang w:eastAsia="zh-CN"/>
        </w:rPr>
      </w:pPr>
      <w:r w:rsidRPr="00EC331D">
        <w:rPr>
          <w:rFonts w:eastAsia="SimSun" w:cs="Arial" w:hint="eastAsia"/>
          <w:b/>
          <w:lang w:eastAsia="zh-CN"/>
        </w:rPr>
        <w:t xml:space="preserve">Windows </w:t>
      </w:r>
      <w:r w:rsidRPr="00EC331D">
        <w:rPr>
          <w:rFonts w:eastAsia="SimSun" w:cs="Arial" w:hint="eastAsia"/>
          <w:b/>
          <w:lang w:eastAsia="zh-CN"/>
        </w:rPr>
        <w:t>预安装环境：</w:t>
      </w:r>
      <w:r w:rsidRPr="00EC331D">
        <w:rPr>
          <w:rFonts w:eastAsia="SimSun" w:cs="Arial" w:hint="eastAsia"/>
          <w:lang w:eastAsia="zh-CN"/>
        </w:rPr>
        <w:t>您可以安装并使用</w:t>
      </w:r>
      <w:r w:rsidRPr="00EC331D">
        <w:rPr>
          <w:rFonts w:eastAsia="SimSun" w:cs="Arial" w:hint="eastAsia"/>
          <w:lang w:eastAsia="zh-CN"/>
        </w:rPr>
        <w:t xml:space="preserve"> WAIK </w:t>
      </w:r>
      <w:r w:rsidRPr="00EC331D">
        <w:rPr>
          <w:rFonts w:eastAsia="SimSun" w:cs="Arial" w:hint="eastAsia"/>
          <w:lang w:eastAsia="zh-CN"/>
        </w:rPr>
        <w:t>的</w:t>
      </w:r>
      <w:r w:rsidRPr="00EC331D">
        <w:rPr>
          <w:rFonts w:eastAsia="SimSun" w:cs="Arial" w:hint="eastAsia"/>
          <w:lang w:eastAsia="zh-CN"/>
        </w:rPr>
        <w:t xml:space="preserve"> Windows </w:t>
      </w:r>
      <w:r w:rsidRPr="00EC331D">
        <w:rPr>
          <w:rFonts w:eastAsia="SimSun" w:cs="Arial" w:hint="eastAsia"/>
          <w:lang w:eastAsia="zh-CN"/>
        </w:rPr>
        <w:t>预安装环境部分来诊断和恢复</w:t>
      </w:r>
      <w:r w:rsidRPr="00EC331D">
        <w:rPr>
          <w:rFonts w:eastAsia="SimSun" w:cs="Arial" w:hint="eastAsia"/>
          <w:lang w:eastAsia="zh-CN"/>
        </w:rPr>
        <w:t xml:space="preserve"> Windows </w:t>
      </w:r>
      <w:r w:rsidRPr="00EC331D">
        <w:rPr>
          <w:rFonts w:eastAsia="SimSun" w:cs="Arial" w:hint="eastAsia"/>
          <w:lang w:eastAsia="zh-CN"/>
        </w:rPr>
        <w:t>操作系统软件。您不得将该软件用作通用操作系统、瘦客户端、远程桌面客户端或用于任何其他用途。</w:t>
      </w:r>
    </w:p>
    <w:p w14:paraId="1B80039D" w14:textId="77777777" w:rsidR="002B550E" w:rsidRPr="00EC331D" w:rsidRDefault="002B550E" w:rsidP="002B550E">
      <w:pPr>
        <w:pStyle w:val="PURBody-Indented"/>
        <w:rPr>
          <w:rFonts w:eastAsia="SimSun" w:cs="Arial"/>
          <w:lang w:eastAsia="zh-CN"/>
        </w:rPr>
      </w:pPr>
      <w:r w:rsidRPr="00EC331D">
        <w:rPr>
          <w:rFonts w:eastAsia="SimSun" w:cs="Arial" w:hint="eastAsia"/>
          <w:b/>
          <w:lang w:eastAsia="zh-CN"/>
        </w:rPr>
        <w:lastRenderedPageBreak/>
        <w:t>ImageX.exe</w:t>
      </w:r>
      <w:r w:rsidRPr="00EC331D">
        <w:rPr>
          <w:rFonts w:eastAsia="SimSun" w:cs="Arial" w:hint="eastAsia"/>
          <w:b/>
          <w:lang w:eastAsia="zh-CN"/>
        </w:rPr>
        <w:t>、</w:t>
      </w:r>
      <w:r w:rsidRPr="00EC331D">
        <w:rPr>
          <w:rFonts w:eastAsia="SimSun" w:cs="Arial" w:hint="eastAsia"/>
          <w:b/>
          <w:lang w:eastAsia="zh-CN"/>
        </w:rPr>
        <w:t>Wimgapi.dll</w:t>
      </w:r>
      <w:r w:rsidRPr="00EC331D">
        <w:rPr>
          <w:rFonts w:eastAsia="SimSun" w:cs="Arial" w:hint="eastAsia"/>
          <w:b/>
          <w:lang w:eastAsia="zh-CN"/>
        </w:rPr>
        <w:t>、</w:t>
      </w:r>
      <w:r w:rsidRPr="00EC331D">
        <w:rPr>
          <w:rFonts w:eastAsia="SimSun" w:cs="Arial" w:hint="eastAsia"/>
          <w:b/>
          <w:lang w:eastAsia="zh-CN"/>
        </w:rPr>
        <w:t xml:space="preserve">Wimfilter </w:t>
      </w:r>
      <w:r w:rsidRPr="00EC331D">
        <w:rPr>
          <w:rFonts w:eastAsia="SimSun" w:cs="Arial" w:hint="eastAsia"/>
          <w:b/>
          <w:lang w:eastAsia="zh-CN"/>
        </w:rPr>
        <w:t>和</w:t>
      </w:r>
      <w:r w:rsidRPr="00EC331D">
        <w:rPr>
          <w:rFonts w:eastAsia="SimSun" w:cs="Arial" w:hint="eastAsia"/>
          <w:b/>
          <w:lang w:eastAsia="zh-CN"/>
        </w:rPr>
        <w:t xml:space="preserve"> Package Manager</w:t>
      </w:r>
      <w:r w:rsidRPr="00EC331D">
        <w:rPr>
          <w:rFonts w:eastAsia="SimSun" w:cs="Arial" w:hint="eastAsia"/>
          <w:b/>
          <w:lang w:eastAsia="zh-CN"/>
        </w:rPr>
        <w:t>：</w:t>
      </w:r>
      <w:r w:rsidRPr="00EC331D">
        <w:rPr>
          <w:rFonts w:eastAsia="SimSun" w:cs="Arial" w:hint="eastAsia"/>
          <w:lang w:eastAsia="zh-CN"/>
        </w:rPr>
        <w:t>您可以安装并使用</w:t>
      </w:r>
      <w:r w:rsidRPr="00EC331D">
        <w:rPr>
          <w:rFonts w:eastAsia="SimSun" w:cs="Arial" w:hint="eastAsia"/>
          <w:lang w:eastAsia="zh-CN"/>
        </w:rPr>
        <w:t xml:space="preserve"> WAIK </w:t>
      </w:r>
      <w:r w:rsidRPr="00EC331D">
        <w:rPr>
          <w:rFonts w:eastAsia="SimSun" w:cs="Arial" w:hint="eastAsia"/>
          <w:lang w:eastAsia="zh-CN"/>
        </w:rPr>
        <w:t>软件的</w:t>
      </w:r>
      <w:r w:rsidRPr="00EC331D">
        <w:rPr>
          <w:rFonts w:eastAsia="SimSun" w:cs="Arial" w:hint="eastAsia"/>
          <w:lang w:eastAsia="zh-CN"/>
        </w:rPr>
        <w:t xml:space="preserve"> ImageX.exe</w:t>
      </w:r>
      <w:r w:rsidRPr="00EC331D">
        <w:rPr>
          <w:rFonts w:eastAsia="SimSun" w:cs="Arial" w:hint="eastAsia"/>
          <w:lang w:eastAsia="zh-CN"/>
        </w:rPr>
        <w:t>、</w:t>
      </w:r>
      <w:r w:rsidRPr="00EC331D">
        <w:rPr>
          <w:rFonts w:eastAsia="SimSun" w:cs="Arial" w:hint="eastAsia"/>
          <w:lang w:eastAsia="zh-CN"/>
        </w:rPr>
        <w:t>Wimgapi.dll</w:t>
      </w:r>
      <w:r w:rsidRPr="00EC331D">
        <w:rPr>
          <w:rFonts w:eastAsia="SimSun" w:cs="Arial" w:hint="eastAsia"/>
          <w:lang w:eastAsia="zh-CN"/>
        </w:rPr>
        <w:t>、</w:t>
      </w:r>
      <w:r w:rsidRPr="00EC331D">
        <w:rPr>
          <w:rFonts w:eastAsia="SimSun" w:cs="Arial" w:hint="eastAsia"/>
          <w:lang w:eastAsia="zh-CN"/>
        </w:rPr>
        <w:t xml:space="preserve">Wimfilter </w:t>
      </w:r>
      <w:r w:rsidRPr="00EC331D">
        <w:rPr>
          <w:rFonts w:eastAsia="SimSun" w:cs="Arial" w:hint="eastAsia"/>
          <w:lang w:eastAsia="zh-CN"/>
        </w:rPr>
        <w:t>和程序包管理器部分来诊断和恢复</w:t>
      </w:r>
      <w:r w:rsidRPr="00EC331D">
        <w:rPr>
          <w:rFonts w:eastAsia="SimSun" w:cs="Arial" w:hint="eastAsia"/>
          <w:lang w:eastAsia="zh-CN"/>
        </w:rPr>
        <w:t xml:space="preserve"> Windows </w:t>
      </w:r>
      <w:r w:rsidRPr="00EC331D">
        <w:rPr>
          <w:rFonts w:eastAsia="SimSun" w:cs="Arial" w:hint="eastAsia"/>
          <w:lang w:eastAsia="zh-CN"/>
        </w:rPr>
        <w:t>操作系统软件。您不得将该软件的这些部分用于备份</w:t>
      </w:r>
      <w:r w:rsidRPr="00EC331D">
        <w:rPr>
          <w:rFonts w:eastAsia="SimSun" w:cs="Arial" w:hint="eastAsia"/>
          <w:lang w:eastAsia="zh-CN"/>
        </w:rPr>
        <w:t xml:space="preserve"> Windows </w:t>
      </w:r>
      <w:r w:rsidRPr="00EC331D">
        <w:rPr>
          <w:rFonts w:eastAsia="SimSun" w:cs="Arial" w:hint="eastAsia"/>
          <w:lang w:eastAsia="zh-CN"/>
        </w:rPr>
        <w:t>操作系统或任何其他用途。</w:t>
      </w:r>
    </w:p>
    <w:p w14:paraId="1B80039E" w14:textId="77777777" w:rsidR="002B550E" w:rsidRPr="00EC331D" w:rsidRDefault="002B550E" w:rsidP="002B550E">
      <w:pPr>
        <w:pStyle w:val="PURBlueStrong-Indented"/>
        <w:rPr>
          <w:rFonts w:eastAsia="SimSun" w:cs="Arial"/>
          <w:lang w:eastAsia="zh-CN"/>
        </w:rPr>
      </w:pPr>
      <w:r w:rsidRPr="00EC331D">
        <w:rPr>
          <w:rFonts w:eastAsia="SimSun" w:cs="Arial" w:hint="eastAsia"/>
          <w:lang w:eastAsia="zh-CN"/>
        </w:rPr>
        <w:t>站点层次结构</w:t>
      </w:r>
      <w:r w:rsidRPr="00EC331D">
        <w:rPr>
          <w:rFonts w:eastAsia="SimSun" w:cs="Arial" w:hint="eastAsia"/>
          <w:lang w:eastAsia="zh-CN"/>
        </w:rPr>
        <w:t xml:space="preserve"> </w:t>
      </w:r>
      <w:r w:rsidRPr="00EC331D">
        <w:rPr>
          <w:rFonts w:eastAsia="SimSun" w:cs="Arial" w:hint="eastAsia"/>
          <w:lang w:eastAsia="zh-CN"/>
        </w:rPr>
        <w:t>–</w:t>
      </w:r>
      <w:r w:rsidRPr="00EC331D">
        <w:rPr>
          <w:rFonts w:eastAsia="SimSun" w:cs="Arial" w:hint="eastAsia"/>
          <w:lang w:eastAsia="zh-CN"/>
        </w:rPr>
        <w:t xml:space="preserve"> </w:t>
      </w:r>
      <w:r w:rsidRPr="00EC331D">
        <w:rPr>
          <w:rFonts w:eastAsia="SimSun" w:cs="Arial" w:hint="eastAsia"/>
          <w:lang w:eastAsia="zh-CN"/>
        </w:rPr>
        <w:t>地理视图</w:t>
      </w:r>
    </w:p>
    <w:p w14:paraId="1B80039F" w14:textId="77777777" w:rsidR="002B550E" w:rsidRPr="007336A3" w:rsidRDefault="002B550E" w:rsidP="002B550E">
      <w:pPr>
        <w:pStyle w:val="PURBody-Indented"/>
        <w:rPr>
          <w:rFonts w:eastAsia="SimSun" w:cs="Arial"/>
          <w:spacing w:val="2"/>
          <w:lang w:eastAsia="zh-CN"/>
        </w:rPr>
      </w:pPr>
      <w:r w:rsidRPr="007336A3">
        <w:rPr>
          <w:rFonts w:eastAsia="SimSun" w:cs="Arial" w:hint="eastAsia"/>
          <w:spacing w:val="2"/>
          <w:lang w:eastAsia="zh-CN"/>
        </w:rPr>
        <w:t xml:space="preserve">System Center 2012 </w:t>
      </w:r>
      <w:r w:rsidRPr="007336A3">
        <w:rPr>
          <w:rFonts w:eastAsia="SimSun" w:cs="Arial" w:hint="eastAsia"/>
          <w:spacing w:val="2"/>
          <w:lang w:eastAsia="zh-CN"/>
        </w:rPr>
        <w:t>服务器软件包括通过</w:t>
      </w:r>
      <w:r w:rsidRPr="007336A3">
        <w:rPr>
          <w:rFonts w:eastAsia="SimSun" w:cs="Arial" w:hint="eastAsia"/>
          <w:spacing w:val="2"/>
          <w:lang w:eastAsia="zh-CN"/>
        </w:rPr>
        <w:t xml:space="preserve"> Bing Maps</w:t>
      </w:r>
      <w:r w:rsidRPr="007336A3">
        <w:rPr>
          <w:rFonts w:eastAsia="SimSun" w:cs="Arial" w:hint="eastAsia"/>
          <w:spacing w:val="2"/>
          <w:lang w:eastAsia="zh-CN"/>
        </w:rPr>
        <w:t>（或后续品牌）应用程序编程接口（以下简称</w:t>
      </w:r>
      <w:r w:rsidRPr="00CB45F1">
        <w:rPr>
          <w:rFonts w:eastAsia="SimSun" w:cs="Arial"/>
          <w:spacing w:val="2"/>
          <w:lang w:eastAsia="zh-CN"/>
        </w:rPr>
        <w:t>“Bing Maps API”</w:t>
      </w:r>
      <w:r w:rsidRPr="007336A3">
        <w:rPr>
          <w:rFonts w:eastAsia="SimSun" w:cs="Arial" w:hint="eastAsia"/>
          <w:spacing w:val="2"/>
          <w:lang w:eastAsia="zh-CN"/>
        </w:rPr>
        <w:t>）检索地图、图像和其他数据等内容的功能。此功能的目的是在地图、空中图和混合图像的顶部显示站点数据。您可以使用此功能，在您的屏幕上显示站点数据或打印包括该显示内容的书面报告。此功能只能结合软件中集成的访问方法和方式来实现。您不得以其他方式复制、存储、归档或创建通过</w:t>
      </w:r>
      <w:r w:rsidRPr="007336A3">
        <w:rPr>
          <w:rFonts w:eastAsia="SimSun" w:cs="Arial" w:hint="eastAsia"/>
          <w:spacing w:val="2"/>
          <w:lang w:eastAsia="zh-CN"/>
        </w:rPr>
        <w:t xml:space="preserve"> Bing Maps API </w:t>
      </w:r>
      <w:r w:rsidRPr="007336A3">
        <w:rPr>
          <w:rFonts w:eastAsia="SimSun" w:cs="Arial" w:hint="eastAsia"/>
          <w:spacing w:val="2"/>
          <w:lang w:eastAsia="zh-CN"/>
        </w:rPr>
        <w:t>获得的内容数据库。即便通过</w:t>
      </w:r>
      <w:r w:rsidRPr="007336A3">
        <w:rPr>
          <w:rFonts w:eastAsia="SimSun" w:cs="Arial" w:hint="eastAsia"/>
          <w:spacing w:val="2"/>
          <w:lang w:eastAsia="zh-CN"/>
        </w:rPr>
        <w:t xml:space="preserve"> Bing Maps API </w:t>
      </w:r>
      <w:r w:rsidRPr="007336A3">
        <w:rPr>
          <w:rFonts w:eastAsia="SimSun" w:cs="Arial" w:hint="eastAsia"/>
          <w:spacing w:val="2"/>
          <w:lang w:eastAsia="zh-CN"/>
        </w:rPr>
        <w:t>提供了以下功能，您也不得出于任何目的使用这些功能：</w:t>
      </w:r>
    </w:p>
    <w:p w14:paraId="1B8003A0"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 xml:space="preserve">Bing Maps API </w:t>
      </w:r>
      <w:r w:rsidRPr="00EC331D">
        <w:rPr>
          <w:rFonts w:eastAsia="SimSun" w:cs="Arial" w:hint="eastAsia"/>
          <w:lang w:eastAsia="zh-CN"/>
        </w:rPr>
        <w:t>提供基于传感器的指南</w:t>
      </w:r>
      <w:r w:rsidRPr="00EC331D">
        <w:rPr>
          <w:rFonts w:eastAsia="SimSun" w:cs="Arial" w:hint="eastAsia"/>
          <w:lang w:eastAsia="zh-CN"/>
        </w:rPr>
        <w:t>/</w:t>
      </w:r>
      <w:r w:rsidRPr="00EC331D">
        <w:rPr>
          <w:rFonts w:eastAsia="SimSun" w:cs="Arial" w:hint="eastAsia"/>
          <w:lang w:eastAsia="zh-CN"/>
        </w:rPr>
        <w:t>路线、</w:t>
      </w:r>
    </w:p>
    <w:p w14:paraId="1B8003A1"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任何道路交通数据或鸟瞰图像（或相关元数据）。</w:t>
      </w:r>
    </w:p>
    <w:p w14:paraId="1B8003A2"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您不得删除、最小化、阻止或修改软件中所含以下任何内容，包括通过软件提供给您的任何内容：</w:t>
      </w:r>
    </w:p>
    <w:p w14:paraId="1B8003A3"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徽标、</w:t>
      </w:r>
    </w:p>
    <w:p w14:paraId="1B8003A4"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商标、</w:t>
      </w:r>
    </w:p>
    <w:p w14:paraId="1B8003A5"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版权、</w:t>
      </w:r>
    </w:p>
    <w:p w14:paraId="1B8003A6"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数字水印，或</w:t>
      </w:r>
    </w:p>
    <w:p w14:paraId="1B8003A7" w14:textId="77777777" w:rsidR="002B550E" w:rsidRPr="00EC331D" w:rsidRDefault="002B550E" w:rsidP="003B5A77">
      <w:pPr>
        <w:pStyle w:val="PURBullet-Indented"/>
        <w:numPr>
          <w:ilvl w:val="0"/>
          <w:numId w:val="11"/>
        </w:numPr>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或其供应商的其他声明。</w:t>
      </w:r>
    </w:p>
    <w:p w14:paraId="1B8003A8" w14:textId="77777777" w:rsidR="002B550E" w:rsidRPr="00EC331D" w:rsidRDefault="002B550E" w:rsidP="002B550E">
      <w:pPr>
        <w:pStyle w:val="PURBody-Indented"/>
        <w:rPr>
          <w:rFonts w:eastAsia="SimSun" w:cs="Arial"/>
          <w:lang w:eastAsia="zh-CN"/>
        </w:rPr>
      </w:pPr>
      <w:r w:rsidRPr="00EC331D">
        <w:rPr>
          <w:rFonts w:eastAsia="SimSun" w:cs="Arial" w:hint="eastAsia"/>
          <w:lang w:eastAsia="zh-CN"/>
        </w:rPr>
        <w:t>您对</w:t>
      </w:r>
      <w:r w:rsidRPr="00EC331D">
        <w:rPr>
          <w:rFonts w:eastAsia="SimSun" w:cs="Arial" w:hint="eastAsia"/>
          <w:lang w:eastAsia="zh-CN"/>
        </w:rPr>
        <w:t xml:space="preserve"> Bing Maps API </w:t>
      </w:r>
      <w:r w:rsidRPr="00EC331D">
        <w:rPr>
          <w:rFonts w:eastAsia="SimSun" w:cs="Arial" w:hint="eastAsia"/>
          <w:lang w:eastAsia="zh-CN"/>
        </w:rPr>
        <w:t>和相关内容的使用也应遵守</w:t>
      </w:r>
      <w:r w:rsidRPr="00EC331D">
        <w:rPr>
          <w:rFonts w:eastAsia="SimSun" w:cs="Arial" w:hint="eastAsia"/>
          <w:lang w:eastAsia="zh-CN"/>
        </w:rPr>
        <w:t xml:space="preserve"> </w:t>
      </w:r>
      <w:hyperlink r:id="rId128" w:tgtFrame="_blank" w:history="1">
        <w:r w:rsidRPr="00EC331D">
          <w:rPr>
            <w:rStyle w:val="Hyperlink"/>
            <w:rFonts w:eastAsia="SimSun" w:cs="Arial" w:hint="eastAsia"/>
            <w:lang w:eastAsia="zh-CN"/>
          </w:rPr>
          <w:t>http://go.microsoft.com/?linkid=9710837</w:t>
        </w:r>
      </w:hyperlink>
      <w:r w:rsidRPr="00EC331D">
        <w:rPr>
          <w:rFonts w:eastAsia="SimSun" w:cs="Arial" w:hint="eastAsia"/>
          <w:lang w:eastAsia="zh-CN"/>
        </w:rPr>
        <w:t xml:space="preserve"> </w:t>
      </w:r>
      <w:r w:rsidRPr="00EC331D">
        <w:rPr>
          <w:rFonts w:eastAsia="SimSun" w:cs="Arial" w:hint="eastAsia"/>
          <w:lang w:eastAsia="zh-CN"/>
        </w:rPr>
        <w:t>上的附加条款和条件。</w:t>
      </w:r>
    </w:p>
    <w:bookmarkStart w:id="236" w:name="_Toc299524968"/>
    <w:bookmarkStart w:id="237" w:name="_Toc299531320"/>
    <w:bookmarkStart w:id="238" w:name="_Toc299531428"/>
    <w:bookmarkStart w:id="239" w:name="_Toc299531536"/>
    <w:bookmarkStart w:id="240" w:name="_Toc299957144"/>
    <w:bookmarkEnd w:id="218"/>
    <w:bookmarkEnd w:id="219"/>
    <w:bookmarkEnd w:id="220"/>
    <w:bookmarkEnd w:id="221"/>
    <w:bookmarkEnd w:id="222"/>
    <w:bookmarkEnd w:id="223"/>
    <w:bookmarkEnd w:id="224"/>
    <w:p w14:paraId="1B8003A9" w14:textId="77777777" w:rsidR="00830DCA" w:rsidRPr="00EC331D" w:rsidRDefault="00A26186" w:rsidP="00CD6E9D">
      <w:pPr>
        <w:keepLines/>
        <w:spacing w:before="240" w:after="240"/>
        <w:jc w:val="right"/>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3AA" w14:textId="77777777" w:rsidR="000A570B" w:rsidRPr="00EC331D" w:rsidRDefault="000A570B" w:rsidP="00830DCA">
      <w:pPr>
        <w:pStyle w:val="PURProductName"/>
        <w:rPr>
          <w:rFonts w:eastAsia="SimSun" w:cs="Arial"/>
          <w:lang w:eastAsia="zh-CN"/>
        </w:rPr>
      </w:pPr>
      <w:bookmarkStart w:id="241" w:name="_Toc346536845"/>
      <w:bookmarkStart w:id="242" w:name="_Toc339280312"/>
      <w:bookmarkStart w:id="243" w:name="_Toc339280374"/>
      <w:bookmarkStart w:id="244" w:name="_Toc363552783"/>
      <w:bookmarkStart w:id="245" w:name="_Toc363552848"/>
      <w:bookmarkStart w:id="246" w:name="_Toc378682228"/>
      <w:bookmarkStart w:id="247" w:name="_Toc378682248"/>
      <w:bookmarkStart w:id="248" w:name="_Toc371268260"/>
      <w:bookmarkStart w:id="249" w:name="_Toc371268327"/>
      <w:bookmarkStart w:id="250" w:name="_Toc380101596"/>
      <w:bookmarkStart w:id="251" w:name="_Toc381959862"/>
      <w:r w:rsidRPr="00EC331D">
        <w:rPr>
          <w:rFonts w:eastAsia="SimSun" w:cs="Arial" w:hint="eastAsia"/>
          <w:lang w:eastAsia="zh-CN"/>
        </w:rPr>
        <w:t>Windows Server 2012 R2 Datacenter</w:t>
      </w:r>
      <w:bookmarkEnd w:id="236"/>
      <w:bookmarkEnd w:id="237"/>
      <w:bookmarkEnd w:id="238"/>
      <w:bookmarkEnd w:id="239"/>
      <w:bookmarkEnd w:id="240"/>
      <w:bookmarkEnd w:id="241"/>
      <w:bookmarkEnd w:id="242"/>
      <w:bookmarkEnd w:id="243"/>
      <w:bookmarkEnd w:id="244"/>
      <w:bookmarkEnd w:id="245"/>
      <w:bookmarkEnd w:id="246"/>
      <w:bookmarkEnd w:id="247"/>
      <w:bookmarkEnd w:id="248"/>
      <w:bookmarkEnd w:id="249"/>
      <w:bookmarkEnd w:id="250"/>
      <w:bookmarkEnd w:id="251"/>
      <w:r w:rsidRPr="00EC331D">
        <w:rPr>
          <w:rFonts w:eastAsia="SimSun" w:cs="Arial" w:hint="eastAsia"/>
          <w:lang w:eastAsia="zh-CN"/>
        </w:rPr>
        <w:fldChar w:fldCharType="begin"/>
      </w:r>
      <w:r w:rsidRPr="00EC331D">
        <w:rPr>
          <w:rFonts w:eastAsia="SimSun" w:cs="Arial" w:hint="eastAsia"/>
          <w:lang w:eastAsia="zh-CN"/>
        </w:rPr>
        <w:instrText>XE "Windows Server 2012 R2 Datacenter"</w:instrText>
      </w:r>
      <w:r w:rsidRPr="00EC331D">
        <w:rPr>
          <w:rFonts w:eastAsia="SimSun" w:cs="Arial" w:hint="eastAsia"/>
          <w:lang w:eastAsia="zh-CN"/>
        </w:rPr>
        <w:fldChar w:fldCharType="end"/>
      </w:r>
    </w:p>
    <w:p w14:paraId="1B8003AB" w14:textId="77777777" w:rsidR="000A570B" w:rsidRPr="00EC331D" w:rsidRDefault="000A570B" w:rsidP="000A570B">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EC331D" w14:paraId="1B8003AE" w14:textId="77777777" w:rsidTr="00AE7BEF">
        <w:tc>
          <w:tcPr>
            <w:tcW w:w="2477" w:type="pct"/>
          </w:tcPr>
          <w:p w14:paraId="1B8003AC" w14:textId="77777777" w:rsidR="00624A7C" w:rsidRPr="00C94B3A" w:rsidRDefault="005E52C7" w:rsidP="00AE7BEF">
            <w:pPr>
              <w:pStyle w:val="PURLMSH"/>
              <w:rPr>
                <w:rFonts w:eastAsia="SimSun" w:cs="Arial"/>
                <w:lang w:eastAsia="zh-CN"/>
              </w:rPr>
            </w:pPr>
            <w:r w:rsidRPr="00C94B3A">
              <w:rPr>
                <w:rFonts w:eastAsia="SimSun" w:cs="Arial" w:hint="eastAsia"/>
                <w:lang w:eastAsia="zh-CN"/>
              </w:rPr>
              <w:t>服务器场内的许可移动性：</w:t>
            </w:r>
            <w:r w:rsidRPr="00C94B3A">
              <w:rPr>
                <w:rFonts w:eastAsia="SimSun" w:cs="Arial" w:hint="eastAsia"/>
                <w:b/>
                <w:lang w:eastAsia="zh-CN"/>
              </w:rPr>
              <w:t>否</w:t>
            </w:r>
          </w:p>
        </w:tc>
        <w:tc>
          <w:tcPr>
            <w:tcW w:w="2523" w:type="pct"/>
            <w:vMerge w:val="restart"/>
          </w:tcPr>
          <w:p w14:paraId="1B8003AD" w14:textId="77777777" w:rsidR="00624A7C" w:rsidRPr="00C94B3A" w:rsidRDefault="00624A7C" w:rsidP="0003633E">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可能不需要的软件、</w:t>
            </w:r>
            <w:r w:rsidRPr="00C94B3A">
              <w:rPr>
                <w:rFonts w:eastAsia="SimSun" w:cs="Arial" w:hint="eastAsia"/>
                <w:b/>
                <w:lang w:eastAsia="zh-CN"/>
              </w:rPr>
              <w:t>MPEG4</w:t>
            </w:r>
            <w:r w:rsidRPr="00C94B3A">
              <w:rPr>
                <w:rFonts w:eastAsia="SimSun" w:cs="Arial" w:hint="eastAsia"/>
                <w:b/>
                <w:lang w:eastAsia="zh-CN"/>
              </w:rPr>
              <w:t>、</w:t>
            </w:r>
            <w:r w:rsidRPr="00C94B3A">
              <w:rPr>
                <w:rFonts w:eastAsia="SimSun" w:cs="Arial" w:hint="eastAsia"/>
                <w:b/>
                <w:lang w:eastAsia="zh-CN"/>
              </w:rPr>
              <w:t>VC-1</w:t>
            </w:r>
            <w:r w:rsidR="007336A3" w:rsidRPr="00C94B3A">
              <w:rPr>
                <w:rFonts w:eastAsia="SimSun" w:cs="Arial" w:hint="eastAsia"/>
                <w:b/>
                <w:lang w:eastAsia="zh-CN"/>
              </w:rPr>
              <w:br/>
            </w:r>
            <w:r w:rsidRPr="00C94B3A">
              <w:rPr>
                <w:rFonts w:eastAsia="SimSun" w:cs="Arial" w:hint="eastAsia"/>
                <w:i/>
                <w:lang w:eastAsia="zh-CN"/>
              </w:rPr>
              <w:t>（请参阅</w:t>
            </w:r>
            <w:hyperlink w:anchor="Appendix2"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2</w:t>
              </w:r>
            </w:hyperlink>
            <w:r w:rsidRPr="00C94B3A">
              <w:rPr>
                <w:rFonts w:eastAsia="SimSun" w:cs="Arial" w:hint="eastAsia"/>
                <w:i/>
                <w:lang w:eastAsia="zh-CN"/>
              </w:rPr>
              <w:t>）</w:t>
            </w:r>
          </w:p>
        </w:tc>
      </w:tr>
      <w:tr w:rsidR="00624A7C" w:rsidRPr="00EC331D" w14:paraId="1B8003B1" w14:textId="77777777" w:rsidTr="00AE7BEF">
        <w:tc>
          <w:tcPr>
            <w:tcW w:w="2477" w:type="pct"/>
          </w:tcPr>
          <w:p w14:paraId="1B8003AF" w14:textId="77777777" w:rsidR="00624A7C" w:rsidRPr="00C94B3A" w:rsidRDefault="00624A7C" w:rsidP="00AE7BEF">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23" w:type="pct"/>
            <w:vMerge/>
          </w:tcPr>
          <w:p w14:paraId="1B8003B0" w14:textId="77777777" w:rsidR="00624A7C" w:rsidRPr="00C94B3A" w:rsidRDefault="00624A7C" w:rsidP="00AE7BEF">
            <w:pPr>
              <w:pStyle w:val="PURLMSH"/>
              <w:rPr>
                <w:rFonts w:eastAsia="SimSun" w:cs="Arial"/>
                <w:lang w:eastAsia="zh-CN"/>
              </w:rPr>
            </w:pPr>
          </w:p>
        </w:tc>
      </w:tr>
    </w:tbl>
    <w:p w14:paraId="1B8003B2" w14:textId="77777777" w:rsidR="000A570B" w:rsidRPr="00EC331D" w:rsidRDefault="000A570B" w:rsidP="000A570B">
      <w:pPr>
        <w:pStyle w:val="PURADDITIONALTERMSHEADERMB"/>
        <w:rPr>
          <w:rFonts w:eastAsia="SimSun" w:cs="Arial"/>
          <w:lang w:eastAsia="zh-CN"/>
        </w:rPr>
      </w:pPr>
      <w:r w:rsidRPr="00EC331D">
        <w:rPr>
          <w:rFonts w:eastAsia="SimSun" w:cs="Arial" w:hint="eastAsia"/>
          <w:lang w:eastAsia="zh-CN"/>
        </w:rPr>
        <w:t>附加条款：</w:t>
      </w:r>
    </w:p>
    <w:p w14:paraId="1B8003B3" w14:textId="77777777" w:rsidR="000A570B" w:rsidRPr="00EC331D" w:rsidRDefault="00830DCA" w:rsidP="000A570B">
      <w:pPr>
        <w:pStyle w:val="PURBlueStrong"/>
        <w:rPr>
          <w:rFonts w:eastAsia="SimSun" w:cs="Arial"/>
          <w:lang w:eastAsia="zh-CN"/>
        </w:rPr>
      </w:pPr>
      <w:r w:rsidRPr="00EC331D">
        <w:rPr>
          <w:rFonts w:eastAsia="SimSun" w:cs="Arial" w:hint="eastAsia"/>
          <w:lang w:eastAsia="zh-CN"/>
        </w:rPr>
        <w:t>所需许可的数目</w:t>
      </w:r>
    </w:p>
    <w:p w14:paraId="1B8003B4"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服务器的每个物理处理器都需要一个软件许可，以便让您在任何时候都可以在该服务器上：</w:t>
      </w:r>
    </w:p>
    <w:p w14:paraId="1B8003B5" w14:textId="77777777" w:rsidR="000A570B" w:rsidRPr="00EC331D" w:rsidRDefault="000A570B" w:rsidP="00752FE0">
      <w:pPr>
        <w:pStyle w:val="PURBullet-Indented"/>
        <w:rPr>
          <w:rFonts w:eastAsia="SimSun" w:cs="Arial"/>
          <w:lang w:eastAsia="zh-CN"/>
        </w:rPr>
      </w:pPr>
      <w:r w:rsidRPr="00EC331D">
        <w:rPr>
          <w:rFonts w:eastAsia="SimSun" w:cs="Arial" w:hint="eastAsia"/>
          <w:lang w:eastAsia="zh-CN"/>
        </w:rPr>
        <w:t>在一个物理操作系统环境</w:t>
      </w:r>
      <w:r w:rsidRPr="00EC331D">
        <w:rPr>
          <w:rFonts w:eastAsia="SimSun" w:cs="Arial" w:hint="eastAsia"/>
          <w:lang w:eastAsia="zh-CN"/>
        </w:rPr>
        <w:t xml:space="preserve"> (OSE) </w:t>
      </w:r>
      <w:r w:rsidRPr="00EC331D">
        <w:rPr>
          <w:rFonts w:eastAsia="SimSun" w:cs="Arial" w:hint="eastAsia"/>
          <w:lang w:eastAsia="zh-CN"/>
        </w:rPr>
        <w:t>中运行服务器软件的一个实例，以及</w:t>
      </w:r>
    </w:p>
    <w:p w14:paraId="1B8003B6" w14:textId="77777777" w:rsidR="000A570B" w:rsidRPr="00EC331D" w:rsidRDefault="000A570B" w:rsidP="00752FE0">
      <w:pPr>
        <w:pStyle w:val="PURBullet-Indented"/>
        <w:rPr>
          <w:rFonts w:eastAsia="SimSun" w:cs="Arial"/>
          <w:lang w:eastAsia="zh-CN"/>
        </w:rPr>
      </w:pPr>
      <w:r w:rsidRPr="00EC331D">
        <w:rPr>
          <w:rFonts w:eastAsia="SimSun" w:cs="Arial" w:hint="eastAsia"/>
          <w:lang w:eastAsia="zh-CN"/>
        </w:rPr>
        <w:t>在虚拟操作系统环境</w:t>
      </w:r>
      <w:r w:rsidRPr="00EC331D">
        <w:rPr>
          <w:rFonts w:eastAsia="SimSun" w:cs="Arial" w:hint="eastAsia"/>
          <w:lang w:eastAsia="zh-CN"/>
        </w:rPr>
        <w:t xml:space="preserve"> (OSE) </w:t>
      </w:r>
      <w:r w:rsidRPr="00EC331D">
        <w:rPr>
          <w:rFonts w:eastAsia="SimSun" w:cs="Arial" w:hint="eastAsia"/>
          <w:lang w:eastAsia="zh-CN"/>
        </w:rPr>
        <w:t>中运行服务器软件的任意数量的实例（每个虚拟操作系统环境</w:t>
      </w:r>
      <w:r w:rsidRPr="00EC331D">
        <w:rPr>
          <w:rFonts w:eastAsia="SimSun" w:cs="Arial" w:hint="eastAsia"/>
          <w:lang w:eastAsia="zh-CN"/>
        </w:rPr>
        <w:t xml:space="preserve"> (OSE) </w:t>
      </w:r>
      <w:r w:rsidRPr="00EC331D">
        <w:rPr>
          <w:rFonts w:eastAsia="SimSun" w:cs="Arial" w:hint="eastAsia"/>
          <w:lang w:eastAsia="zh-CN"/>
        </w:rPr>
        <w:t>只能运行一个实例）。</w:t>
      </w:r>
    </w:p>
    <w:p w14:paraId="1B8003B7"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您可以在许可服务器上的任一操作系统环境</w:t>
      </w:r>
      <w:r w:rsidRPr="00EC331D">
        <w:rPr>
          <w:rFonts w:eastAsia="SimSun" w:cs="Arial" w:hint="eastAsia"/>
          <w:lang w:eastAsia="zh-CN"/>
        </w:rPr>
        <w:t xml:space="preserve"> (OSE) </w:t>
      </w:r>
      <w:r w:rsidRPr="00EC331D">
        <w:rPr>
          <w:rFonts w:eastAsia="SimSun" w:cs="Arial" w:hint="eastAsia"/>
          <w:lang w:eastAsia="zh-CN"/>
        </w:rPr>
        <w:t>中运行</w:t>
      </w:r>
      <w:r w:rsidRPr="00EC331D">
        <w:rPr>
          <w:rFonts w:eastAsia="SimSun" w:cs="Arial" w:hint="eastAsia"/>
          <w:lang w:eastAsia="zh-CN"/>
        </w:rPr>
        <w:t xml:space="preserve"> Web</w:t>
      </w:r>
      <w:r w:rsidRPr="00EC331D">
        <w:rPr>
          <w:rFonts w:eastAsia="SimSun" w:cs="Arial" w:hint="eastAsia"/>
          <w:lang w:eastAsia="zh-CN"/>
        </w:rPr>
        <w:t>、</w:t>
      </w:r>
      <w:r w:rsidRPr="00EC331D">
        <w:rPr>
          <w:rFonts w:eastAsia="SimSun" w:cs="Arial" w:hint="eastAsia"/>
          <w:lang w:eastAsia="zh-CN"/>
        </w:rPr>
        <w:t>Standard</w:t>
      </w:r>
      <w:r w:rsidRPr="00EC331D">
        <w:rPr>
          <w:rFonts w:eastAsia="SimSun" w:cs="Arial" w:hint="eastAsia"/>
          <w:lang w:eastAsia="zh-CN"/>
        </w:rPr>
        <w:t>、</w:t>
      </w:r>
      <w:r w:rsidRPr="00EC331D">
        <w:rPr>
          <w:rFonts w:eastAsia="SimSun" w:cs="Arial" w:hint="eastAsia"/>
          <w:lang w:eastAsia="zh-CN"/>
        </w:rPr>
        <w:t>Enterprise</w:t>
      </w:r>
      <w:r w:rsidRPr="00EC331D">
        <w:rPr>
          <w:rFonts w:eastAsia="SimSun" w:cs="Arial" w:hint="eastAsia"/>
          <w:lang w:eastAsia="zh-CN"/>
        </w:rPr>
        <w:t>（相同版本或任何早期版本）或</w:t>
      </w:r>
      <w:r w:rsidRPr="00EC331D">
        <w:rPr>
          <w:rFonts w:eastAsia="SimSun" w:cs="Arial" w:hint="eastAsia"/>
          <w:lang w:eastAsia="zh-CN"/>
        </w:rPr>
        <w:t xml:space="preserve"> Datacenter </w:t>
      </w:r>
      <w:r w:rsidRPr="00EC331D">
        <w:rPr>
          <w:rFonts w:eastAsia="SimSun" w:cs="Arial" w:hint="eastAsia"/>
          <w:lang w:eastAsia="zh-CN"/>
        </w:rPr>
        <w:t>的早期版本的实例来代替</w:t>
      </w:r>
      <w:r w:rsidRPr="00EC331D">
        <w:rPr>
          <w:rFonts w:eastAsia="SimSun" w:cs="Arial" w:hint="eastAsia"/>
          <w:lang w:eastAsia="zh-CN"/>
        </w:rPr>
        <w:t xml:space="preserve"> Datacenter</w:t>
      </w:r>
      <w:r w:rsidRPr="00EC331D">
        <w:rPr>
          <w:rFonts w:eastAsia="SimSun" w:cs="Arial" w:hint="eastAsia"/>
          <w:lang w:eastAsia="zh-CN"/>
        </w:rPr>
        <w:t>。</w:t>
      </w:r>
    </w:p>
    <w:p w14:paraId="1B8003B8"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测试、维护和管理访问</w:t>
      </w:r>
    </w:p>
    <w:p w14:paraId="1B8003B9"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对于操作系统环境</w:t>
      </w:r>
      <w:r w:rsidRPr="00EC331D">
        <w:rPr>
          <w:rFonts w:eastAsia="SimSun" w:cs="Arial" w:hint="eastAsia"/>
          <w:lang w:eastAsia="zh-CN"/>
        </w:rPr>
        <w:t xml:space="preserve"> (OSE) </w:t>
      </w:r>
      <w:r w:rsidRPr="00EC331D">
        <w:rPr>
          <w:rFonts w:eastAsia="SimSun" w:cs="Arial" w:hint="eastAsia"/>
          <w:lang w:eastAsia="zh-CN"/>
        </w:rPr>
        <w:t>中运行的每个实例，最多还可以允许两</w:t>
      </w:r>
      <w:r w:rsidRPr="00EC331D">
        <w:rPr>
          <w:rFonts w:eastAsia="SimSun" w:cs="Arial" w:hint="eastAsia"/>
          <w:lang w:eastAsia="zh-CN"/>
        </w:rPr>
        <w:t xml:space="preserve"> (2) </w:t>
      </w:r>
      <w:r w:rsidRPr="00EC331D">
        <w:rPr>
          <w:rFonts w:eastAsia="SimSun" w:cs="Arial" w:hint="eastAsia"/>
          <w:lang w:eastAsia="zh-CN"/>
        </w:rPr>
        <w:t>位其他用户使用或访问服务器软件来直接或间接承载图形用户界面（使用</w:t>
      </w:r>
      <w:r w:rsidRPr="00EC331D">
        <w:rPr>
          <w:rFonts w:eastAsia="SimSun" w:cs="Arial" w:hint="eastAsia"/>
          <w:lang w:eastAsia="zh-CN"/>
        </w:rPr>
        <w:t xml:space="preserve"> Windows Server 2012 R2 </w:t>
      </w:r>
      <w:r w:rsidRPr="00EC331D">
        <w:rPr>
          <w:rFonts w:eastAsia="SimSun" w:cs="Arial" w:hint="eastAsia"/>
          <w:lang w:eastAsia="zh-CN"/>
        </w:rPr>
        <w:t>远程桌面服务功能或其他技术）。但只能用于测试、维护和管理许可产品。这些用户不需要获得</w:t>
      </w:r>
      <w:r w:rsidRPr="00EC331D">
        <w:rPr>
          <w:rFonts w:eastAsia="SimSun" w:cs="Arial" w:hint="eastAsia"/>
          <w:lang w:eastAsia="zh-CN"/>
        </w:rPr>
        <w:t xml:space="preserve">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w:t>
      </w:r>
    </w:p>
    <w:p w14:paraId="1B8003BA"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数据存储技术</w:t>
      </w:r>
    </w:p>
    <w:p w14:paraId="1B8003BB"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该服务器软件可能包含称为</w:t>
      </w:r>
      <w:r w:rsidRPr="00EC331D">
        <w:rPr>
          <w:rFonts w:eastAsia="SimSun" w:cs="Arial" w:hint="eastAsia"/>
          <w:lang w:eastAsia="zh-CN"/>
        </w:rPr>
        <w:t xml:space="preserve"> Windows Internal Database </w:t>
      </w:r>
      <w:r w:rsidRPr="00EC331D">
        <w:rPr>
          <w:rFonts w:eastAsia="SimSun" w:cs="Arial" w:hint="eastAsia"/>
          <w:lang w:eastAsia="zh-CN"/>
        </w:rPr>
        <w:t>的数据存储技术。该服务器软件的组件使用此技术来存储数据。本协议规定，您不得以其他方法使用或访问此技术。</w:t>
      </w:r>
    </w:p>
    <w:p w14:paraId="1B8003BC"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 xml:space="preserve">Windows Server 2012 R2 </w:t>
      </w:r>
      <w:r w:rsidRPr="00EC331D">
        <w:rPr>
          <w:rFonts w:eastAsia="SimSun" w:cs="Arial" w:hint="eastAsia"/>
          <w:lang w:eastAsia="zh-CN"/>
        </w:rPr>
        <w:t>远程桌面服务</w:t>
      </w:r>
    </w:p>
    <w:p w14:paraId="1B8003BD" w14:textId="77777777" w:rsidR="007E7798" w:rsidRPr="00EC331D" w:rsidRDefault="007E7798" w:rsidP="007E7798">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Windows Server 2012 R2 </w:t>
      </w:r>
      <w:r w:rsidRPr="00EC331D">
        <w:rPr>
          <w:rFonts w:eastAsia="SimSun" w:cs="Arial" w:hint="eastAsia"/>
          <w:lang w:eastAsia="zh-CN"/>
        </w:rPr>
        <w:t>远程桌面服务功能的每一位用户，您必须为其获取一个</w:t>
      </w:r>
      <w:r w:rsidRPr="00EC331D">
        <w:rPr>
          <w:rFonts w:eastAsia="SimSun" w:cs="Arial" w:hint="eastAsia"/>
          <w:lang w:eastAsia="zh-CN"/>
        </w:rPr>
        <w:t xml:space="preserve">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。有关</w:t>
      </w:r>
      <w:r w:rsidRPr="00EC331D">
        <w:rPr>
          <w:rFonts w:eastAsia="SimSun" w:cs="Arial" w:hint="eastAsia"/>
          <w:lang w:eastAsia="zh-CN"/>
        </w:rPr>
        <w:t xml:space="preserve"> SAL </w:t>
      </w:r>
      <w:r w:rsidRPr="00EC331D">
        <w:rPr>
          <w:rFonts w:eastAsia="SimSun" w:cs="Arial" w:hint="eastAsia"/>
          <w:lang w:eastAsia="zh-CN"/>
        </w:rPr>
        <w:t>许可的介绍，请参见</w:t>
      </w:r>
      <w:r w:rsidRPr="00EC331D">
        <w:rPr>
          <w:rFonts w:eastAsia="SimSun" w:cs="Arial" w:hint="eastAsia"/>
          <w:lang w:eastAsia="zh-CN"/>
        </w:rPr>
        <w:t xml:space="preserve"> SAL </w:t>
      </w:r>
      <w:r w:rsidRPr="00EC331D">
        <w:rPr>
          <w:rFonts w:eastAsia="SimSun" w:cs="Arial" w:hint="eastAsia"/>
          <w:lang w:eastAsia="zh-CN"/>
        </w:rPr>
        <w:t>许可模式一节。</w:t>
      </w:r>
    </w:p>
    <w:p w14:paraId="1B8003BE"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Windows Server 2012 R2 </w:t>
      </w:r>
      <w:r w:rsidRPr="00EC331D">
        <w:rPr>
          <w:rFonts w:eastAsia="SimSun" w:cs="Arial" w:hint="eastAsia"/>
          <w:lang w:eastAsia="zh-CN"/>
        </w:rPr>
        <w:t>远程桌面服务或</w:t>
      </w:r>
      <w:r w:rsidRPr="00EC331D">
        <w:rPr>
          <w:rFonts w:eastAsia="SimSun" w:cs="Arial" w:hint="eastAsia"/>
          <w:lang w:eastAsia="zh-CN"/>
        </w:rPr>
        <w:t xml:space="preserve"> Windows Server 2012 R2 </w:t>
      </w:r>
      <w:r w:rsidRPr="00EC331D">
        <w:rPr>
          <w:rFonts w:eastAsia="SimSun" w:cs="Arial" w:hint="eastAsia"/>
          <w:lang w:eastAsia="zh-CN"/>
        </w:rPr>
        <w:t>来托管图形用户界面（使用</w:t>
      </w:r>
      <w:r w:rsidRPr="00EC331D">
        <w:rPr>
          <w:rFonts w:eastAsia="SimSun" w:cs="Arial" w:hint="eastAsia"/>
          <w:lang w:eastAsia="zh-CN"/>
        </w:rPr>
        <w:t xml:space="preserve"> Windows Server 2012 R2 </w:t>
      </w:r>
      <w:r w:rsidRPr="00EC331D">
        <w:rPr>
          <w:rFonts w:eastAsia="SimSun" w:cs="Arial" w:hint="eastAsia"/>
          <w:lang w:eastAsia="zh-CN"/>
        </w:rPr>
        <w:t>远程桌面服务功能或其他技术）的每一位用户，您也必须为其获取一个</w:t>
      </w:r>
      <w:r w:rsidRPr="00EC331D">
        <w:rPr>
          <w:rFonts w:eastAsia="SimSun" w:cs="Arial" w:hint="eastAsia"/>
          <w:lang w:eastAsia="zh-CN"/>
        </w:rPr>
        <w:t xml:space="preserve">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w:t>
      </w:r>
    </w:p>
    <w:p w14:paraId="1B8003BF" w14:textId="77777777" w:rsidR="0009114F" w:rsidRPr="00EC331D" w:rsidRDefault="0009114F" w:rsidP="000A570B">
      <w:pPr>
        <w:pStyle w:val="PURBody-Indented"/>
        <w:rPr>
          <w:rFonts w:eastAsia="SimSun" w:cs="Arial"/>
          <w:lang w:eastAsia="zh-CN"/>
        </w:rPr>
      </w:pPr>
      <w:r w:rsidRPr="00EC331D">
        <w:rPr>
          <w:rFonts w:eastAsia="SimSun" w:cs="Arial" w:hint="eastAsia"/>
          <w:lang w:eastAsia="zh-CN"/>
        </w:rPr>
        <w:lastRenderedPageBreak/>
        <w:t>作为服务交付的台式计算机可根据使用</w:t>
      </w:r>
      <w:r w:rsidRPr="00EC331D">
        <w:rPr>
          <w:rFonts w:eastAsia="SimSun" w:cs="Arial" w:hint="eastAsia"/>
          <w:lang w:eastAsia="zh-CN"/>
        </w:rPr>
        <w:t xml:space="preserve"> Windows Server </w:t>
      </w:r>
      <w:r w:rsidRPr="00EC331D">
        <w:rPr>
          <w:rFonts w:eastAsia="SimSun" w:cs="Arial" w:hint="eastAsia"/>
          <w:lang w:eastAsia="zh-CN"/>
        </w:rPr>
        <w:t>和远程桌面服务</w:t>
      </w:r>
      <w:r w:rsidRPr="00EC331D">
        <w:rPr>
          <w:rFonts w:eastAsia="SimSun" w:cs="Arial" w:hint="eastAsia"/>
          <w:lang w:eastAsia="zh-CN"/>
        </w:rPr>
        <w:t xml:space="preserve"> (RDS) </w:t>
      </w:r>
      <w:r w:rsidRPr="00EC331D">
        <w:rPr>
          <w:rFonts w:eastAsia="SimSun" w:cs="Arial" w:hint="eastAsia"/>
          <w:lang w:eastAsia="zh-CN"/>
        </w:rPr>
        <w:t>的</w:t>
      </w:r>
      <w:r w:rsidRPr="00EC331D">
        <w:rPr>
          <w:rFonts w:eastAsia="SimSun" w:cs="Arial" w:hint="eastAsia"/>
          <w:lang w:eastAsia="zh-CN"/>
        </w:rPr>
        <w:t xml:space="preserve"> SPLA </w:t>
      </w:r>
      <w:r w:rsidRPr="00EC331D">
        <w:rPr>
          <w:rFonts w:eastAsia="SimSun" w:cs="Arial" w:hint="eastAsia"/>
          <w:lang w:eastAsia="zh-CN"/>
        </w:rPr>
        <w:t>获得支持。如果您选择交付此类型的服务，则必须在行销材料中明确说明该基础结构正用于您的服务交付。</w:t>
      </w:r>
      <w:r w:rsidRPr="00EC331D">
        <w:rPr>
          <w:rFonts w:eastAsia="SimSun" w:cs="Arial" w:hint="eastAsia"/>
          <w:lang w:eastAsia="zh-CN"/>
        </w:rPr>
        <w:t xml:space="preserve">Windows </w:t>
      </w:r>
      <w:r w:rsidRPr="00EC331D">
        <w:rPr>
          <w:rFonts w:eastAsia="SimSun" w:cs="Arial" w:hint="eastAsia"/>
          <w:lang w:eastAsia="zh-CN"/>
        </w:rPr>
        <w:t>桌面操作系统不能作为服务用于托管客户端、托管图形用户界面或台式计算机。</w:t>
      </w:r>
    </w:p>
    <w:p w14:paraId="1B8003C0"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Windows Server 2012 R2 Active Directory Rights Management Services</w:t>
      </w:r>
    </w:p>
    <w:p w14:paraId="1B8003C1"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Windows Server 2012 R2 Active Directory Rights Management Services </w:t>
      </w:r>
      <w:r w:rsidRPr="00EC331D">
        <w:rPr>
          <w:rFonts w:eastAsia="SimSun" w:cs="Arial" w:hint="eastAsia"/>
          <w:lang w:eastAsia="zh-CN"/>
        </w:rPr>
        <w:t>功能的每一位用户，您必须为其获取一个</w:t>
      </w:r>
      <w:r w:rsidRPr="00EC331D">
        <w:rPr>
          <w:rFonts w:eastAsia="SimSun" w:cs="Arial" w:hint="eastAsia"/>
          <w:lang w:eastAsia="zh-CN"/>
        </w:rPr>
        <w:t xml:space="preserve"> Windows Server 2012 R2 Active Directory Rights Management Services SAL</w:t>
      </w:r>
      <w:r w:rsidRPr="00EC331D">
        <w:rPr>
          <w:rFonts w:eastAsia="SimSun" w:cs="Arial" w:hint="eastAsia"/>
          <w:lang w:eastAsia="zh-CN"/>
        </w:rPr>
        <w:t>。有关</w:t>
      </w:r>
      <w:r w:rsidRPr="00EC331D">
        <w:rPr>
          <w:rFonts w:eastAsia="SimSun" w:cs="Arial" w:hint="eastAsia"/>
          <w:lang w:eastAsia="zh-CN"/>
        </w:rPr>
        <w:t xml:space="preserve"> SAL </w:t>
      </w:r>
      <w:r w:rsidRPr="00EC331D">
        <w:rPr>
          <w:rFonts w:eastAsia="SimSun" w:cs="Arial" w:hint="eastAsia"/>
          <w:lang w:eastAsia="zh-CN"/>
        </w:rPr>
        <w:t>许可的介绍，请参见</w:t>
      </w:r>
      <w:r w:rsidRPr="00EC331D">
        <w:rPr>
          <w:rFonts w:eastAsia="SimSun" w:cs="Arial" w:hint="eastAsia"/>
          <w:lang w:eastAsia="zh-CN"/>
        </w:rPr>
        <w:t xml:space="preserve"> SAL </w:t>
      </w:r>
      <w:r w:rsidRPr="00EC331D">
        <w:rPr>
          <w:rFonts w:eastAsia="SimSun" w:cs="Arial" w:hint="eastAsia"/>
          <w:lang w:eastAsia="zh-CN"/>
        </w:rPr>
        <w:t>许可模式一节。</w:t>
      </w:r>
    </w:p>
    <w:p w14:paraId="1B8003C2"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Microsoft Application Virtualization for Remote Desktop Services</w:t>
      </w:r>
    </w:p>
    <w:p w14:paraId="1B8003C3"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Microsoft Application Virtualization for Remote Desktop Services </w:t>
      </w:r>
      <w:r w:rsidRPr="00EC331D">
        <w:rPr>
          <w:rFonts w:eastAsia="SimSun" w:cs="Arial" w:hint="eastAsia"/>
          <w:lang w:eastAsia="zh-CN"/>
        </w:rPr>
        <w:t>功能的每一位用户，您必须为其取得一个</w:t>
      </w:r>
      <w:r w:rsidRPr="00EC331D">
        <w:rPr>
          <w:rFonts w:eastAsia="SimSun" w:cs="Arial" w:hint="eastAsia"/>
          <w:lang w:eastAsia="zh-CN"/>
        </w:rPr>
        <w:t xml:space="preserve"> Microsoft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。有关</w:t>
      </w:r>
      <w:r w:rsidRPr="00EC331D">
        <w:rPr>
          <w:rFonts w:eastAsia="SimSun" w:cs="Arial" w:hint="eastAsia"/>
          <w:lang w:eastAsia="zh-CN"/>
        </w:rPr>
        <w:t xml:space="preserve"> SAL </w:t>
      </w:r>
      <w:r w:rsidRPr="00EC331D">
        <w:rPr>
          <w:rFonts w:eastAsia="SimSun" w:cs="Arial" w:hint="eastAsia"/>
          <w:lang w:eastAsia="zh-CN"/>
        </w:rPr>
        <w:t>许可的介绍，请参见</w:t>
      </w:r>
      <w:r w:rsidRPr="00EC331D">
        <w:rPr>
          <w:rFonts w:eastAsia="SimSun" w:cs="Arial" w:hint="eastAsia"/>
          <w:lang w:eastAsia="zh-CN"/>
        </w:rPr>
        <w:t xml:space="preserve"> SAL </w:t>
      </w:r>
      <w:r w:rsidRPr="00EC331D">
        <w:rPr>
          <w:rFonts w:eastAsia="SimSun" w:cs="Arial" w:hint="eastAsia"/>
          <w:lang w:eastAsia="zh-CN"/>
        </w:rPr>
        <w:t>许可模式一节。</w:t>
      </w:r>
    </w:p>
    <w:p w14:paraId="1B8003C4" w14:textId="77777777" w:rsidR="000A570B" w:rsidRPr="00EC331D" w:rsidRDefault="00BC2F8A" w:rsidP="00CD6E9D">
      <w:pPr>
        <w:pStyle w:val="PURBreadcrumb"/>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C5" w14:textId="77777777" w:rsidR="000A570B" w:rsidRPr="00EC331D" w:rsidRDefault="000A570B" w:rsidP="000A570B">
      <w:pPr>
        <w:pStyle w:val="PURProductName"/>
        <w:rPr>
          <w:rFonts w:eastAsia="SimSun" w:cs="Arial"/>
          <w:lang w:eastAsia="zh-CN"/>
        </w:rPr>
      </w:pPr>
      <w:bookmarkStart w:id="252" w:name="_Toc297828718"/>
      <w:bookmarkStart w:id="253" w:name="_Toc297883473"/>
      <w:bookmarkStart w:id="254" w:name="_Toc299524974"/>
      <w:bookmarkStart w:id="255" w:name="_Toc299531326"/>
      <w:bookmarkStart w:id="256" w:name="_Toc299531434"/>
      <w:bookmarkStart w:id="257" w:name="_Toc299531542"/>
      <w:bookmarkStart w:id="258" w:name="_Toc299957149"/>
      <w:bookmarkStart w:id="259" w:name="_Toc314129596"/>
      <w:bookmarkStart w:id="260" w:name="_Toc346536846"/>
      <w:bookmarkStart w:id="261" w:name="_Toc339280313"/>
      <w:bookmarkStart w:id="262" w:name="_Toc339280375"/>
      <w:bookmarkStart w:id="263" w:name="_Toc363552784"/>
      <w:bookmarkStart w:id="264" w:name="_Toc363552849"/>
      <w:bookmarkStart w:id="265" w:name="_Toc378682229"/>
      <w:bookmarkStart w:id="266" w:name="_Toc378682249"/>
      <w:bookmarkStart w:id="267" w:name="_Toc371268261"/>
      <w:bookmarkStart w:id="268" w:name="_Toc371268328"/>
      <w:bookmarkStart w:id="269" w:name="_Toc380101597"/>
      <w:bookmarkStart w:id="270" w:name="_Toc381959863"/>
      <w:r w:rsidRPr="00EC331D">
        <w:rPr>
          <w:rFonts w:eastAsia="SimSun" w:cs="Arial" w:hint="eastAsia"/>
          <w:lang w:eastAsia="zh-CN"/>
        </w:rPr>
        <w:t>Windows Server 2012 R2 Standard</w:t>
      </w:r>
      <w:bookmarkEnd w:id="252"/>
      <w:bookmarkEnd w:id="253"/>
      <w:bookmarkEnd w:id="254"/>
      <w:bookmarkEnd w:id="255"/>
      <w:bookmarkEnd w:id="256"/>
      <w:bookmarkEnd w:id="257"/>
      <w:bookmarkEnd w:id="258"/>
      <w:bookmarkEnd w:id="259"/>
      <w:bookmarkEnd w:id="260"/>
      <w:bookmarkEnd w:id="261"/>
      <w:bookmarkEnd w:id="262"/>
      <w:bookmarkEnd w:id="263"/>
      <w:bookmarkEnd w:id="264"/>
      <w:bookmarkEnd w:id="265"/>
      <w:bookmarkEnd w:id="266"/>
      <w:bookmarkEnd w:id="267"/>
      <w:bookmarkEnd w:id="268"/>
      <w:bookmarkEnd w:id="269"/>
      <w:bookmarkEnd w:id="270"/>
      <w:r w:rsidRPr="00EC331D">
        <w:rPr>
          <w:rFonts w:eastAsia="SimSun" w:cs="Arial" w:hint="eastAsia"/>
          <w:lang w:eastAsia="zh-CN"/>
        </w:rPr>
        <w:fldChar w:fldCharType="begin"/>
      </w:r>
      <w:r w:rsidRPr="00EC331D">
        <w:rPr>
          <w:rFonts w:eastAsia="SimSun" w:cs="Arial" w:hint="eastAsia"/>
          <w:lang w:eastAsia="zh-CN"/>
        </w:rPr>
        <w:instrText>XE "Windows Server 2012 R2 Standard"</w:instrText>
      </w:r>
      <w:r w:rsidRPr="00EC331D">
        <w:rPr>
          <w:rFonts w:eastAsia="SimSun" w:cs="Arial" w:hint="eastAsia"/>
          <w:lang w:eastAsia="zh-CN"/>
        </w:rPr>
        <w:fldChar w:fldCharType="end"/>
      </w:r>
    </w:p>
    <w:p w14:paraId="1B8003C6" w14:textId="77777777" w:rsidR="000A570B" w:rsidRPr="00EC331D" w:rsidRDefault="000A570B" w:rsidP="000A570B">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EC331D" w14:paraId="1B8003C9" w14:textId="77777777" w:rsidTr="007C7A84">
        <w:trPr>
          <w:trHeight w:val="112"/>
        </w:trPr>
        <w:tc>
          <w:tcPr>
            <w:tcW w:w="2477" w:type="pct"/>
          </w:tcPr>
          <w:p w14:paraId="1B8003C7" w14:textId="77777777" w:rsidR="007C7A84" w:rsidRPr="00C94B3A" w:rsidRDefault="005E52C7"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服务器场内的许可移动性：</w:t>
            </w:r>
            <w:r w:rsidRPr="00C94B3A">
              <w:rPr>
                <w:rFonts w:ascii="Arial Narrow" w:eastAsia="SimSun" w:hAnsi="Arial Narrow" w:cs="Arial" w:hint="eastAsia"/>
                <w:b/>
                <w:color w:val="404040" w:themeColor="text1" w:themeTint="BF"/>
                <w:sz w:val="18"/>
                <w:lang w:eastAsia="zh-CN"/>
              </w:rPr>
              <w:t>否</w:t>
            </w:r>
          </w:p>
        </w:tc>
        <w:tc>
          <w:tcPr>
            <w:tcW w:w="2523" w:type="pct"/>
            <w:vMerge w:val="restart"/>
          </w:tcPr>
          <w:p w14:paraId="1B8003C8" w14:textId="77777777" w:rsidR="007C7A84" w:rsidRPr="00C94B3A" w:rsidRDefault="007C7A84" w:rsidP="007C7A84">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请参阅适用声明：</w:t>
            </w:r>
            <w:r w:rsidRPr="00C94B3A">
              <w:rPr>
                <w:rFonts w:ascii="Arial Narrow" w:eastAsia="SimSun" w:hAnsi="Arial Narrow" w:cs="Arial" w:hint="eastAsia"/>
                <w:b/>
                <w:color w:val="404040" w:themeColor="text1" w:themeTint="BF"/>
                <w:sz w:val="18"/>
                <w:lang w:eastAsia="zh-CN"/>
              </w:rPr>
              <w:t>可能不需要的软件、</w:t>
            </w:r>
            <w:r w:rsidRPr="00C94B3A">
              <w:rPr>
                <w:rFonts w:ascii="Arial Narrow" w:eastAsia="SimSun" w:hAnsi="Arial Narrow" w:cs="Arial" w:hint="eastAsia"/>
                <w:b/>
                <w:color w:val="404040" w:themeColor="text1" w:themeTint="BF"/>
                <w:sz w:val="18"/>
                <w:lang w:eastAsia="zh-CN"/>
              </w:rPr>
              <w:t>MPEG-4</w:t>
            </w:r>
            <w:r w:rsidRPr="00C94B3A">
              <w:rPr>
                <w:rFonts w:ascii="Arial Narrow" w:eastAsia="SimSun" w:hAnsi="Arial Narrow" w:cs="Arial" w:hint="eastAsia"/>
                <w:b/>
                <w:color w:val="404040" w:themeColor="text1" w:themeTint="BF"/>
                <w:sz w:val="18"/>
                <w:lang w:eastAsia="zh-CN"/>
              </w:rPr>
              <w:t>、</w:t>
            </w:r>
            <w:r w:rsidRPr="00C94B3A">
              <w:rPr>
                <w:rFonts w:ascii="Arial Narrow" w:eastAsia="SimSun" w:hAnsi="Arial Narrow" w:cs="Arial" w:hint="eastAsia"/>
                <w:b/>
                <w:color w:val="404040" w:themeColor="text1" w:themeTint="BF"/>
                <w:sz w:val="18"/>
                <w:lang w:eastAsia="zh-CN"/>
              </w:rPr>
              <w:t>VC-1</w:t>
            </w:r>
            <w:r w:rsidR="007336A3" w:rsidRPr="00C94B3A">
              <w:rPr>
                <w:rFonts w:ascii="Arial Narrow" w:eastAsia="SimSun" w:hAnsi="Arial Narrow" w:cs="Arial" w:hint="eastAsia"/>
                <w:b/>
                <w:color w:val="404040" w:themeColor="text1" w:themeTint="BF"/>
                <w:sz w:val="18"/>
                <w:lang w:eastAsia="zh-CN"/>
              </w:rPr>
              <w:br/>
            </w:r>
            <w:r w:rsidRPr="00C94B3A">
              <w:rPr>
                <w:rFonts w:ascii="Arial Narrow" w:eastAsia="SimSun" w:hAnsi="Arial Narrow" w:cs="Arial" w:hint="eastAsia"/>
                <w:i/>
                <w:color w:val="404040" w:themeColor="text1" w:themeTint="BF"/>
                <w:sz w:val="18"/>
                <w:lang w:eastAsia="zh-CN"/>
              </w:rPr>
              <w:t>（请参阅</w:t>
            </w:r>
            <w:hyperlink w:anchor="Appendix2" w:history="1">
              <w:r w:rsidRPr="00C94B3A">
                <w:rPr>
                  <w:rFonts w:ascii="Arial Narrow" w:eastAsia="SimSun" w:hAnsi="Arial Narrow" w:cs="Arial" w:hint="eastAsia"/>
                  <w:i/>
                  <w:color w:val="00467F"/>
                  <w:sz w:val="18"/>
                  <w:u w:val="single"/>
                  <w:lang w:eastAsia="zh-CN"/>
                </w:rPr>
                <w:t>附录</w:t>
              </w:r>
              <w:r w:rsidRPr="00C94B3A">
                <w:rPr>
                  <w:rFonts w:ascii="Arial Narrow" w:eastAsia="SimSun" w:hAnsi="Arial Narrow" w:cs="Arial" w:hint="eastAsia"/>
                  <w:i/>
                  <w:color w:val="00467F"/>
                  <w:sz w:val="18"/>
                  <w:u w:val="single"/>
                  <w:lang w:eastAsia="zh-CN"/>
                </w:rPr>
                <w:t xml:space="preserve"> 2</w:t>
              </w:r>
            </w:hyperlink>
            <w:r w:rsidRPr="00C94B3A">
              <w:rPr>
                <w:rFonts w:ascii="Arial Narrow" w:eastAsia="SimSun" w:hAnsi="Arial Narrow" w:cs="Arial" w:hint="eastAsia"/>
                <w:i/>
                <w:color w:val="404040" w:themeColor="text1" w:themeTint="BF"/>
                <w:sz w:val="18"/>
                <w:lang w:eastAsia="zh-CN"/>
              </w:rPr>
              <w:t>）</w:t>
            </w:r>
          </w:p>
        </w:tc>
      </w:tr>
      <w:tr w:rsidR="007C7A84" w:rsidRPr="00EC331D" w14:paraId="1B8003CC" w14:textId="77777777" w:rsidTr="007C7A84">
        <w:trPr>
          <w:trHeight w:val="68"/>
        </w:trPr>
        <w:tc>
          <w:tcPr>
            <w:tcW w:w="2477" w:type="pct"/>
          </w:tcPr>
          <w:p w14:paraId="1B8003CA" w14:textId="77777777" w:rsidR="007C7A84" w:rsidRPr="00C94B3A" w:rsidRDefault="007C7A84" w:rsidP="00AE7BEF">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客户端</w:t>
            </w:r>
            <w:r w:rsidRPr="00C94B3A">
              <w:rPr>
                <w:rFonts w:ascii="Arial Narrow" w:eastAsia="SimSun" w:hAnsi="Arial Narrow" w:cs="Arial" w:hint="eastAsia"/>
                <w:color w:val="404040" w:themeColor="text1" w:themeTint="BF"/>
                <w:sz w:val="18"/>
                <w:lang w:eastAsia="zh-CN"/>
              </w:rPr>
              <w:t>/</w:t>
            </w:r>
            <w:r w:rsidRPr="00C94B3A">
              <w:rPr>
                <w:rFonts w:ascii="Arial Narrow" w:eastAsia="SimSun" w:hAnsi="Arial Narrow" w:cs="Arial" w:hint="eastAsia"/>
                <w:color w:val="404040" w:themeColor="text1" w:themeTint="BF"/>
                <w:sz w:val="18"/>
                <w:lang w:eastAsia="zh-CN"/>
              </w:rPr>
              <w:t>附加软件：</w:t>
            </w:r>
            <w:r w:rsidRPr="00C94B3A">
              <w:rPr>
                <w:rFonts w:ascii="Arial Narrow" w:eastAsia="SimSun" w:hAnsi="Arial Narrow" w:cs="Arial" w:hint="eastAsia"/>
                <w:b/>
                <w:color w:val="404040" w:themeColor="text1" w:themeTint="BF"/>
                <w:sz w:val="18"/>
                <w:lang w:eastAsia="zh-CN"/>
              </w:rPr>
              <w:t>是</w:t>
            </w:r>
            <w:r w:rsidRPr="00C94B3A">
              <w:rPr>
                <w:rFonts w:ascii="Arial Narrow" w:eastAsia="SimSun" w:hAnsi="Arial Narrow" w:cs="Arial" w:hint="eastAsia"/>
                <w:i/>
                <w:color w:val="404040" w:themeColor="text1" w:themeTint="BF"/>
                <w:sz w:val="18"/>
                <w:lang w:eastAsia="zh-CN"/>
              </w:rPr>
              <w:t>（请参阅</w:t>
            </w:r>
            <w:hyperlink w:anchor="Appendix1" w:history="1">
              <w:r w:rsidRPr="00C94B3A">
                <w:rPr>
                  <w:rFonts w:ascii="Arial Narrow" w:eastAsia="SimSun" w:hAnsi="Arial Narrow" w:cs="Arial" w:hint="eastAsia"/>
                  <w:i/>
                  <w:color w:val="00467F"/>
                  <w:sz w:val="18"/>
                  <w:u w:val="single"/>
                  <w:lang w:eastAsia="zh-CN"/>
                </w:rPr>
                <w:t>附录</w:t>
              </w:r>
              <w:r w:rsidRPr="00C94B3A">
                <w:rPr>
                  <w:rFonts w:ascii="Arial Narrow" w:eastAsia="SimSun" w:hAnsi="Arial Narrow" w:cs="Arial" w:hint="eastAsia"/>
                  <w:i/>
                  <w:color w:val="00467F"/>
                  <w:sz w:val="18"/>
                  <w:u w:val="single"/>
                  <w:lang w:eastAsia="zh-CN"/>
                </w:rPr>
                <w:t xml:space="preserve"> 1</w:t>
              </w:r>
            </w:hyperlink>
            <w:r w:rsidRPr="00C94B3A">
              <w:rPr>
                <w:rFonts w:ascii="Arial Narrow" w:eastAsia="SimSun" w:hAnsi="Arial Narrow" w:cs="Arial" w:hint="eastAsia"/>
                <w:i/>
                <w:color w:val="404040" w:themeColor="text1" w:themeTint="BF"/>
                <w:sz w:val="18"/>
                <w:lang w:eastAsia="zh-CN"/>
              </w:rPr>
              <w:t>）</w:t>
            </w:r>
          </w:p>
        </w:tc>
        <w:tc>
          <w:tcPr>
            <w:tcW w:w="2523" w:type="pct"/>
            <w:vMerge/>
          </w:tcPr>
          <w:p w14:paraId="1B8003CB" w14:textId="77777777" w:rsidR="007C7A84" w:rsidRPr="00C94B3A" w:rsidRDefault="007C7A84" w:rsidP="00AE7BEF">
            <w:pPr>
              <w:spacing w:after="0"/>
              <w:rPr>
                <w:rFonts w:ascii="Arial Narrow" w:eastAsia="SimSun" w:hAnsi="Arial Narrow" w:cs="Arial"/>
                <w:color w:val="404040" w:themeColor="text1" w:themeTint="BF"/>
                <w:sz w:val="18"/>
                <w:lang w:eastAsia="zh-CN"/>
              </w:rPr>
            </w:pPr>
          </w:p>
        </w:tc>
      </w:tr>
    </w:tbl>
    <w:p w14:paraId="1B8003CD" w14:textId="77777777" w:rsidR="000A570B" w:rsidRPr="00EC331D" w:rsidRDefault="000A570B" w:rsidP="000A570B">
      <w:pPr>
        <w:pStyle w:val="PURADDITIONALTERMSHEADERMB"/>
        <w:rPr>
          <w:rFonts w:eastAsia="SimSun" w:cs="Arial"/>
          <w:lang w:eastAsia="zh-CN"/>
        </w:rPr>
      </w:pPr>
      <w:r w:rsidRPr="00EC331D">
        <w:rPr>
          <w:rFonts w:eastAsia="SimSun" w:cs="Arial" w:hint="eastAsia"/>
          <w:lang w:eastAsia="zh-CN"/>
        </w:rPr>
        <w:t>附加条款：</w:t>
      </w:r>
    </w:p>
    <w:p w14:paraId="1B8003CE"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所需许可的数目</w:t>
      </w:r>
    </w:p>
    <w:p w14:paraId="1B8003CF"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服务器所需的软件许可总数量等于在以下的</w:t>
      </w:r>
      <w:r w:rsidRPr="00EC331D">
        <w:rPr>
          <w:rFonts w:eastAsia="SimSun" w:cs="Arial" w:hint="eastAsia"/>
          <w:lang w:eastAsia="zh-CN"/>
        </w:rPr>
        <w:t xml:space="preserve"> i) </w:t>
      </w:r>
      <w:r w:rsidRPr="00EC331D">
        <w:rPr>
          <w:rFonts w:eastAsia="SimSun" w:cs="Arial" w:hint="eastAsia"/>
          <w:lang w:eastAsia="zh-CN"/>
        </w:rPr>
        <w:t>和</w:t>
      </w:r>
      <w:r w:rsidRPr="00EC331D">
        <w:rPr>
          <w:rFonts w:eastAsia="SimSun" w:cs="Arial" w:hint="eastAsia"/>
          <w:lang w:eastAsia="zh-CN"/>
        </w:rPr>
        <w:t xml:space="preserve"> ii) </w:t>
      </w:r>
      <w:r w:rsidRPr="00EC331D">
        <w:rPr>
          <w:rFonts w:eastAsia="SimSun" w:cs="Arial" w:hint="eastAsia"/>
          <w:lang w:eastAsia="zh-CN"/>
        </w:rPr>
        <w:t>中所需的软件许可数量总和。</w:t>
      </w:r>
    </w:p>
    <w:p w14:paraId="1B8003D0"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 xml:space="preserve">i) </w:t>
      </w:r>
      <w:r w:rsidRPr="00EC331D">
        <w:rPr>
          <w:rFonts w:eastAsia="SimSun" w:cs="Arial" w:hint="eastAsia"/>
          <w:lang w:eastAsia="zh-CN"/>
        </w:rPr>
        <w:t>服务器的所有物理处理器都需要许可，以便让您在任何时候都可以在该服务器上：</w:t>
      </w:r>
    </w:p>
    <w:p w14:paraId="1B8003D1" w14:textId="77777777" w:rsidR="000A570B" w:rsidRPr="00EC331D" w:rsidRDefault="000A570B" w:rsidP="000C1827">
      <w:pPr>
        <w:pStyle w:val="PURBullet-Indented"/>
        <w:rPr>
          <w:rFonts w:eastAsia="SimSun" w:cs="Arial"/>
          <w:lang w:eastAsia="zh-CN"/>
        </w:rPr>
      </w:pPr>
      <w:r w:rsidRPr="00EC331D">
        <w:rPr>
          <w:rFonts w:eastAsia="SimSun" w:cs="Arial" w:hint="eastAsia"/>
          <w:lang w:eastAsia="zh-CN"/>
        </w:rPr>
        <w:t>在一个物理操作系统环境</w:t>
      </w:r>
      <w:r w:rsidRPr="00EC331D">
        <w:rPr>
          <w:rFonts w:eastAsia="SimSun" w:cs="Arial" w:hint="eastAsia"/>
          <w:lang w:eastAsia="zh-CN"/>
        </w:rPr>
        <w:t xml:space="preserve"> (OSE) </w:t>
      </w:r>
      <w:r w:rsidRPr="00EC331D">
        <w:rPr>
          <w:rFonts w:eastAsia="SimSun" w:cs="Arial" w:hint="eastAsia"/>
          <w:lang w:eastAsia="zh-CN"/>
        </w:rPr>
        <w:t>中运行服务器软件的一个实例，以及</w:t>
      </w:r>
    </w:p>
    <w:p w14:paraId="1B8003D2" w14:textId="77777777" w:rsidR="000A570B" w:rsidRPr="00EC331D" w:rsidRDefault="000A570B" w:rsidP="000C1827">
      <w:pPr>
        <w:pStyle w:val="PURBullet-Indented"/>
        <w:rPr>
          <w:rFonts w:eastAsia="SimSun" w:cs="Arial"/>
          <w:lang w:eastAsia="zh-CN"/>
        </w:rPr>
      </w:pPr>
      <w:r w:rsidRPr="00EC331D">
        <w:rPr>
          <w:rFonts w:eastAsia="SimSun" w:cs="Arial" w:hint="eastAsia"/>
          <w:lang w:eastAsia="zh-CN"/>
        </w:rPr>
        <w:t>在虚拟操作系统环境</w:t>
      </w:r>
      <w:r w:rsidRPr="00EC331D">
        <w:rPr>
          <w:rFonts w:eastAsia="SimSun" w:cs="Arial" w:hint="eastAsia"/>
          <w:lang w:eastAsia="zh-CN"/>
        </w:rPr>
        <w:t xml:space="preserve"> (OSE) </w:t>
      </w:r>
      <w:r w:rsidRPr="00EC331D">
        <w:rPr>
          <w:rFonts w:eastAsia="SimSun" w:cs="Arial" w:hint="eastAsia"/>
          <w:lang w:eastAsia="zh-CN"/>
        </w:rPr>
        <w:t>中运行服务器软件的一个实例。</w:t>
      </w:r>
    </w:p>
    <w:p w14:paraId="1B8003D3"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如果您在虚拟操作系统环境</w:t>
      </w:r>
      <w:r w:rsidRPr="00EC331D">
        <w:rPr>
          <w:rFonts w:eastAsia="SimSun" w:cs="Arial" w:hint="eastAsia"/>
          <w:lang w:eastAsia="zh-CN"/>
        </w:rPr>
        <w:t xml:space="preserve"> (OSE) </w:t>
      </w:r>
      <w:r w:rsidRPr="00EC331D">
        <w:rPr>
          <w:rFonts w:eastAsia="SimSun" w:cs="Arial" w:hint="eastAsia"/>
          <w:lang w:eastAsia="zh-CN"/>
        </w:rPr>
        <w:t>中运行实例，则物理操作系统环境</w:t>
      </w:r>
      <w:r w:rsidRPr="00EC331D">
        <w:rPr>
          <w:rFonts w:eastAsia="SimSun" w:cs="Arial" w:hint="eastAsia"/>
          <w:lang w:eastAsia="zh-CN"/>
        </w:rPr>
        <w:t xml:space="preserve"> (OSE) </w:t>
      </w:r>
      <w:r w:rsidRPr="00EC331D">
        <w:rPr>
          <w:rFonts w:eastAsia="SimSun" w:cs="Arial" w:hint="eastAsia"/>
          <w:lang w:eastAsia="zh-CN"/>
        </w:rPr>
        <w:t>中运行的服务器软件实例仅能用于：</w:t>
      </w:r>
    </w:p>
    <w:p w14:paraId="1B8003D4" w14:textId="77777777" w:rsidR="000A570B" w:rsidRPr="00EC331D" w:rsidRDefault="000A570B" w:rsidP="000C1827">
      <w:pPr>
        <w:pStyle w:val="PURBullet-Indented"/>
        <w:rPr>
          <w:rFonts w:eastAsia="SimSun" w:cs="Arial"/>
          <w:lang w:eastAsia="zh-CN"/>
        </w:rPr>
      </w:pPr>
      <w:r w:rsidRPr="00EC331D">
        <w:rPr>
          <w:rFonts w:eastAsia="SimSun" w:cs="Arial" w:hint="eastAsia"/>
          <w:lang w:eastAsia="zh-CN"/>
        </w:rPr>
        <w:t>运行硬件虚拟化软件，或</w:t>
      </w:r>
    </w:p>
    <w:p w14:paraId="1B8003D5" w14:textId="77777777" w:rsidR="000A570B" w:rsidRPr="00EC331D" w:rsidRDefault="000A570B" w:rsidP="000C1827">
      <w:pPr>
        <w:pStyle w:val="PURBullet-Indented"/>
        <w:rPr>
          <w:rFonts w:eastAsia="SimSun" w:cs="Arial"/>
          <w:lang w:eastAsia="zh-CN"/>
        </w:rPr>
      </w:pPr>
      <w:r w:rsidRPr="00EC331D">
        <w:rPr>
          <w:rFonts w:eastAsia="SimSun" w:cs="Arial" w:hint="eastAsia"/>
          <w:lang w:eastAsia="zh-CN"/>
        </w:rPr>
        <w:t>提供硬件虚拟化服务，或</w:t>
      </w:r>
    </w:p>
    <w:p w14:paraId="1B8003D6" w14:textId="77777777" w:rsidR="000A570B" w:rsidRPr="00EC331D" w:rsidRDefault="000A570B" w:rsidP="000C1827">
      <w:pPr>
        <w:pStyle w:val="PURBullet-Indented"/>
        <w:rPr>
          <w:rFonts w:eastAsia="SimSun" w:cs="Arial"/>
          <w:lang w:eastAsia="zh-CN"/>
        </w:rPr>
      </w:pPr>
      <w:r w:rsidRPr="00EC331D">
        <w:rPr>
          <w:rFonts w:eastAsia="SimSun" w:cs="Arial" w:hint="eastAsia"/>
          <w:lang w:eastAsia="zh-CN"/>
        </w:rPr>
        <w:t>运行软件以管理和维护许可服务器上的操作系统环境</w:t>
      </w:r>
      <w:r w:rsidRPr="00EC331D">
        <w:rPr>
          <w:rFonts w:eastAsia="SimSun" w:cs="Arial" w:hint="eastAsia"/>
          <w:lang w:eastAsia="zh-CN"/>
        </w:rPr>
        <w:t xml:space="preserve"> (OSE)</w:t>
      </w:r>
      <w:r w:rsidRPr="00EC331D">
        <w:rPr>
          <w:rFonts w:eastAsia="SimSun" w:cs="Arial" w:hint="eastAsia"/>
          <w:lang w:eastAsia="zh-CN"/>
        </w:rPr>
        <w:t>。</w:t>
      </w:r>
    </w:p>
    <w:p w14:paraId="1B8003D7"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 xml:space="preserve">ii) </w:t>
      </w:r>
      <w:r w:rsidRPr="00EC331D">
        <w:rPr>
          <w:rFonts w:eastAsia="SimSun" w:cs="Arial" w:hint="eastAsia"/>
          <w:lang w:eastAsia="zh-CN"/>
        </w:rPr>
        <w:t>在虚拟操作系统环境</w:t>
      </w:r>
      <w:r w:rsidRPr="00EC331D">
        <w:rPr>
          <w:rFonts w:eastAsia="SimSun" w:cs="Arial" w:hint="eastAsia"/>
          <w:lang w:eastAsia="zh-CN"/>
        </w:rPr>
        <w:t xml:space="preserve"> (OSE) </w:t>
      </w:r>
      <w:r w:rsidRPr="00EC331D">
        <w:rPr>
          <w:rFonts w:eastAsia="SimSun" w:cs="Arial" w:hint="eastAsia"/>
          <w:lang w:eastAsia="zh-CN"/>
        </w:rPr>
        <w:t>中运行的服务器软件的实例每增加一个，服务器的每个物理处理器就需要一个额外的软件</w:t>
      </w:r>
      <w:r w:rsidRPr="00EC331D">
        <w:rPr>
          <w:rFonts w:eastAsia="SimSun" w:cs="Arial" w:hint="eastAsia"/>
          <w:bCs/>
          <w:lang w:eastAsia="zh-CN"/>
        </w:rPr>
        <w:t>许可</w:t>
      </w:r>
      <w:r w:rsidRPr="00EC331D">
        <w:rPr>
          <w:rFonts w:eastAsia="SimSun" w:cs="Arial" w:hint="eastAsia"/>
          <w:lang w:eastAsia="zh-CN"/>
        </w:rPr>
        <w:t>。</w:t>
      </w:r>
    </w:p>
    <w:p w14:paraId="1B8003D8" w14:textId="77777777" w:rsidR="00F5573B" w:rsidRPr="00EC331D" w:rsidRDefault="00156FC7" w:rsidP="00F5573B">
      <w:pPr>
        <w:pStyle w:val="PURBody-Indented"/>
        <w:rPr>
          <w:rFonts w:eastAsia="SimSun" w:cs="Arial"/>
          <w:lang w:eastAsia="zh-CN"/>
        </w:rPr>
      </w:pPr>
      <w:r w:rsidRPr="00EC331D">
        <w:rPr>
          <w:rFonts w:eastAsia="SimSun" w:cs="Arial" w:hint="eastAsia"/>
          <w:lang w:eastAsia="zh-CN"/>
        </w:rPr>
        <w:t xml:space="preserve">iii) </w:t>
      </w:r>
      <w:r w:rsidRPr="00EC331D">
        <w:rPr>
          <w:rFonts w:eastAsia="SimSun" w:cs="Arial" w:hint="eastAsia"/>
          <w:lang w:eastAsia="zh-CN"/>
        </w:rPr>
        <w:t>您可以在许可服务器上的任一操作系统环境</w:t>
      </w:r>
      <w:r w:rsidRPr="00EC331D">
        <w:rPr>
          <w:rFonts w:eastAsia="SimSun" w:cs="Arial" w:hint="eastAsia"/>
          <w:lang w:eastAsia="zh-CN"/>
        </w:rPr>
        <w:t xml:space="preserve"> (OSE) </w:t>
      </w:r>
      <w:r w:rsidRPr="00EC331D">
        <w:rPr>
          <w:rFonts w:eastAsia="SimSun" w:cs="Arial" w:hint="eastAsia"/>
          <w:lang w:eastAsia="zh-CN"/>
        </w:rPr>
        <w:t>中运行</w:t>
      </w:r>
      <w:r w:rsidRPr="00EC331D">
        <w:rPr>
          <w:rFonts w:eastAsia="SimSun" w:cs="Arial" w:hint="eastAsia"/>
          <w:lang w:eastAsia="zh-CN"/>
        </w:rPr>
        <w:t xml:space="preserve"> Web</w:t>
      </w:r>
      <w:r w:rsidRPr="00EC331D">
        <w:rPr>
          <w:rFonts w:eastAsia="SimSun" w:cs="Arial" w:hint="eastAsia"/>
          <w:lang w:eastAsia="zh-CN"/>
        </w:rPr>
        <w:t>、</w:t>
      </w:r>
      <w:r w:rsidRPr="00EC331D">
        <w:rPr>
          <w:rFonts w:eastAsia="SimSun" w:cs="Arial" w:hint="eastAsia"/>
          <w:lang w:eastAsia="zh-CN"/>
        </w:rPr>
        <w:t xml:space="preserve">Standard </w:t>
      </w:r>
      <w:r w:rsidRPr="00EC331D">
        <w:rPr>
          <w:rFonts w:eastAsia="SimSun" w:cs="Arial" w:hint="eastAsia"/>
          <w:lang w:eastAsia="zh-CN"/>
        </w:rPr>
        <w:t>或</w:t>
      </w:r>
      <w:r w:rsidRPr="00EC331D">
        <w:rPr>
          <w:rFonts w:eastAsia="SimSun" w:cs="Arial" w:hint="eastAsia"/>
          <w:lang w:eastAsia="zh-CN"/>
        </w:rPr>
        <w:t xml:space="preserve"> Enterprise</w:t>
      </w:r>
      <w:r w:rsidRPr="00EC331D">
        <w:rPr>
          <w:rFonts w:eastAsia="SimSun" w:cs="Arial" w:hint="eastAsia"/>
          <w:lang w:eastAsia="zh-CN"/>
        </w:rPr>
        <w:t>（相同版本或任何早期版本）的实例来代替</w:t>
      </w:r>
      <w:r w:rsidRPr="00EC331D">
        <w:rPr>
          <w:rFonts w:eastAsia="SimSun" w:cs="Arial" w:hint="eastAsia"/>
          <w:lang w:eastAsia="zh-CN"/>
        </w:rPr>
        <w:t xml:space="preserve"> Standard</w:t>
      </w:r>
      <w:r w:rsidRPr="00EC331D">
        <w:rPr>
          <w:rFonts w:eastAsia="SimSun" w:cs="Arial" w:hint="eastAsia"/>
          <w:lang w:eastAsia="zh-CN"/>
        </w:rPr>
        <w:t>。</w:t>
      </w:r>
    </w:p>
    <w:p w14:paraId="1B8003D9"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测试、维护和管理访问</w:t>
      </w:r>
    </w:p>
    <w:p w14:paraId="1B8003DA"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对于操作系统环境</w:t>
      </w:r>
      <w:r w:rsidRPr="00EC331D">
        <w:rPr>
          <w:rFonts w:eastAsia="SimSun" w:cs="Arial" w:hint="eastAsia"/>
          <w:lang w:eastAsia="zh-CN"/>
        </w:rPr>
        <w:t xml:space="preserve"> (OSE) </w:t>
      </w:r>
      <w:r w:rsidRPr="00EC331D">
        <w:rPr>
          <w:rFonts w:eastAsia="SimSun" w:cs="Arial" w:hint="eastAsia"/>
          <w:lang w:eastAsia="zh-CN"/>
        </w:rPr>
        <w:t>中运行的每个实例，最多还可以允许两</w:t>
      </w:r>
      <w:r w:rsidRPr="00EC331D">
        <w:rPr>
          <w:rFonts w:eastAsia="SimSun" w:cs="Arial" w:hint="eastAsia"/>
          <w:lang w:eastAsia="zh-CN"/>
        </w:rPr>
        <w:t xml:space="preserve"> (2) </w:t>
      </w:r>
      <w:r w:rsidRPr="00EC331D">
        <w:rPr>
          <w:rFonts w:eastAsia="SimSun" w:cs="Arial" w:hint="eastAsia"/>
          <w:lang w:eastAsia="zh-CN"/>
        </w:rPr>
        <w:t>位其他用户使用或访问服务器软件来直接或间接承载图形用户界面（使用</w:t>
      </w:r>
      <w:r w:rsidRPr="00EC331D">
        <w:rPr>
          <w:rFonts w:eastAsia="SimSun" w:cs="Arial" w:hint="eastAsia"/>
          <w:lang w:eastAsia="zh-CN"/>
        </w:rPr>
        <w:t xml:space="preserve"> Windows Server 2012 R2 </w:t>
      </w:r>
      <w:r w:rsidRPr="00EC331D">
        <w:rPr>
          <w:rFonts w:eastAsia="SimSun" w:cs="Arial" w:hint="eastAsia"/>
          <w:lang w:eastAsia="zh-CN"/>
        </w:rPr>
        <w:t>远程桌面服务功能或其他技术）。但只能用于测试、维护和管理许可产品。这些用户不需要获得</w:t>
      </w:r>
      <w:r w:rsidRPr="00EC331D">
        <w:rPr>
          <w:rFonts w:eastAsia="SimSun" w:cs="Arial" w:hint="eastAsia"/>
          <w:lang w:eastAsia="zh-CN"/>
        </w:rPr>
        <w:t xml:space="preserve">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w:t>
      </w:r>
    </w:p>
    <w:p w14:paraId="1B8003DB" w14:textId="77777777" w:rsidR="000A570B" w:rsidRPr="00EC331D" w:rsidRDefault="000A570B" w:rsidP="000A570B">
      <w:pPr>
        <w:pStyle w:val="PURBlueStrong"/>
        <w:rPr>
          <w:rFonts w:eastAsia="SimSun" w:cs="Arial"/>
          <w:lang w:eastAsia="zh-CN"/>
        </w:rPr>
      </w:pPr>
      <w:r w:rsidRPr="00EC331D">
        <w:rPr>
          <w:rFonts w:eastAsia="SimSun" w:cs="Arial" w:hint="eastAsia"/>
          <w:lang w:eastAsia="zh-CN"/>
        </w:rPr>
        <w:t>数据存储技术</w:t>
      </w:r>
    </w:p>
    <w:p w14:paraId="1B8003DC" w14:textId="77777777" w:rsidR="000A570B" w:rsidRPr="00EC331D" w:rsidRDefault="000A570B" w:rsidP="000A570B">
      <w:pPr>
        <w:pStyle w:val="PURBody-Indented"/>
        <w:rPr>
          <w:rFonts w:eastAsia="SimSun" w:cs="Arial"/>
          <w:lang w:eastAsia="zh-CN"/>
        </w:rPr>
      </w:pPr>
      <w:r w:rsidRPr="00EC331D">
        <w:rPr>
          <w:rFonts w:eastAsia="SimSun" w:cs="Arial" w:hint="eastAsia"/>
          <w:lang w:eastAsia="zh-CN"/>
        </w:rPr>
        <w:t>该服务器软件可能包含称为</w:t>
      </w:r>
      <w:r w:rsidRPr="00EC331D">
        <w:rPr>
          <w:rFonts w:eastAsia="SimSun" w:cs="Arial" w:hint="eastAsia"/>
          <w:lang w:eastAsia="zh-CN"/>
        </w:rPr>
        <w:t xml:space="preserve"> Windows Internal Database </w:t>
      </w:r>
      <w:r w:rsidRPr="00EC331D">
        <w:rPr>
          <w:rFonts w:eastAsia="SimSun" w:cs="Arial" w:hint="eastAsia"/>
          <w:lang w:eastAsia="zh-CN"/>
        </w:rPr>
        <w:t>的数据存储技术。该服务器软件的组件使用此技术来存储数据。本协议规定，您不得以其他方法使用或访问此技术。</w:t>
      </w:r>
    </w:p>
    <w:p w14:paraId="1B8003DD" w14:textId="77777777" w:rsidR="00CE4119" w:rsidRPr="00EC331D" w:rsidRDefault="00CE4119" w:rsidP="00CE4119">
      <w:pPr>
        <w:pStyle w:val="PURBlueStrong"/>
        <w:rPr>
          <w:rFonts w:eastAsia="SimSun" w:cs="Arial"/>
          <w:lang w:eastAsia="zh-CN"/>
        </w:rPr>
      </w:pPr>
      <w:r w:rsidRPr="00EC331D">
        <w:rPr>
          <w:rFonts w:eastAsia="SimSun" w:cs="Arial" w:hint="eastAsia"/>
          <w:lang w:eastAsia="zh-CN"/>
        </w:rPr>
        <w:t xml:space="preserve">Windows Server 2012 R2 </w:t>
      </w:r>
      <w:r w:rsidRPr="00EC331D">
        <w:rPr>
          <w:rFonts w:eastAsia="SimSun" w:cs="Arial" w:hint="eastAsia"/>
          <w:lang w:eastAsia="zh-CN"/>
        </w:rPr>
        <w:t>远程桌面服务</w:t>
      </w:r>
    </w:p>
    <w:p w14:paraId="1B8003DE" w14:textId="77777777" w:rsidR="007E7798" w:rsidRPr="00EC331D" w:rsidRDefault="007E7798" w:rsidP="007E7798">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Windows Server 2012 R2 </w:t>
      </w:r>
      <w:r w:rsidRPr="00EC331D">
        <w:rPr>
          <w:rFonts w:eastAsia="SimSun" w:cs="Arial" w:hint="eastAsia"/>
          <w:lang w:eastAsia="zh-CN"/>
        </w:rPr>
        <w:t>远程桌面服务功能的每一位用户，您必须为其获取一个</w:t>
      </w:r>
      <w:r w:rsidRPr="00EC331D">
        <w:rPr>
          <w:rFonts w:eastAsia="SimSun" w:cs="Arial" w:hint="eastAsia"/>
          <w:lang w:eastAsia="zh-CN"/>
        </w:rPr>
        <w:t xml:space="preserve">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。有关</w:t>
      </w:r>
      <w:r w:rsidRPr="00EC331D">
        <w:rPr>
          <w:rFonts w:eastAsia="SimSun" w:cs="Arial" w:hint="eastAsia"/>
          <w:lang w:eastAsia="zh-CN"/>
        </w:rPr>
        <w:t xml:space="preserve"> SAL </w:t>
      </w:r>
      <w:r w:rsidRPr="00EC331D">
        <w:rPr>
          <w:rFonts w:eastAsia="SimSun" w:cs="Arial" w:hint="eastAsia"/>
          <w:lang w:eastAsia="zh-CN"/>
        </w:rPr>
        <w:t>许可的介绍，请参见</w:t>
      </w:r>
      <w:r w:rsidRPr="00EC331D">
        <w:rPr>
          <w:rFonts w:eastAsia="SimSun" w:cs="Arial" w:hint="eastAsia"/>
          <w:lang w:eastAsia="zh-CN"/>
        </w:rPr>
        <w:t xml:space="preserve"> SAL </w:t>
      </w:r>
      <w:r w:rsidRPr="00EC331D">
        <w:rPr>
          <w:rFonts w:eastAsia="SimSun" w:cs="Arial" w:hint="eastAsia"/>
          <w:lang w:eastAsia="zh-CN"/>
        </w:rPr>
        <w:t>许可模式一节。</w:t>
      </w:r>
    </w:p>
    <w:p w14:paraId="1B8003DF" w14:textId="77777777" w:rsidR="0009114F" w:rsidRPr="00EC331D" w:rsidRDefault="00CE4119" w:rsidP="007E7798">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Windows Server 2012 R2 </w:t>
      </w:r>
      <w:r w:rsidRPr="00EC331D">
        <w:rPr>
          <w:rFonts w:eastAsia="SimSun" w:cs="Arial" w:hint="eastAsia"/>
          <w:lang w:eastAsia="zh-CN"/>
        </w:rPr>
        <w:t>远程桌面服务或</w:t>
      </w:r>
      <w:r w:rsidRPr="00EC331D">
        <w:rPr>
          <w:rFonts w:eastAsia="SimSun" w:cs="Arial" w:hint="eastAsia"/>
          <w:lang w:eastAsia="zh-CN"/>
        </w:rPr>
        <w:t xml:space="preserve"> Windows Server 2012 R2 </w:t>
      </w:r>
      <w:r w:rsidRPr="00EC331D">
        <w:rPr>
          <w:rFonts w:eastAsia="SimSun" w:cs="Arial" w:hint="eastAsia"/>
          <w:lang w:eastAsia="zh-CN"/>
        </w:rPr>
        <w:t>来托管图形用户界面（使用</w:t>
      </w:r>
      <w:r w:rsidRPr="00EC331D">
        <w:rPr>
          <w:rFonts w:eastAsia="SimSun" w:cs="Arial" w:hint="eastAsia"/>
          <w:lang w:eastAsia="zh-CN"/>
        </w:rPr>
        <w:t xml:space="preserve"> Windows Server 2012 R2 </w:t>
      </w:r>
      <w:r w:rsidRPr="00EC331D">
        <w:rPr>
          <w:rFonts w:eastAsia="SimSun" w:cs="Arial" w:hint="eastAsia"/>
          <w:lang w:eastAsia="zh-CN"/>
        </w:rPr>
        <w:t>远程桌面服务功能或其他技术）的每一位用户，您也必须为其获取一个</w:t>
      </w:r>
      <w:r w:rsidRPr="00EC331D">
        <w:rPr>
          <w:rFonts w:eastAsia="SimSun" w:cs="Arial" w:hint="eastAsia"/>
          <w:lang w:eastAsia="zh-CN"/>
        </w:rPr>
        <w:t xml:space="preserve">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w:t>
      </w:r>
    </w:p>
    <w:p w14:paraId="1B8003E0" w14:textId="77777777" w:rsidR="00CE4119" w:rsidRPr="00EC331D" w:rsidRDefault="0009114F" w:rsidP="00CE4119">
      <w:pPr>
        <w:pStyle w:val="PURBody-Indented"/>
        <w:rPr>
          <w:rFonts w:eastAsia="SimSun" w:cs="Arial"/>
          <w:lang w:eastAsia="zh-CN"/>
        </w:rPr>
      </w:pPr>
      <w:r w:rsidRPr="00EC331D">
        <w:rPr>
          <w:rFonts w:eastAsia="SimSun" w:cs="Arial" w:hint="eastAsia"/>
          <w:lang w:eastAsia="zh-CN"/>
        </w:rPr>
        <w:t>作为服务交付的台式计算机可根据使用</w:t>
      </w:r>
      <w:r w:rsidRPr="00EC331D">
        <w:rPr>
          <w:rFonts w:eastAsia="SimSun" w:cs="Arial" w:hint="eastAsia"/>
          <w:lang w:eastAsia="zh-CN"/>
        </w:rPr>
        <w:t xml:space="preserve"> Windows Server </w:t>
      </w:r>
      <w:r w:rsidRPr="00EC331D">
        <w:rPr>
          <w:rFonts w:eastAsia="SimSun" w:cs="Arial" w:hint="eastAsia"/>
          <w:lang w:eastAsia="zh-CN"/>
        </w:rPr>
        <w:t>和远程桌面服务</w:t>
      </w:r>
      <w:r w:rsidRPr="00EC331D">
        <w:rPr>
          <w:rFonts w:eastAsia="SimSun" w:cs="Arial" w:hint="eastAsia"/>
          <w:lang w:eastAsia="zh-CN"/>
        </w:rPr>
        <w:t xml:space="preserve"> (RDS) </w:t>
      </w:r>
      <w:r w:rsidRPr="00EC331D">
        <w:rPr>
          <w:rFonts w:eastAsia="SimSun" w:cs="Arial" w:hint="eastAsia"/>
          <w:lang w:eastAsia="zh-CN"/>
        </w:rPr>
        <w:t>的</w:t>
      </w:r>
      <w:r w:rsidRPr="00EC331D">
        <w:rPr>
          <w:rFonts w:eastAsia="SimSun" w:cs="Arial" w:hint="eastAsia"/>
          <w:lang w:eastAsia="zh-CN"/>
        </w:rPr>
        <w:t xml:space="preserve"> SPLA </w:t>
      </w:r>
      <w:r w:rsidRPr="00EC331D">
        <w:rPr>
          <w:rFonts w:eastAsia="SimSun" w:cs="Arial" w:hint="eastAsia"/>
          <w:lang w:eastAsia="zh-CN"/>
        </w:rPr>
        <w:t>获得支持。如果您选择交付此类型的服务，则必须在行销材料中明确说明该基础结构正用于您的服务交付。</w:t>
      </w:r>
      <w:r w:rsidRPr="00EC331D">
        <w:rPr>
          <w:rFonts w:eastAsia="SimSun" w:cs="Arial" w:hint="eastAsia"/>
          <w:lang w:eastAsia="zh-CN"/>
        </w:rPr>
        <w:t xml:space="preserve">Windows </w:t>
      </w:r>
      <w:r w:rsidRPr="00EC331D">
        <w:rPr>
          <w:rFonts w:eastAsia="SimSun" w:cs="Arial" w:hint="eastAsia"/>
          <w:lang w:eastAsia="zh-CN"/>
        </w:rPr>
        <w:t>桌面操作系统不能作为服务用于托管客户端、托管图形用户界面或台式计算机。</w:t>
      </w:r>
    </w:p>
    <w:p w14:paraId="1B8003E1" w14:textId="77777777" w:rsidR="00CE4119" w:rsidRPr="00EC331D" w:rsidRDefault="00CE4119" w:rsidP="00CE4119">
      <w:pPr>
        <w:pStyle w:val="PURBlueStrong"/>
        <w:rPr>
          <w:rFonts w:eastAsia="SimSun" w:cs="Arial"/>
          <w:lang w:eastAsia="zh-CN"/>
        </w:rPr>
      </w:pPr>
      <w:r w:rsidRPr="00EC331D">
        <w:rPr>
          <w:rFonts w:eastAsia="SimSun" w:cs="Arial" w:hint="eastAsia"/>
          <w:lang w:eastAsia="zh-CN"/>
        </w:rPr>
        <w:lastRenderedPageBreak/>
        <w:t>Windows Server 2012 R2 Active Directory Rights Management Services</w:t>
      </w:r>
    </w:p>
    <w:p w14:paraId="1B8003E2" w14:textId="77777777" w:rsidR="00CE4119" w:rsidRPr="00EC331D" w:rsidRDefault="00CE4119" w:rsidP="00CE4119">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Windows Server 2012 R2 Active Directory Rights Management Services </w:t>
      </w:r>
      <w:r w:rsidRPr="00EC331D">
        <w:rPr>
          <w:rFonts w:eastAsia="SimSun" w:cs="Arial" w:hint="eastAsia"/>
          <w:lang w:eastAsia="zh-CN"/>
        </w:rPr>
        <w:t>功能的每一位用户，您必须为其获取一个</w:t>
      </w:r>
      <w:r w:rsidRPr="00EC331D">
        <w:rPr>
          <w:rFonts w:eastAsia="SimSun" w:cs="Arial" w:hint="eastAsia"/>
          <w:lang w:eastAsia="zh-CN"/>
        </w:rPr>
        <w:t xml:space="preserve"> Windows Server 2012 R2 Active Directory Rights Management Services SAL</w:t>
      </w:r>
      <w:r w:rsidRPr="00EC331D">
        <w:rPr>
          <w:rFonts w:eastAsia="SimSun" w:cs="Arial" w:hint="eastAsia"/>
          <w:lang w:eastAsia="zh-CN"/>
        </w:rPr>
        <w:t>。有关</w:t>
      </w:r>
      <w:r w:rsidRPr="00EC331D">
        <w:rPr>
          <w:rFonts w:eastAsia="SimSun" w:cs="Arial" w:hint="eastAsia"/>
          <w:lang w:eastAsia="zh-CN"/>
        </w:rPr>
        <w:t xml:space="preserve"> SAL </w:t>
      </w:r>
      <w:r w:rsidRPr="00EC331D">
        <w:rPr>
          <w:rFonts w:eastAsia="SimSun" w:cs="Arial" w:hint="eastAsia"/>
          <w:lang w:eastAsia="zh-CN"/>
        </w:rPr>
        <w:t>许可的介绍，请参见</w:t>
      </w:r>
      <w:r w:rsidRPr="00EC331D">
        <w:rPr>
          <w:rFonts w:eastAsia="SimSun" w:cs="Arial" w:hint="eastAsia"/>
          <w:lang w:eastAsia="zh-CN"/>
        </w:rPr>
        <w:t xml:space="preserve"> SAL </w:t>
      </w:r>
      <w:r w:rsidRPr="00EC331D">
        <w:rPr>
          <w:rFonts w:eastAsia="SimSun" w:cs="Arial" w:hint="eastAsia"/>
          <w:lang w:eastAsia="zh-CN"/>
        </w:rPr>
        <w:t>许可模式一节。</w:t>
      </w:r>
    </w:p>
    <w:p w14:paraId="1B8003E3" w14:textId="77777777" w:rsidR="00CE4119" w:rsidRPr="00EC331D" w:rsidRDefault="00CE4119" w:rsidP="00CE4119">
      <w:pPr>
        <w:pStyle w:val="PURBlueStrong"/>
        <w:rPr>
          <w:rFonts w:eastAsia="SimSun" w:cs="Arial"/>
          <w:lang w:eastAsia="zh-CN"/>
        </w:rPr>
      </w:pPr>
      <w:r w:rsidRPr="00EC331D">
        <w:rPr>
          <w:rFonts w:eastAsia="SimSun" w:cs="Arial" w:hint="eastAsia"/>
          <w:lang w:eastAsia="zh-CN"/>
        </w:rPr>
        <w:t>Microsoft Application Virtualization for Remote Desktop Services</w:t>
      </w:r>
    </w:p>
    <w:p w14:paraId="1B8003E4" w14:textId="77777777" w:rsidR="000A570B" w:rsidRPr="00EC331D" w:rsidRDefault="00CE4119" w:rsidP="000A570B">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Microsoft Application Virtualization for Remote Desktop Services </w:t>
      </w:r>
      <w:r w:rsidRPr="00EC331D">
        <w:rPr>
          <w:rFonts w:eastAsia="SimSun" w:cs="Arial" w:hint="eastAsia"/>
          <w:lang w:eastAsia="zh-CN"/>
        </w:rPr>
        <w:t>功能的每一位用户，您必须为其取得一个</w:t>
      </w:r>
      <w:r w:rsidRPr="00EC331D">
        <w:rPr>
          <w:rFonts w:eastAsia="SimSun" w:cs="Arial" w:hint="eastAsia"/>
          <w:lang w:eastAsia="zh-CN"/>
        </w:rPr>
        <w:t xml:space="preserve"> Microsoft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。有关</w:t>
      </w:r>
      <w:r w:rsidRPr="00EC331D">
        <w:rPr>
          <w:rFonts w:eastAsia="SimSun" w:cs="Arial" w:hint="eastAsia"/>
          <w:lang w:eastAsia="zh-CN"/>
        </w:rPr>
        <w:t xml:space="preserve"> SAL </w:t>
      </w:r>
      <w:r w:rsidRPr="00EC331D">
        <w:rPr>
          <w:rFonts w:eastAsia="SimSun" w:cs="Arial" w:hint="eastAsia"/>
          <w:lang w:eastAsia="zh-CN"/>
        </w:rPr>
        <w:t>许可的介绍，请参见</w:t>
      </w:r>
      <w:r w:rsidRPr="00EC331D">
        <w:rPr>
          <w:rFonts w:eastAsia="SimSun" w:cs="Arial" w:hint="eastAsia"/>
          <w:lang w:eastAsia="zh-CN"/>
        </w:rPr>
        <w:t xml:space="preserve"> SAL </w:t>
      </w:r>
      <w:r w:rsidRPr="00EC331D">
        <w:rPr>
          <w:rFonts w:eastAsia="SimSun" w:cs="Arial" w:hint="eastAsia"/>
          <w:lang w:eastAsia="zh-CN"/>
        </w:rPr>
        <w:t>许可模式一节。</w:t>
      </w:r>
    </w:p>
    <w:p w14:paraId="1B8003E5" w14:textId="77777777" w:rsidR="000C3222"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3E6" w14:textId="77777777" w:rsidR="000C3222" w:rsidRPr="00EC331D" w:rsidRDefault="000C3222" w:rsidP="000C3222">
      <w:pPr>
        <w:pStyle w:val="PURProductName"/>
        <w:rPr>
          <w:rFonts w:eastAsia="SimSun" w:cs="Arial"/>
          <w:lang w:eastAsia="zh-CN"/>
        </w:rPr>
      </w:pPr>
      <w:bookmarkStart w:id="271" w:name="_Toc346536847"/>
      <w:bookmarkStart w:id="272" w:name="_Toc339280314"/>
      <w:bookmarkStart w:id="273" w:name="_Toc339280376"/>
      <w:bookmarkStart w:id="274" w:name="_Toc363552785"/>
      <w:bookmarkStart w:id="275" w:name="_Toc363552850"/>
      <w:bookmarkStart w:id="276" w:name="_Toc378682230"/>
      <w:bookmarkStart w:id="277" w:name="_Toc378682250"/>
      <w:bookmarkStart w:id="278" w:name="_Toc371268262"/>
      <w:bookmarkStart w:id="279" w:name="_Toc371268329"/>
      <w:bookmarkStart w:id="280" w:name="_Toc380101598"/>
      <w:bookmarkStart w:id="281" w:name="_Toc381959864"/>
      <w:r w:rsidRPr="00EC331D">
        <w:rPr>
          <w:rFonts w:eastAsia="SimSun" w:cs="Arial" w:hint="eastAsia"/>
          <w:lang w:eastAsia="zh-CN"/>
        </w:rPr>
        <w:t>Windows Server 2012 R2 Essentials</w:t>
      </w:r>
      <w:bookmarkEnd w:id="271"/>
      <w:bookmarkEnd w:id="272"/>
      <w:bookmarkEnd w:id="273"/>
      <w:bookmarkEnd w:id="274"/>
      <w:bookmarkEnd w:id="275"/>
      <w:bookmarkEnd w:id="276"/>
      <w:bookmarkEnd w:id="277"/>
      <w:bookmarkEnd w:id="278"/>
      <w:bookmarkEnd w:id="279"/>
      <w:bookmarkEnd w:id="280"/>
      <w:bookmarkEnd w:id="281"/>
      <w:r w:rsidRPr="00EC331D">
        <w:rPr>
          <w:rFonts w:eastAsia="SimSun" w:cs="Arial" w:hint="eastAsia"/>
          <w:lang w:eastAsia="zh-CN"/>
        </w:rPr>
        <w:fldChar w:fldCharType="begin"/>
      </w:r>
      <w:r w:rsidRPr="00EC331D">
        <w:rPr>
          <w:rFonts w:eastAsia="SimSun" w:cs="Arial" w:hint="eastAsia"/>
          <w:lang w:eastAsia="zh-CN"/>
        </w:rPr>
        <w:instrText>XE "Windows Server 2012 R2 Essentials"</w:instrText>
      </w:r>
      <w:r w:rsidRPr="00EC331D">
        <w:rPr>
          <w:rFonts w:eastAsia="SimSun" w:cs="Arial" w:hint="eastAsia"/>
          <w:lang w:eastAsia="zh-CN"/>
        </w:rPr>
        <w:fldChar w:fldCharType="end"/>
      </w:r>
    </w:p>
    <w:p w14:paraId="1B8003E7" w14:textId="77777777" w:rsidR="000C3222" w:rsidRPr="00EC331D" w:rsidRDefault="000C3222" w:rsidP="000C3222">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适用于此产品使用的许可条款包括通用许可条款、此许可模式的一般许可条款以及以下条款：</w:t>
      </w:r>
    </w:p>
    <w:tbl>
      <w:tblPr>
        <w:tblStyle w:val="ProductAttributesTable"/>
        <w:tblW w:w="0" w:type="auto"/>
        <w:tblLook w:val="04A0" w:firstRow="1" w:lastRow="0" w:firstColumn="1" w:lastColumn="0" w:noHBand="0" w:noVBand="1"/>
      </w:tblPr>
      <w:tblGrid>
        <w:gridCol w:w="5498"/>
        <w:gridCol w:w="5532"/>
      </w:tblGrid>
      <w:tr w:rsidR="000C3222" w:rsidRPr="00EC331D" w14:paraId="1B8003EA" w14:textId="77777777" w:rsidTr="000C3222">
        <w:tc>
          <w:tcPr>
            <w:tcW w:w="5498" w:type="dxa"/>
          </w:tcPr>
          <w:p w14:paraId="1B8003E8" w14:textId="77777777" w:rsidR="000C3222" w:rsidRPr="00C94B3A" w:rsidRDefault="000C3222" w:rsidP="00C94B3A">
            <w:pPr>
              <w:pStyle w:val="PURBody"/>
              <w:tabs>
                <w:tab w:val="left" w:pos="2760"/>
              </w:tabs>
              <w:rPr>
                <w:rFonts w:eastAsia="SimSun" w:cs="Arial"/>
                <w:lang w:eastAsia="zh-CN"/>
              </w:rPr>
            </w:pPr>
            <w:r w:rsidRPr="00C94B3A">
              <w:rPr>
                <w:rFonts w:eastAsia="SimSun" w:cs="Arial" w:hint="eastAsia"/>
                <w:lang w:eastAsia="zh-CN"/>
              </w:rPr>
              <w:t>服务器场内的许可移动性：</w:t>
            </w:r>
            <w:r w:rsidRPr="00C94B3A">
              <w:rPr>
                <w:rFonts w:eastAsia="SimSun" w:cs="Arial" w:hint="eastAsia"/>
                <w:b/>
                <w:lang w:eastAsia="zh-CN"/>
              </w:rPr>
              <w:t>否</w:t>
            </w:r>
            <w:r w:rsidR="00C94B3A" w:rsidRPr="00C94B3A">
              <w:rPr>
                <w:rFonts w:eastAsia="SimSun" w:cs="Arial" w:hint="eastAsia"/>
                <w:b/>
                <w:lang w:eastAsia="zh-CN"/>
              </w:rPr>
              <w:tab/>
            </w:r>
          </w:p>
        </w:tc>
        <w:tc>
          <w:tcPr>
            <w:tcW w:w="5532" w:type="dxa"/>
          </w:tcPr>
          <w:p w14:paraId="1B8003E9" w14:textId="77777777" w:rsidR="000C3222" w:rsidRPr="00C94B3A" w:rsidRDefault="000C3222" w:rsidP="00C6161F">
            <w:pPr>
              <w:pStyle w:val="PURBody"/>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Fonts w:eastAsia="SimSun" w:cs="Arial" w:hint="eastAsia"/>
                  <w:i/>
                  <w:color w:val="00467F"/>
                  <w:u w:val="single"/>
                  <w:lang w:eastAsia="zh-CN"/>
                </w:rPr>
                <w:t>附录</w:t>
              </w:r>
              <w:r w:rsidRPr="00C94B3A">
                <w:rPr>
                  <w:rFonts w:eastAsia="SimSun" w:cs="Arial" w:hint="eastAsia"/>
                  <w:i/>
                  <w:color w:val="00467F"/>
                  <w:u w:val="single"/>
                  <w:lang w:eastAsia="zh-CN"/>
                </w:rPr>
                <w:t xml:space="preserve"> 1</w:t>
              </w:r>
            </w:hyperlink>
            <w:r w:rsidRPr="00C94B3A">
              <w:rPr>
                <w:rFonts w:eastAsia="SimSun" w:cs="Arial" w:hint="eastAsia"/>
                <w:i/>
                <w:lang w:eastAsia="zh-CN"/>
              </w:rPr>
              <w:t>）</w:t>
            </w:r>
          </w:p>
        </w:tc>
      </w:tr>
      <w:tr w:rsidR="000C3222" w:rsidRPr="00EC331D" w14:paraId="1B8003ED" w14:textId="77777777" w:rsidTr="000C3222">
        <w:tc>
          <w:tcPr>
            <w:tcW w:w="5498" w:type="dxa"/>
          </w:tcPr>
          <w:p w14:paraId="1B8003EB" w14:textId="77777777" w:rsidR="000C3222" w:rsidRPr="00C94B3A" w:rsidRDefault="000C3222" w:rsidP="00C6161F">
            <w:pPr>
              <w:pStyle w:val="PURBody"/>
              <w:rPr>
                <w:rFonts w:eastAsia="SimSun" w:cs="Arial"/>
                <w:b/>
                <w:lang w:eastAsia="zh-CN"/>
              </w:rPr>
            </w:pPr>
          </w:p>
        </w:tc>
        <w:tc>
          <w:tcPr>
            <w:tcW w:w="5532" w:type="dxa"/>
          </w:tcPr>
          <w:p w14:paraId="1B8003EC" w14:textId="77777777" w:rsidR="000C3222" w:rsidRPr="00C94B3A" w:rsidRDefault="000C3222" w:rsidP="000C3222">
            <w:pPr>
              <w:pStyle w:val="PURBody"/>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数据传输、</w:t>
            </w:r>
            <w:r w:rsidRPr="00C94B3A">
              <w:rPr>
                <w:rFonts w:eastAsia="SimSun" w:cs="Arial" w:hint="eastAsia"/>
                <w:b/>
                <w:lang w:eastAsia="zh-CN"/>
              </w:rPr>
              <w:t>MPEG-4</w:t>
            </w:r>
            <w:r w:rsidRPr="00C94B3A">
              <w:rPr>
                <w:rFonts w:eastAsia="SimSun" w:cs="Arial" w:hint="eastAsia"/>
                <w:b/>
                <w:lang w:eastAsia="zh-CN"/>
              </w:rPr>
              <w:t>、</w:t>
            </w:r>
            <w:r w:rsidRPr="00C94B3A">
              <w:rPr>
                <w:rFonts w:eastAsia="SimSun" w:cs="Arial" w:hint="eastAsia"/>
                <w:b/>
                <w:lang w:eastAsia="zh-CN"/>
              </w:rPr>
              <w:t>VC-1</w:t>
            </w:r>
            <w:r w:rsidRPr="00C94B3A">
              <w:rPr>
                <w:rFonts w:eastAsia="SimSun" w:cs="Arial" w:hint="eastAsia"/>
                <w:b/>
                <w:lang w:eastAsia="zh-CN"/>
              </w:rPr>
              <w:t>、可能不需要的软件</w:t>
            </w:r>
            <w:r w:rsidRPr="00C94B3A">
              <w:rPr>
                <w:rFonts w:eastAsia="SimSun" w:cs="Arial" w:hint="eastAsia"/>
                <w:lang w:eastAsia="zh-CN"/>
              </w:rPr>
              <w:t>（声明</w:t>
            </w:r>
            <w:r w:rsidRPr="00C94B3A">
              <w:rPr>
                <w:rFonts w:eastAsia="SimSun" w:cs="Arial" w:hint="eastAsia"/>
                <w:lang w:eastAsia="zh-CN"/>
              </w:rPr>
              <w:t xml:space="preserve"> I</w:t>
            </w:r>
            <w:r w:rsidRPr="00C94B3A">
              <w:rPr>
                <w:rFonts w:eastAsia="SimSun" w:cs="Arial" w:hint="eastAsia"/>
                <w:lang w:eastAsia="zh-CN"/>
              </w:rPr>
              <w:t>）</w:t>
            </w:r>
            <w:r w:rsidRPr="00C94B3A">
              <w:rPr>
                <w:rFonts w:eastAsia="SimSun" w:cs="Arial" w:hint="eastAsia"/>
                <w:i/>
                <w:lang w:eastAsia="zh-CN"/>
              </w:rPr>
              <w:t>（请参阅</w:t>
            </w:r>
            <w:hyperlink w:anchor="Appendix2" w:history="1">
              <w:r w:rsidRPr="00C94B3A">
                <w:rPr>
                  <w:rFonts w:eastAsia="SimSun" w:cs="Arial" w:hint="eastAsia"/>
                  <w:i/>
                  <w:color w:val="00467F"/>
                  <w:u w:val="single"/>
                  <w:lang w:eastAsia="zh-CN"/>
                </w:rPr>
                <w:t>附录</w:t>
              </w:r>
              <w:r w:rsidRPr="00C94B3A">
                <w:rPr>
                  <w:rFonts w:eastAsia="SimSun" w:cs="Arial" w:hint="eastAsia"/>
                  <w:i/>
                  <w:color w:val="00467F"/>
                  <w:u w:val="single"/>
                  <w:lang w:eastAsia="zh-CN"/>
                </w:rPr>
                <w:t xml:space="preserve"> 2</w:t>
              </w:r>
            </w:hyperlink>
            <w:r w:rsidRPr="00C94B3A">
              <w:rPr>
                <w:rFonts w:eastAsia="SimSun" w:cs="Arial" w:hint="eastAsia"/>
                <w:i/>
                <w:lang w:eastAsia="zh-CN"/>
              </w:rPr>
              <w:t>）</w:t>
            </w:r>
          </w:p>
        </w:tc>
      </w:tr>
    </w:tbl>
    <w:p w14:paraId="1B8003EE" w14:textId="77777777" w:rsidR="000C3222" w:rsidRPr="00EC331D" w:rsidRDefault="000C3222" w:rsidP="000C3222">
      <w:pPr>
        <w:pStyle w:val="PURBlueBGHeader"/>
        <w:rPr>
          <w:rFonts w:eastAsia="SimSun" w:cs="Arial"/>
          <w:lang w:eastAsia="zh-CN"/>
        </w:rPr>
      </w:pPr>
      <w:r w:rsidRPr="00EC331D">
        <w:rPr>
          <w:rFonts w:eastAsia="SimSun" w:cs="Arial" w:hint="eastAsia"/>
          <w:lang w:eastAsia="zh-CN"/>
        </w:rPr>
        <w:t>附加条款：</w:t>
      </w:r>
    </w:p>
    <w:p w14:paraId="1B8003EF" w14:textId="77777777" w:rsidR="000C3222" w:rsidRPr="00EC331D" w:rsidRDefault="000C3222" w:rsidP="000C3222">
      <w:pPr>
        <w:pStyle w:val="PURBlueStrong-Indented"/>
        <w:rPr>
          <w:rFonts w:eastAsia="SimSun" w:cs="Arial"/>
          <w:lang w:eastAsia="zh-CN"/>
        </w:rPr>
      </w:pPr>
      <w:r w:rsidRPr="00EC331D">
        <w:rPr>
          <w:rFonts w:eastAsia="SimSun" w:cs="Arial" w:hint="eastAsia"/>
          <w:lang w:eastAsia="zh-CN"/>
        </w:rPr>
        <w:t>使用限制</w:t>
      </w:r>
    </w:p>
    <w:p w14:paraId="1B8003F0" w14:textId="77777777" w:rsidR="001D11A3" w:rsidRPr="00EC331D" w:rsidRDefault="00B70FA2" w:rsidP="00B70FA2">
      <w:pPr>
        <w:pStyle w:val="PURBody-Indented"/>
        <w:rPr>
          <w:rFonts w:eastAsia="SimSun" w:cs="Arial"/>
          <w:lang w:eastAsia="zh-CN"/>
        </w:rPr>
      </w:pPr>
      <w:r w:rsidRPr="00EC331D">
        <w:rPr>
          <w:rFonts w:eastAsia="SimSun" w:cs="Arial" w:hint="eastAsia"/>
          <w:lang w:eastAsia="zh-CN"/>
        </w:rPr>
        <w:t xml:space="preserve">i) </w:t>
      </w:r>
      <w:r w:rsidRPr="00EC331D">
        <w:rPr>
          <w:rFonts w:eastAsia="SimSun" w:cs="Arial" w:hint="eastAsia"/>
          <w:lang w:eastAsia="zh-CN"/>
        </w:rPr>
        <w:t>服务器的所有物理处理器都需要许可，以便让您在任何时候都可以在该服务器上：</w:t>
      </w:r>
    </w:p>
    <w:p w14:paraId="1B8003F1" w14:textId="77777777" w:rsidR="001D11A3" w:rsidRPr="00EC331D" w:rsidRDefault="001D11A3" w:rsidP="00B70FA2">
      <w:pPr>
        <w:pStyle w:val="PURBullet-Indented"/>
        <w:rPr>
          <w:rFonts w:eastAsia="SimSun" w:cs="Arial"/>
          <w:lang w:eastAsia="zh-CN"/>
        </w:rPr>
      </w:pPr>
      <w:r w:rsidRPr="00EC331D">
        <w:rPr>
          <w:rFonts w:eastAsia="SimSun" w:cs="Arial" w:hint="eastAsia"/>
          <w:lang w:eastAsia="zh-CN"/>
        </w:rPr>
        <w:t>在一个物理操作系统环境</w:t>
      </w:r>
      <w:r w:rsidRPr="00EC331D">
        <w:rPr>
          <w:rFonts w:eastAsia="SimSun" w:cs="Arial" w:hint="eastAsia"/>
          <w:lang w:eastAsia="zh-CN"/>
        </w:rPr>
        <w:t xml:space="preserve"> (OSE) </w:t>
      </w:r>
      <w:r w:rsidRPr="00EC331D">
        <w:rPr>
          <w:rFonts w:eastAsia="SimSun" w:cs="Arial" w:hint="eastAsia"/>
          <w:lang w:eastAsia="zh-CN"/>
        </w:rPr>
        <w:t>中运行服务器软件的一个实例，以及</w:t>
      </w:r>
    </w:p>
    <w:p w14:paraId="1B8003F2" w14:textId="77777777" w:rsidR="001D11A3" w:rsidRPr="00EC331D" w:rsidRDefault="001D11A3" w:rsidP="00B70FA2">
      <w:pPr>
        <w:pStyle w:val="PURBullet-Indented"/>
        <w:rPr>
          <w:rFonts w:eastAsia="SimSun" w:cs="Arial"/>
          <w:lang w:eastAsia="zh-CN"/>
        </w:rPr>
      </w:pPr>
      <w:r w:rsidRPr="00EC331D">
        <w:rPr>
          <w:rFonts w:eastAsia="SimSun" w:cs="Arial" w:hint="eastAsia"/>
          <w:lang w:eastAsia="zh-CN"/>
        </w:rPr>
        <w:t>在虚拟操作系统环境</w:t>
      </w:r>
      <w:r w:rsidRPr="00EC331D">
        <w:rPr>
          <w:rFonts w:eastAsia="SimSun" w:cs="Arial" w:hint="eastAsia"/>
          <w:lang w:eastAsia="zh-CN"/>
        </w:rPr>
        <w:t xml:space="preserve"> (OSE) </w:t>
      </w:r>
      <w:r w:rsidRPr="00EC331D">
        <w:rPr>
          <w:rFonts w:eastAsia="SimSun" w:cs="Arial" w:hint="eastAsia"/>
          <w:lang w:eastAsia="zh-CN"/>
        </w:rPr>
        <w:t>中运行服务器软件的一个实例。</w:t>
      </w:r>
    </w:p>
    <w:p w14:paraId="1B8003F3" w14:textId="77777777" w:rsidR="00DD69C5" w:rsidRPr="00EC331D" w:rsidRDefault="00B70FA2" w:rsidP="00B70FA2">
      <w:pPr>
        <w:pStyle w:val="PURBody-Indented"/>
        <w:rPr>
          <w:rFonts w:eastAsia="SimSun" w:cs="Arial"/>
          <w:lang w:eastAsia="zh-CN"/>
        </w:rPr>
      </w:pPr>
      <w:r w:rsidRPr="00EC331D">
        <w:rPr>
          <w:rFonts w:eastAsia="SimSun" w:cs="Arial" w:hint="eastAsia"/>
          <w:lang w:eastAsia="zh-CN"/>
        </w:rPr>
        <w:t xml:space="preserve">ii) </w:t>
      </w:r>
      <w:r w:rsidRPr="00EC331D">
        <w:rPr>
          <w:rFonts w:eastAsia="SimSun" w:cs="Arial" w:hint="eastAsia"/>
          <w:lang w:eastAsia="zh-CN"/>
        </w:rPr>
        <w:t>您在其中运行服务器软件的域必须满足条件，即服务器的</w:t>
      </w:r>
      <w:r w:rsidRPr="00EC331D">
        <w:rPr>
          <w:rFonts w:eastAsia="SimSun" w:cs="Arial" w:hint="eastAsia"/>
          <w:lang w:eastAsia="zh-CN"/>
        </w:rPr>
        <w:t xml:space="preserve"> Active Directory </w:t>
      </w:r>
      <w:r w:rsidRPr="00EC331D">
        <w:rPr>
          <w:rFonts w:eastAsia="SimSun" w:cs="Arial" w:hint="eastAsia"/>
          <w:lang w:eastAsia="zh-CN"/>
        </w:rPr>
        <w:t>被配置为：</w:t>
      </w:r>
    </w:p>
    <w:p w14:paraId="1B8003F4" w14:textId="77777777" w:rsidR="00DD69C5" w:rsidRPr="00EC331D" w:rsidRDefault="00DD69C5" w:rsidP="00B70FA2">
      <w:pPr>
        <w:pStyle w:val="PURBullet-Indented"/>
        <w:rPr>
          <w:rFonts w:eastAsia="SimSun" w:cs="Arial"/>
          <w:lang w:eastAsia="zh-CN"/>
        </w:rPr>
      </w:pPr>
      <w:r w:rsidRPr="00EC331D">
        <w:rPr>
          <w:rFonts w:eastAsia="SimSun" w:cs="Arial" w:hint="eastAsia"/>
          <w:lang w:eastAsia="zh-CN"/>
        </w:rPr>
        <w:t>域控制器（包含所有灵活单主机操作</w:t>
      </w:r>
      <w:r w:rsidRPr="00EC331D">
        <w:rPr>
          <w:rFonts w:eastAsia="SimSun" w:cs="Arial" w:hint="eastAsia"/>
          <w:lang w:eastAsia="zh-CN"/>
        </w:rPr>
        <w:t xml:space="preserve"> (FSMO) </w:t>
      </w:r>
      <w:r w:rsidRPr="00EC331D">
        <w:rPr>
          <w:rFonts w:eastAsia="SimSun" w:cs="Arial" w:hint="eastAsia"/>
          <w:lang w:eastAsia="zh-CN"/>
        </w:rPr>
        <w:t>角色的单个服务器）；</w:t>
      </w:r>
    </w:p>
    <w:p w14:paraId="1B8003F5" w14:textId="77777777" w:rsidR="00DD69C5" w:rsidRPr="00EC331D" w:rsidRDefault="00DD69C5" w:rsidP="00B70FA2">
      <w:pPr>
        <w:pStyle w:val="PURBullet-Indented"/>
        <w:rPr>
          <w:rFonts w:eastAsia="SimSun" w:cs="Arial"/>
          <w:lang w:eastAsia="zh-CN"/>
        </w:rPr>
      </w:pPr>
      <w:r w:rsidRPr="00EC331D">
        <w:rPr>
          <w:rFonts w:eastAsia="SimSun" w:cs="Arial" w:hint="eastAsia"/>
          <w:lang w:eastAsia="zh-CN"/>
        </w:rPr>
        <w:t>域林的根；</w:t>
      </w:r>
    </w:p>
    <w:p w14:paraId="1B8003F6" w14:textId="77777777" w:rsidR="00DD69C5" w:rsidRPr="00EC331D" w:rsidRDefault="00DD69C5" w:rsidP="00B70FA2">
      <w:pPr>
        <w:pStyle w:val="PURBullet-Indented"/>
        <w:rPr>
          <w:rFonts w:eastAsia="SimSun" w:cs="Arial"/>
          <w:lang w:eastAsia="zh-CN"/>
        </w:rPr>
      </w:pPr>
      <w:r w:rsidRPr="00EC331D">
        <w:rPr>
          <w:rFonts w:eastAsia="SimSun" w:cs="Arial" w:hint="eastAsia"/>
          <w:lang w:eastAsia="zh-CN"/>
        </w:rPr>
        <w:t>不是子域，且</w:t>
      </w:r>
    </w:p>
    <w:p w14:paraId="1B8003F7" w14:textId="77777777" w:rsidR="00DD69C5" w:rsidRPr="00EC331D" w:rsidRDefault="00DD69C5" w:rsidP="00B70FA2">
      <w:pPr>
        <w:pStyle w:val="PURBullet-Indented"/>
        <w:rPr>
          <w:rFonts w:eastAsia="SimSun" w:cs="Arial"/>
          <w:lang w:eastAsia="zh-CN"/>
        </w:rPr>
      </w:pPr>
      <w:r w:rsidRPr="00EC331D">
        <w:rPr>
          <w:rFonts w:eastAsia="SimSun" w:cs="Arial" w:hint="eastAsia"/>
          <w:lang w:eastAsia="zh-CN"/>
        </w:rPr>
        <w:t>与任何其他域没有信任关系。</w:t>
      </w:r>
    </w:p>
    <w:p w14:paraId="1B8003F8" w14:textId="77777777" w:rsidR="00DD69C5" w:rsidRPr="00EC331D" w:rsidRDefault="00B70FA2" w:rsidP="00B70FA2">
      <w:pPr>
        <w:pStyle w:val="PURBody-Indented"/>
        <w:rPr>
          <w:rFonts w:eastAsia="SimSun" w:cs="Arial"/>
          <w:lang w:eastAsia="zh-CN"/>
        </w:rPr>
      </w:pPr>
      <w:r w:rsidRPr="00EC331D">
        <w:rPr>
          <w:rFonts w:eastAsia="SimSun" w:cs="Arial" w:hint="eastAsia"/>
          <w:lang w:eastAsia="zh-CN"/>
        </w:rPr>
        <w:t xml:space="preserve">iii) </w:t>
      </w:r>
      <w:r w:rsidRPr="00EC331D">
        <w:rPr>
          <w:rFonts w:eastAsia="SimSun" w:cs="Arial" w:hint="eastAsia"/>
          <w:lang w:eastAsia="zh-CN"/>
        </w:rPr>
        <w:t>如果两个允许的实例都在运行，则物理</w:t>
      </w:r>
      <w:r w:rsidRPr="00EC331D">
        <w:rPr>
          <w:rFonts w:eastAsia="SimSun" w:cs="Arial" w:hint="eastAsia"/>
          <w:lang w:eastAsia="zh-CN"/>
        </w:rPr>
        <w:t xml:space="preserve"> OSE </w:t>
      </w:r>
      <w:r w:rsidRPr="00EC331D">
        <w:rPr>
          <w:rFonts w:eastAsia="SimSun" w:cs="Arial" w:hint="eastAsia"/>
          <w:lang w:eastAsia="zh-CN"/>
        </w:rPr>
        <w:t>中的实例可以仅用于运行硬件虚拟化</w:t>
      </w:r>
      <w:r w:rsidRPr="00EC331D">
        <w:rPr>
          <w:rFonts w:eastAsia="SimSun" w:cs="Arial" w:hint="eastAsia"/>
          <w:szCs w:val="18"/>
          <w:lang w:eastAsia="zh-CN"/>
        </w:rPr>
        <w:t>软件或提供硬件虚拟化服务。该实例无需满足上述</w:t>
      </w:r>
      <w:r w:rsidRPr="00EC331D">
        <w:rPr>
          <w:rFonts w:eastAsia="SimSun" w:cs="Arial" w:hint="eastAsia"/>
          <w:szCs w:val="18"/>
          <w:lang w:eastAsia="zh-CN"/>
        </w:rPr>
        <w:t xml:space="preserve"> (ii) </w:t>
      </w:r>
      <w:r w:rsidRPr="00EC331D">
        <w:rPr>
          <w:rFonts w:eastAsia="SimSun" w:cs="Arial" w:hint="eastAsia"/>
          <w:szCs w:val="18"/>
          <w:lang w:eastAsia="zh-CN"/>
        </w:rPr>
        <w:t>中的要求。这是唯一不要求实例作为域控制器的配置方案。</w:t>
      </w:r>
    </w:p>
    <w:p w14:paraId="1B8003F9"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初次安装服务器软件三十</w:t>
      </w:r>
      <w:r w:rsidRPr="00EC331D">
        <w:rPr>
          <w:rFonts w:eastAsia="SimSun" w:cs="Arial" w:hint="eastAsia"/>
          <w:lang w:eastAsia="zh-CN"/>
        </w:rPr>
        <w:t xml:space="preserve"> (30) </w:t>
      </w:r>
      <w:r w:rsidRPr="00EC331D">
        <w:rPr>
          <w:rFonts w:eastAsia="SimSun" w:cs="Arial" w:hint="eastAsia"/>
          <w:lang w:eastAsia="zh-CN"/>
        </w:rPr>
        <w:t>天后，该软件会不时验证是否已采用以上方式对</w:t>
      </w:r>
      <w:r w:rsidRPr="00EC331D">
        <w:rPr>
          <w:rFonts w:eastAsia="SimSun" w:cs="Arial" w:hint="eastAsia"/>
          <w:lang w:eastAsia="zh-CN"/>
        </w:rPr>
        <w:t xml:space="preserve"> Active Directory </w:t>
      </w:r>
      <w:r w:rsidRPr="00EC331D">
        <w:rPr>
          <w:rFonts w:eastAsia="SimSun" w:cs="Arial" w:hint="eastAsia"/>
          <w:lang w:eastAsia="zh-CN"/>
        </w:rPr>
        <w:t>进行配置。如果配置验证失败，将出现以下情况：</w:t>
      </w:r>
    </w:p>
    <w:p w14:paraId="1B8003FA" w14:textId="77777777" w:rsidR="000C3222" w:rsidRPr="00EC331D" w:rsidRDefault="000C3222" w:rsidP="003B5A77">
      <w:pPr>
        <w:pStyle w:val="PURBullet-Indented"/>
        <w:numPr>
          <w:ilvl w:val="0"/>
          <w:numId w:val="16"/>
        </w:numPr>
        <w:rPr>
          <w:rFonts w:eastAsia="SimSun" w:cs="Arial"/>
          <w:lang w:eastAsia="zh-CN"/>
        </w:rPr>
      </w:pPr>
      <w:r w:rsidRPr="00EC331D">
        <w:rPr>
          <w:rFonts w:eastAsia="SimSun" w:cs="Arial" w:hint="eastAsia"/>
          <w:lang w:eastAsia="zh-CN"/>
        </w:rPr>
        <w:t>向服务器管理员发送失败警告。还可以在</w:t>
      </w:r>
      <w:r w:rsidRPr="00EC331D">
        <w:rPr>
          <w:rFonts w:eastAsia="SimSun" w:cs="Arial" w:hint="eastAsia"/>
          <w:lang w:eastAsia="zh-CN"/>
        </w:rPr>
        <w:t xml:space="preserve"> Windows Server 2012 R2 Essentials </w:t>
      </w:r>
      <w:r w:rsidRPr="00EC331D">
        <w:rPr>
          <w:rFonts w:eastAsia="SimSun" w:cs="Arial" w:hint="eastAsia"/>
          <w:lang w:eastAsia="zh-CN"/>
        </w:rPr>
        <w:t>仪表板的</w:t>
      </w:r>
      <w:r w:rsidRPr="00CB45F1">
        <w:rPr>
          <w:rFonts w:ascii="SimSun" w:eastAsia="SimSun" w:hAnsi="SimSun" w:cs="Arial" w:hint="eastAsia"/>
          <w:lang w:eastAsia="zh-CN"/>
        </w:rPr>
        <w:t>“</w:t>
      </w:r>
      <w:r w:rsidRPr="00EC331D">
        <w:rPr>
          <w:rFonts w:eastAsia="SimSun" w:cs="Arial" w:hint="eastAsia"/>
          <w:lang w:eastAsia="zh-CN"/>
        </w:rPr>
        <w:t>健康状况警报</w:t>
      </w:r>
      <w:r w:rsidRPr="00CB45F1">
        <w:rPr>
          <w:rFonts w:ascii="SimSun" w:eastAsia="SimSun" w:hAnsi="SimSun" w:cs="Arial" w:hint="eastAsia"/>
          <w:lang w:eastAsia="zh-CN"/>
        </w:rPr>
        <w:t>”</w:t>
      </w:r>
      <w:r w:rsidRPr="00EC331D">
        <w:rPr>
          <w:rFonts w:eastAsia="SimSun" w:cs="Arial" w:hint="eastAsia"/>
          <w:lang w:eastAsia="zh-CN"/>
        </w:rPr>
        <w:t xml:space="preserve">(Health Alert) </w:t>
      </w:r>
      <w:r w:rsidRPr="00EC331D">
        <w:rPr>
          <w:rFonts w:eastAsia="SimSun" w:cs="Arial" w:hint="eastAsia"/>
          <w:lang w:eastAsia="zh-CN"/>
        </w:rPr>
        <w:t>部分中查看失败警告。</w:t>
      </w:r>
    </w:p>
    <w:p w14:paraId="1B8003FB" w14:textId="77777777" w:rsidR="000C3222" w:rsidRPr="00EC331D" w:rsidRDefault="000C3222" w:rsidP="003B5A77">
      <w:pPr>
        <w:pStyle w:val="PURBullet-Indented"/>
        <w:numPr>
          <w:ilvl w:val="0"/>
          <w:numId w:val="16"/>
        </w:numPr>
        <w:rPr>
          <w:rFonts w:eastAsia="SimSun" w:cs="Arial"/>
          <w:lang w:eastAsia="zh-CN"/>
        </w:rPr>
      </w:pPr>
      <w:r w:rsidRPr="00EC331D">
        <w:rPr>
          <w:rFonts w:eastAsia="SimSun" w:cs="Arial" w:hint="eastAsia"/>
          <w:lang w:eastAsia="zh-CN"/>
        </w:rPr>
        <w:t>当未遵从相关配置规定的情况持续到第二十一</w:t>
      </w:r>
      <w:r w:rsidRPr="00EC331D">
        <w:rPr>
          <w:rFonts w:eastAsia="SimSun" w:cs="Arial" w:hint="eastAsia"/>
          <w:lang w:eastAsia="zh-CN"/>
        </w:rPr>
        <w:t xml:space="preserve"> (21) </w:t>
      </w:r>
      <w:r w:rsidRPr="00EC331D">
        <w:rPr>
          <w:rFonts w:eastAsia="SimSun" w:cs="Arial" w:hint="eastAsia"/>
          <w:lang w:eastAsia="zh-CN"/>
        </w:rPr>
        <w:t>天时，服务器将停机，直至管理员重新启动服务器；</w:t>
      </w:r>
    </w:p>
    <w:p w14:paraId="1B8003FC" w14:textId="77777777" w:rsidR="000C3222" w:rsidRPr="00EC331D" w:rsidRDefault="000C3222" w:rsidP="003B5A77">
      <w:pPr>
        <w:pStyle w:val="PURBullet-Indented"/>
        <w:numPr>
          <w:ilvl w:val="0"/>
          <w:numId w:val="16"/>
        </w:numPr>
        <w:rPr>
          <w:rFonts w:eastAsia="SimSun" w:cs="Arial"/>
          <w:lang w:eastAsia="zh-CN"/>
        </w:rPr>
      </w:pPr>
      <w:r w:rsidRPr="00EC331D">
        <w:rPr>
          <w:rFonts w:eastAsia="SimSun" w:cs="Arial" w:hint="eastAsia"/>
          <w:lang w:eastAsia="zh-CN"/>
        </w:rPr>
        <w:t>重新启动后，该服务器可以再持续运行二十一</w:t>
      </w:r>
      <w:r w:rsidRPr="00EC331D">
        <w:rPr>
          <w:rFonts w:eastAsia="SimSun" w:cs="Arial" w:hint="eastAsia"/>
          <w:lang w:eastAsia="zh-CN"/>
        </w:rPr>
        <w:t xml:space="preserve"> (21) </w:t>
      </w:r>
      <w:r w:rsidRPr="00EC331D">
        <w:rPr>
          <w:rFonts w:eastAsia="SimSun" w:cs="Arial" w:hint="eastAsia"/>
          <w:lang w:eastAsia="zh-CN"/>
        </w:rPr>
        <w:t>天，之后将再次停机。在您纠正配置之前，这种情况将持续存在。在任意二十一</w:t>
      </w:r>
      <w:r w:rsidRPr="00EC331D">
        <w:rPr>
          <w:rFonts w:eastAsia="SimSun" w:cs="Arial" w:hint="eastAsia"/>
          <w:lang w:eastAsia="zh-CN"/>
        </w:rPr>
        <w:t xml:space="preserve"> (21) </w:t>
      </w:r>
      <w:r w:rsidRPr="00EC331D">
        <w:rPr>
          <w:rFonts w:eastAsia="SimSun" w:cs="Arial" w:hint="eastAsia"/>
          <w:lang w:eastAsia="zh-CN"/>
        </w:rPr>
        <w:t>天的期限内，您可以对配置执行必要的纠正操作，以使您的配置符合这些许可条款。</w:t>
      </w:r>
    </w:p>
    <w:p w14:paraId="1B8003FD"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在您纠正了配置后，将解除警告和停机。</w:t>
      </w:r>
    </w:p>
    <w:p w14:paraId="1B8003FE" w14:textId="77777777" w:rsidR="000C3222" w:rsidRPr="00EC331D" w:rsidRDefault="000C3222" w:rsidP="000C3222">
      <w:pPr>
        <w:pStyle w:val="PURBlueStrong-Indented"/>
        <w:rPr>
          <w:rFonts w:eastAsia="SimSun" w:cs="Arial"/>
          <w:lang w:eastAsia="zh-CN"/>
        </w:rPr>
      </w:pPr>
      <w:r w:rsidRPr="00EC331D">
        <w:rPr>
          <w:rFonts w:eastAsia="SimSun" w:cs="Arial" w:hint="eastAsia"/>
          <w:lang w:eastAsia="zh-CN"/>
        </w:rPr>
        <w:t>使用服务器软件</w:t>
      </w:r>
    </w:p>
    <w:p w14:paraId="1B8003FF"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用户帐户是通过</w:t>
      </w:r>
      <w:r w:rsidRPr="00EC331D">
        <w:rPr>
          <w:rFonts w:eastAsia="SimSun" w:cs="Arial" w:hint="eastAsia"/>
          <w:lang w:eastAsia="zh-CN"/>
        </w:rPr>
        <w:t xml:space="preserve"> Windows Server 2012 R2 Essentials </w:t>
      </w:r>
      <w:r w:rsidRPr="00EC331D">
        <w:rPr>
          <w:rFonts w:eastAsia="SimSun" w:cs="Arial" w:hint="eastAsia"/>
          <w:lang w:eastAsia="zh-CN"/>
        </w:rPr>
        <w:t>控制台所创建的独一无二的用户名及其相关的密码。您最多可以使用</w:t>
      </w:r>
      <w:r w:rsidRPr="00EC331D">
        <w:rPr>
          <w:rFonts w:eastAsia="SimSun" w:cs="Arial" w:hint="eastAsia"/>
          <w:lang w:eastAsia="zh-CN"/>
        </w:rPr>
        <w:t xml:space="preserve"> 25 </w:t>
      </w:r>
      <w:r w:rsidRPr="00EC331D">
        <w:rPr>
          <w:rFonts w:eastAsia="SimSun" w:cs="Arial" w:hint="eastAsia"/>
          <w:lang w:eastAsia="zh-CN"/>
        </w:rPr>
        <w:t>个用户帐户。每个用户帐户允许一位指定用户访问和使用该服务器上的服务器软件。您可以将一位用户的用户帐户重新分配给另一位用户，但前后两次分配的时间间隔不得低于九十</w:t>
      </w:r>
      <w:r w:rsidRPr="00EC331D">
        <w:rPr>
          <w:rFonts w:eastAsia="SimSun" w:cs="Arial" w:hint="eastAsia"/>
          <w:lang w:eastAsia="zh-CN"/>
        </w:rPr>
        <w:t xml:space="preserve"> (90) </w:t>
      </w:r>
      <w:r w:rsidRPr="00EC331D">
        <w:rPr>
          <w:rFonts w:eastAsia="SimSun" w:cs="Arial" w:hint="eastAsia"/>
          <w:lang w:eastAsia="zh-CN"/>
        </w:rPr>
        <w:t>天。</w:t>
      </w:r>
    </w:p>
    <w:p w14:paraId="1B800400" w14:textId="77777777" w:rsidR="000C3222" w:rsidRPr="00EC331D" w:rsidRDefault="000C3222" w:rsidP="000C3222">
      <w:pPr>
        <w:pStyle w:val="PURBlueStrong-Indented"/>
        <w:rPr>
          <w:rFonts w:eastAsia="SimSun" w:cs="Arial"/>
          <w:lang w:eastAsia="zh-CN"/>
        </w:rPr>
      </w:pPr>
      <w:r w:rsidRPr="00EC331D">
        <w:rPr>
          <w:rFonts w:eastAsia="SimSun" w:cs="Arial" w:hint="eastAsia"/>
          <w:lang w:eastAsia="zh-CN"/>
        </w:rPr>
        <w:t>Windows Server 2012 R2 Essentials Connector</w:t>
      </w:r>
    </w:p>
    <w:p w14:paraId="1B800401"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您可于任意时刻在不超过</w:t>
      </w:r>
      <w:r w:rsidRPr="00EC331D">
        <w:rPr>
          <w:rFonts w:eastAsia="SimSun" w:cs="Arial" w:hint="eastAsia"/>
          <w:lang w:eastAsia="zh-CN"/>
        </w:rPr>
        <w:t xml:space="preserve"> 50 </w:t>
      </w:r>
      <w:r w:rsidRPr="00EC331D">
        <w:rPr>
          <w:rFonts w:eastAsia="SimSun" w:cs="Arial" w:hint="eastAsia"/>
          <w:lang w:eastAsia="zh-CN"/>
        </w:rPr>
        <w:t>台设备上安装和使用</w:t>
      </w:r>
      <w:r w:rsidRPr="00EC331D">
        <w:rPr>
          <w:rFonts w:eastAsia="SimSun" w:cs="Arial" w:hint="eastAsia"/>
          <w:lang w:eastAsia="zh-CN"/>
        </w:rPr>
        <w:t xml:space="preserve"> Windows Server 2012 R2 Essentials Connector </w:t>
      </w:r>
      <w:r w:rsidRPr="00EC331D">
        <w:rPr>
          <w:rFonts w:eastAsia="SimSun" w:cs="Arial" w:hint="eastAsia"/>
          <w:lang w:eastAsia="zh-CN"/>
        </w:rPr>
        <w:t>软件。</w:t>
      </w:r>
      <w:r w:rsidRPr="00EC331D">
        <w:rPr>
          <w:rFonts w:eastAsia="SimSun" w:cs="Arial" w:hint="eastAsia"/>
          <w:lang w:eastAsia="zh-CN"/>
        </w:rPr>
        <w:t>.</w:t>
      </w:r>
      <w:r w:rsidRPr="00EC331D">
        <w:rPr>
          <w:rFonts w:eastAsia="SimSun" w:cs="Arial" w:hint="eastAsia"/>
          <w:lang w:eastAsia="zh-CN"/>
        </w:rPr>
        <w:t>您只能将该软件与服务器软件一起使用。</w:t>
      </w:r>
    </w:p>
    <w:p w14:paraId="1B800402" w14:textId="77777777" w:rsidR="000C3222" w:rsidRPr="00EC331D" w:rsidRDefault="000C3222" w:rsidP="000C3222">
      <w:pPr>
        <w:pStyle w:val="PURBlueStrong-Indented"/>
        <w:rPr>
          <w:rFonts w:eastAsia="SimSun" w:cs="Arial"/>
          <w:lang w:eastAsia="zh-CN"/>
        </w:rPr>
      </w:pPr>
      <w:r w:rsidRPr="00EC331D">
        <w:rPr>
          <w:rFonts w:eastAsia="SimSun" w:cs="Arial" w:hint="eastAsia"/>
          <w:lang w:eastAsia="zh-CN"/>
        </w:rPr>
        <w:t>访问</w:t>
      </w:r>
      <w:r w:rsidRPr="00EC331D">
        <w:rPr>
          <w:rFonts w:eastAsia="SimSun" w:cs="Arial" w:hint="eastAsia"/>
          <w:lang w:eastAsia="zh-CN"/>
        </w:rPr>
        <w:t xml:space="preserve"> Windows Server 2012 R2 active directory Rights Management Services</w:t>
      </w:r>
    </w:p>
    <w:p w14:paraId="1B800403"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对于用户直接或间接通过其访问</w:t>
      </w:r>
      <w:r w:rsidRPr="00EC331D">
        <w:rPr>
          <w:rFonts w:eastAsia="SimSun" w:cs="Arial" w:hint="eastAsia"/>
          <w:lang w:eastAsia="zh-CN"/>
        </w:rPr>
        <w:t xml:space="preserve"> Windows Server 2012 R2 Active Directory Rights Management Services </w:t>
      </w:r>
      <w:r w:rsidRPr="00EC331D">
        <w:rPr>
          <w:rFonts w:eastAsia="SimSun" w:cs="Arial" w:hint="eastAsia"/>
          <w:lang w:eastAsia="zh-CN"/>
        </w:rPr>
        <w:t>功能的每个用户帐户，您必须为其获取</w:t>
      </w:r>
      <w:r w:rsidRPr="00EC331D">
        <w:rPr>
          <w:rFonts w:eastAsia="SimSun" w:cs="Arial" w:hint="eastAsia"/>
          <w:lang w:eastAsia="zh-CN"/>
        </w:rPr>
        <w:t xml:space="preserve"> Windows Server 2012 R2 Active Directory Rights Management Services SAL</w:t>
      </w:r>
      <w:r w:rsidRPr="00EC331D">
        <w:rPr>
          <w:rFonts w:eastAsia="SimSun" w:cs="Arial" w:hint="eastAsia"/>
          <w:lang w:eastAsia="zh-CN"/>
        </w:rPr>
        <w:t>。</w:t>
      </w:r>
    </w:p>
    <w:p w14:paraId="1B800404" w14:textId="77777777" w:rsidR="000C3222" w:rsidRPr="00EC331D" w:rsidRDefault="000C3222" w:rsidP="000C3222">
      <w:pPr>
        <w:pStyle w:val="PURBlueStrong-Indented"/>
        <w:rPr>
          <w:rFonts w:eastAsia="SimSun" w:cs="Arial"/>
          <w:lang w:eastAsia="zh-CN"/>
        </w:rPr>
      </w:pPr>
      <w:r w:rsidRPr="00EC331D">
        <w:rPr>
          <w:rFonts w:eastAsia="SimSun" w:cs="Arial" w:hint="eastAsia"/>
          <w:lang w:eastAsia="zh-CN"/>
        </w:rPr>
        <w:lastRenderedPageBreak/>
        <w:t>验证</w:t>
      </w:r>
    </w:p>
    <w:p w14:paraId="1B800405"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软件有时会进行更新或要求下载软件的验证功能。验证可以确认软件已激活，并且已获得适当的许可。另外，通过进行验证，您还能够使用该软件的某些功能或获得其他益处。有关详细信息，请访问</w:t>
      </w:r>
      <w:r w:rsidRPr="00EC331D">
        <w:rPr>
          <w:rFonts w:eastAsia="SimSun" w:cs="Arial" w:hint="eastAsia"/>
          <w:lang w:eastAsia="zh-CN"/>
        </w:rPr>
        <w:t xml:space="preserve"> </w:t>
      </w:r>
      <w:hyperlink r:id="rId129">
        <w:r w:rsidRPr="00EC331D">
          <w:rPr>
            <w:rFonts w:eastAsia="SimSun" w:cs="Arial" w:hint="eastAsia"/>
            <w:color w:val="00467F"/>
            <w:u w:val="single"/>
            <w:lang w:eastAsia="zh-CN"/>
          </w:rPr>
          <w:t>http://go.microsoft.com/fwlink/?linkid=39157</w:t>
        </w:r>
      </w:hyperlink>
      <w:r w:rsidRPr="00EC331D">
        <w:rPr>
          <w:rFonts w:eastAsia="SimSun" w:cs="Arial" w:hint="eastAsia"/>
          <w:lang w:eastAsia="zh-CN"/>
        </w:rPr>
        <w:t>。</w:t>
      </w:r>
    </w:p>
    <w:p w14:paraId="1B800406"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在验证检查过程中，该软件会将软件与设备的相关信息发送至</w:t>
      </w:r>
      <w:r w:rsidRPr="00EC331D">
        <w:rPr>
          <w:rFonts w:eastAsia="SimSun" w:cs="Arial" w:hint="eastAsia"/>
          <w:lang w:eastAsia="zh-CN"/>
        </w:rPr>
        <w:t xml:space="preserve"> Microsoft</w:t>
      </w:r>
      <w:r w:rsidRPr="00EC331D">
        <w:rPr>
          <w:rFonts w:eastAsia="SimSun" w:cs="Arial" w:hint="eastAsia"/>
          <w:lang w:eastAsia="zh-CN"/>
        </w:rPr>
        <w:t>。其中，包括该软件的版本和产品密钥，以及该设备的</w:t>
      </w:r>
      <w:r w:rsidRPr="00EC331D">
        <w:rPr>
          <w:rFonts w:eastAsia="SimSun" w:cs="Arial" w:hint="eastAsia"/>
          <w:lang w:eastAsia="zh-CN"/>
        </w:rPr>
        <w:t xml:space="preserve"> Internet </w:t>
      </w:r>
      <w:r w:rsidRPr="00EC331D">
        <w:rPr>
          <w:rFonts w:eastAsia="SimSun" w:cs="Arial" w:hint="eastAsia"/>
          <w:lang w:eastAsia="zh-CN"/>
        </w:rPr>
        <w:t>协议地址。</w:t>
      </w:r>
      <w:r w:rsidRPr="00EC331D">
        <w:rPr>
          <w:rFonts w:eastAsia="SimSun" w:cs="Arial" w:hint="eastAsia"/>
          <w:lang w:eastAsia="zh-CN"/>
        </w:rPr>
        <w:t xml:space="preserve">Microsoft </w:t>
      </w:r>
      <w:r w:rsidRPr="00EC331D">
        <w:rPr>
          <w:rFonts w:eastAsia="SimSun" w:cs="Arial" w:hint="eastAsia"/>
          <w:lang w:eastAsia="zh-CN"/>
        </w:rPr>
        <w:t>可能会使用和共享此信息以防止未经许可使用软件，但不会使用此信息来识别您的身份或与您联系。</w:t>
      </w:r>
      <w:r w:rsidR="007336A3">
        <w:rPr>
          <w:rFonts w:eastAsia="SimSun" w:cs="Arial" w:hint="eastAsia"/>
          <w:lang w:eastAsia="zh-CN"/>
        </w:rPr>
        <w:br/>
      </w:r>
      <w:r w:rsidRPr="00EC331D">
        <w:rPr>
          <w:rFonts w:eastAsia="SimSun" w:cs="Arial" w:hint="eastAsia"/>
          <w:lang w:eastAsia="zh-CN"/>
        </w:rPr>
        <w:t>使用该软件，即表示您同意传输这些信息。有关验证以及验证检查期间所发送内容的详细信息，请访问</w:t>
      </w:r>
      <w:r w:rsidRPr="00EC331D">
        <w:rPr>
          <w:rFonts w:eastAsia="SimSun" w:cs="Arial" w:hint="eastAsia"/>
          <w:lang w:eastAsia="zh-CN"/>
        </w:rPr>
        <w:t xml:space="preserve"> </w:t>
      </w:r>
      <w:hyperlink r:id="rId130">
        <w:r w:rsidRPr="00EC331D">
          <w:rPr>
            <w:rFonts w:eastAsia="SimSun" w:cs="Arial" w:hint="eastAsia"/>
            <w:color w:val="00467F"/>
            <w:u w:val="single"/>
            <w:lang w:eastAsia="zh-CN"/>
          </w:rPr>
          <w:t>http://go.microsoft.com/fwlink/?linkid=96551</w:t>
        </w:r>
      </w:hyperlink>
      <w:r w:rsidRPr="00EC331D">
        <w:rPr>
          <w:rFonts w:eastAsia="SimSun" w:cs="Arial" w:hint="eastAsia"/>
          <w:lang w:eastAsia="zh-CN"/>
        </w:rPr>
        <w:t>。</w:t>
      </w:r>
    </w:p>
    <w:p w14:paraId="1B800407"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如果软件未获得适当的许可，那么该软件的功能可能会受到影响。例如，您可能：</w:t>
      </w:r>
    </w:p>
    <w:p w14:paraId="1B800408" w14:textId="77777777" w:rsidR="000C3222" w:rsidRPr="00EC331D" w:rsidRDefault="000C3222" w:rsidP="003B5A77">
      <w:pPr>
        <w:pStyle w:val="PURBullet-Indented"/>
        <w:numPr>
          <w:ilvl w:val="0"/>
          <w:numId w:val="17"/>
        </w:numPr>
        <w:rPr>
          <w:rFonts w:eastAsia="SimSun" w:cs="Arial"/>
          <w:lang w:eastAsia="zh-CN"/>
        </w:rPr>
      </w:pPr>
      <w:r w:rsidRPr="00EC331D">
        <w:rPr>
          <w:rFonts w:eastAsia="SimSun" w:cs="Arial" w:hint="eastAsia"/>
          <w:lang w:eastAsia="zh-CN"/>
        </w:rPr>
        <w:t>需要重新激活该软件，或</w:t>
      </w:r>
    </w:p>
    <w:p w14:paraId="1B800409" w14:textId="77777777" w:rsidR="000C3222" w:rsidRPr="00EC331D" w:rsidRDefault="000C3222" w:rsidP="003B5A77">
      <w:pPr>
        <w:pStyle w:val="PURBullet-Indented"/>
        <w:numPr>
          <w:ilvl w:val="0"/>
          <w:numId w:val="17"/>
        </w:numPr>
        <w:rPr>
          <w:rFonts w:eastAsia="SimSun" w:cs="Arial"/>
          <w:lang w:eastAsia="zh-CN"/>
        </w:rPr>
      </w:pPr>
      <w:r w:rsidRPr="00EC331D">
        <w:rPr>
          <w:rFonts w:eastAsia="SimSun" w:cs="Arial" w:hint="eastAsia"/>
          <w:lang w:eastAsia="zh-CN"/>
        </w:rPr>
        <w:t>收到获取该软件的适当许可副本的提醒，</w:t>
      </w:r>
    </w:p>
    <w:p w14:paraId="1B80040A"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或者您可能无法从</w:t>
      </w:r>
      <w:r w:rsidRPr="00EC331D">
        <w:rPr>
          <w:rFonts w:eastAsia="SimSun" w:cs="Arial" w:hint="eastAsia"/>
          <w:lang w:eastAsia="zh-CN"/>
        </w:rPr>
        <w:t xml:space="preserve"> Microsoft </w:t>
      </w:r>
      <w:r w:rsidRPr="00EC331D">
        <w:rPr>
          <w:rFonts w:eastAsia="SimSun" w:cs="Arial" w:hint="eastAsia"/>
          <w:lang w:eastAsia="zh-CN"/>
        </w:rPr>
        <w:t>获得某些更新或升级。</w:t>
      </w:r>
    </w:p>
    <w:p w14:paraId="1B80040B"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您只能从</w:t>
      </w:r>
      <w:r w:rsidRPr="00EC331D">
        <w:rPr>
          <w:rFonts w:eastAsia="SimSun" w:cs="Arial" w:hint="eastAsia"/>
          <w:lang w:eastAsia="zh-CN"/>
        </w:rPr>
        <w:t xml:space="preserve"> Microsoft </w:t>
      </w:r>
      <w:r w:rsidRPr="00EC331D">
        <w:rPr>
          <w:rFonts w:eastAsia="SimSun" w:cs="Arial" w:hint="eastAsia"/>
          <w:lang w:eastAsia="zh-CN"/>
        </w:rPr>
        <w:t>或经授权的来源获得软件的更新或升级。有关如何从经授权的来源获取更新的详细信息，请访问</w:t>
      </w:r>
      <w:r w:rsidRPr="00EC331D">
        <w:rPr>
          <w:rFonts w:eastAsia="SimSun" w:cs="Arial" w:hint="eastAsia"/>
          <w:lang w:eastAsia="zh-CN"/>
        </w:rPr>
        <w:t xml:space="preserve"> </w:t>
      </w:r>
      <w:hyperlink r:id="rId131">
        <w:r w:rsidRPr="00EC331D">
          <w:rPr>
            <w:rFonts w:eastAsia="SimSun" w:cs="Arial" w:hint="eastAsia"/>
            <w:color w:val="00467F"/>
            <w:u w:val="single"/>
            <w:lang w:eastAsia="zh-CN"/>
          </w:rPr>
          <w:t>http://go.microsoft.com/fwlink/?linkid=96552</w:t>
        </w:r>
      </w:hyperlink>
      <w:r w:rsidRPr="00EC331D">
        <w:rPr>
          <w:rFonts w:eastAsia="SimSun" w:cs="Arial" w:hint="eastAsia"/>
          <w:lang w:eastAsia="zh-CN"/>
        </w:rPr>
        <w:t>。</w:t>
      </w:r>
    </w:p>
    <w:p w14:paraId="1B80040C" w14:textId="77777777" w:rsidR="000C3222" w:rsidRPr="00EC331D" w:rsidRDefault="000C3222" w:rsidP="000C3222">
      <w:pPr>
        <w:pStyle w:val="PURBlueStrong-Indented"/>
        <w:rPr>
          <w:rFonts w:eastAsia="SimSun" w:cs="Arial"/>
          <w:lang w:eastAsia="zh-CN"/>
        </w:rPr>
      </w:pPr>
      <w:r w:rsidRPr="00EC331D">
        <w:rPr>
          <w:rFonts w:eastAsia="SimSun" w:cs="Arial" w:hint="eastAsia"/>
          <w:lang w:eastAsia="zh-CN"/>
        </w:rPr>
        <w:t>数据存储技术</w:t>
      </w:r>
    </w:p>
    <w:p w14:paraId="1B80040D" w14:textId="77777777" w:rsidR="000C3222" w:rsidRPr="00EC331D" w:rsidRDefault="000C3222" w:rsidP="000C3222">
      <w:pPr>
        <w:pStyle w:val="PURBody-Indented"/>
        <w:rPr>
          <w:rFonts w:eastAsia="SimSun" w:cs="Arial"/>
          <w:lang w:eastAsia="zh-CN"/>
        </w:rPr>
      </w:pPr>
      <w:r w:rsidRPr="00EC331D">
        <w:rPr>
          <w:rFonts w:eastAsia="SimSun" w:cs="Arial" w:hint="eastAsia"/>
          <w:lang w:eastAsia="zh-CN"/>
        </w:rPr>
        <w:t>该服务器软件可能包含称为</w:t>
      </w:r>
      <w:r w:rsidRPr="00EC331D">
        <w:rPr>
          <w:rFonts w:eastAsia="SimSun" w:cs="Arial" w:hint="eastAsia"/>
          <w:lang w:eastAsia="zh-CN"/>
        </w:rPr>
        <w:t xml:space="preserve"> Windows Internal Database </w:t>
      </w:r>
      <w:r w:rsidRPr="00EC331D">
        <w:rPr>
          <w:rFonts w:eastAsia="SimSun" w:cs="Arial" w:hint="eastAsia"/>
          <w:lang w:eastAsia="zh-CN"/>
        </w:rPr>
        <w:t>或</w:t>
      </w:r>
      <w:r w:rsidRPr="00EC331D">
        <w:rPr>
          <w:rFonts w:eastAsia="SimSun" w:cs="Arial" w:hint="eastAsia"/>
          <w:lang w:eastAsia="zh-CN"/>
        </w:rPr>
        <w:t xml:space="preserve"> Microsoft SQL Server Desktop Engine for Windows </w:t>
      </w:r>
      <w:r w:rsidRPr="00EC331D">
        <w:rPr>
          <w:rFonts w:eastAsia="SimSun" w:cs="Arial" w:hint="eastAsia"/>
          <w:lang w:eastAsia="zh-CN"/>
        </w:rPr>
        <w:t>的数据存储技术。</w:t>
      </w:r>
      <w:r w:rsidR="007336A3">
        <w:rPr>
          <w:rFonts w:eastAsia="SimSun" w:cs="Arial" w:hint="eastAsia"/>
          <w:lang w:eastAsia="zh-CN"/>
        </w:rPr>
        <w:br/>
      </w:r>
      <w:r w:rsidRPr="00EC331D">
        <w:rPr>
          <w:rFonts w:eastAsia="SimSun" w:cs="Arial" w:hint="eastAsia"/>
          <w:lang w:eastAsia="zh-CN"/>
        </w:rPr>
        <w:t>服务器软件的组件使用这些数据存储数据。按照相关产品使用权利，您不得以其他方式使用或访问此项技术。</w:t>
      </w:r>
    </w:p>
    <w:bookmarkStart w:id="282" w:name="_Toc299519114"/>
    <w:bookmarkStart w:id="283" w:name="_Toc299524978"/>
    <w:bookmarkStart w:id="284" w:name="_Toc299531546"/>
    <w:bookmarkStart w:id="285" w:name="_Toc299531870"/>
    <w:p w14:paraId="1B80040E" w14:textId="77777777" w:rsidR="009950B2" w:rsidRPr="00EC331D" w:rsidRDefault="00A26186" w:rsidP="00CD6E9D">
      <w:pPr>
        <w:keepLines/>
        <w:spacing w:before="240" w:after="240"/>
        <w:jc w:val="right"/>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40F" w14:textId="77777777" w:rsidR="009950B2" w:rsidRPr="00EC331D" w:rsidRDefault="009950B2" w:rsidP="00CD6E9D">
      <w:pPr>
        <w:pStyle w:val="PURSectionHeading"/>
        <w:rPr>
          <w:rFonts w:eastAsia="SimSun" w:cs="Arial"/>
          <w:lang w:eastAsia="zh-CN"/>
        </w:rPr>
      </w:pPr>
      <w:bookmarkStart w:id="286" w:name="_Toc346536848"/>
      <w:bookmarkEnd w:id="48"/>
    </w:p>
    <w:p w14:paraId="1B800410" w14:textId="77777777" w:rsidR="00423D30" w:rsidRPr="00EC331D" w:rsidRDefault="00423D30" w:rsidP="00A50403">
      <w:pPr>
        <w:pStyle w:val="PURSectionHeading"/>
        <w:rPr>
          <w:rFonts w:eastAsia="SimSun" w:cs="Arial"/>
          <w:lang w:eastAsia="zh-CN"/>
        </w:rPr>
        <w:sectPr w:rsidR="00423D30" w:rsidRPr="00EC331D" w:rsidSect="000807B2">
          <w:footerReference w:type="default" r:id="rId132"/>
          <w:type w:val="continuous"/>
          <w:pgSz w:w="12240" w:h="15840" w:code="1"/>
          <w:pgMar w:top="1166" w:right="720" w:bottom="720" w:left="720" w:header="432" w:footer="288" w:gutter="0"/>
          <w:cols w:space="360"/>
          <w:docGrid w:linePitch="360"/>
        </w:sectPr>
      </w:pPr>
    </w:p>
    <w:p w14:paraId="1B800411" w14:textId="77777777" w:rsidR="000C3222" w:rsidRPr="00EC331D" w:rsidRDefault="003C1827" w:rsidP="00355CD5">
      <w:pPr>
        <w:pStyle w:val="PURSectionHeading"/>
        <w:rPr>
          <w:rFonts w:eastAsia="SimSun" w:cs="Arial"/>
          <w:lang w:eastAsia="zh-CN"/>
        </w:rPr>
        <w:sectPr w:rsidR="000C3222" w:rsidRPr="00EC331D" w:rsidSect="000807B2">
          <w:footerReference w:type="default" r:id="rId133"/>
          <w:pgSz w:w="12240" w:h="15840" w:code="1"/>
          <w:pgMar w:top="1166" w:right="720" w:bottom="720" w:left="720" w:header="432" w:footer="288" w:gutter="0"/>
          <w:cols w:space="360"/>
          <w:docGrid w:linePitch="360"/>
        </w:sectPr>
      </w:pPr>
      <w:bookmarkStart w:id="287" w:name="Per_Core"/>
      <w:bookmarkStart w:id="288" w:name="_Toc339280315"/>
      <w:bookmarkStart w:id="289" w:name="_Toc363552786"/>
      <w:bookmarkStart w:id="290" w:name="_Toc378682251"/>
      <w:bookmarkStart w:id="291" w:name="_Toc371268263"/>
      <w:bookmarkStart w:id="292" w:name="_Toc381959865"/>
      <w:bookmarkEnd w:id="287"/>
      <w:r w:rsidRPr="00EC331D">
        <w:rPr>
          <w:rFonts w:eastAsia="SimSun" w:cs="Arial" w:hint="eastAsia"/>
          <w:lang w:eastAsia="zh-CN"/>
        </w:rPr>
        <w:lastRenderedPageBreak/>
        <w:t>每内核许可模式</w:t>
      </w:r>
      <w:bookmarkEnd w:id="286"/>
      <w:bookmarkEnd w:id="288"/>
      <w:bookmarkEnd w:id="289"/>
      <w:bookmarkEnd w:id="290"/>
      <w:bookmarkEnd w:id="291"/>
      <w:bookmarkEnd w:id="292"/>
    </w:p>
    <w:p w14:paraId="1B800412" w14:textId="77777777" w:rsidR="00C112BE" w:rsidRPr="00EC331D" w:rsidRDefault="00BE6B24">
      <w:pPr>
        <w:pStyle w:val="TOC2"/>
        <w:rPr>
          <w:rFonts w:ascii="Arial" w:eastAsia="SimSun" w:hAnsi="Arial" w:cs="Arial"/>
          <w:noProof/>
          <w:color w:val="auto"/>
          <w:sz w:val="22"/>
          <w:lang w:eastAsia="zh-CN"/>
        </w:rPr>
      </w:pPr>
      <w:r w:rsidRPr="00EC331D">
        <w:rPr>
          <w:rFonts w:ascii="Arial" w:eastAsia="SimSun" w:hAnsi="Arial" w:cs="Arial" w:hint="eastAsia"/>
          <w:lang w:eastAsia="zh-CN"/>
        </w:rPr>
        <w:lastRenderedPageBreak/>
        <w:fldChar w:fldCharType="begin"/>
      </w:r>
      <w:r w:rsidR="008941DE" w:rsidRPr="00EC331D">
        <w:rPr>
          <w:rFonts w:ascii="Arial" w:eastAsia="SimSun" w:hAnsi="Arial" w:cs="Arial" w:hint="eastAsia"/>
          <w:lang w:eastAsia="zh-CN"/>
        </w:rPr>
        <w:instrText xml:space="preserve"> TOC \b Per_Core \h \z \t "PUR Product Name,2" </w:instrText>
      </w:r>
      <w:r w:rsidRPr="00EC331D">
        <w:rPr>
          <w:rFonts w:ascii="Arial" w:eastAsia="SimSun" w:hAnsi="Arial" w:cs="Arial" w:hint="eastAsia"/>
          <w:lang w:eastAsia="zh-CN"/>
        </w:rPr>
        <w:fldChar w:fldCharType="separate"/>
      </w:r>
      <w:hyperlink w:anchor="_Toc379278531" w:history="1">
        <w:r w:rsidR="00C112BE" w:rsidRPr="00EC331D">
          <w:rPr>
            <w:rStyle w:val="Hyperlink"/>
            <w:rFonts w:ascii="Arial" w:eastAsia="SimSun" w:hAnsi="Arial" w:cs="Arial" w:hint="eastAsia"/>
            <w:noProof/>
            <w:lang w:eastAsia="zh-CN"/>
          </w:rPr>
          <w:t>BizTalk Server 2013 Enterprise</w:t>
        </w:r>
        <w:r w:rsidR="00C112BE" w:rsidRPr="00EC331D">
          <w:rPr>
            <w:rFonts w:ascii="Arial" w:eastAsia="SimSun" w:hAnsi="Arial" w:cs="Arial" w:hint="eastAsia"/>
            <w:noProof/>
            <w:webHidden/>
            <w:lang w:eastAsia="zh-CN"/>
          </w:rPr>
          <w:tab/>
        </w:r>
        <w:r w:rsidRPr="00EC331D">
          <w:rPr>
            <w:rFonts w:ascii="Arial" w:eastAsia="SimSun" w:hAnsi="Arial" w:cs="Arial" w:hint="eastAsia"/>
            <w:noProof/>
            <w:webHidden/>
            <w:lang w:eastAsia="zh-CN"/>
          </w:rPr>
          <w:fldChar w:fldCharType="begin"/>
        </w:r>
        <w:r w:rsidR="00C112BE" w:rsidRPr="00EC331D">
          <w:rPr>
            <w:rFonts w:ascii="Arial" w:eastAsia="SimSun" w:hAnsi="Arial" w:cs="Arial" w:hint="eastAsia"/>
            <w:noProof/>
            <w:webHidden/>
            <w:lang w:eastAsia="zh-CN"/>
          </w:rPr>
          <w:instrText xml:space="preserve"> PAGEREF _Toc379278531 \h </w:instrText>
        </w:r>
        <w:r w:rsidRPr="00EC331D">
          <w:rPr>
            <w:rFonts w:ascii="Arial" w:eastAsia="SimSun" w:hAnsi="Arial" w:cs="Arial" w:hint="eastAsia"/>
            <w:noProof/>
            <w:webHidden/>
            <w:lang w:eastAsia="zh-CN"/>
          </w:rPr>
        </w:r>
        <w:r w:rsidRPr="00EC331D">
          <w:rPr>
            <w:rFonts w:ascii="Arial" w:eastAsia="SimSun" w:hAnsi="Arial" w:cs="Arial" w:hint="eastAsia"/>
            <w:noProof/>
            <w:webHidden/>
            <w:lang w:eastAsia="zh-CN"/>
          </w:rPr>
          <w:fldChar w:fldCharType="separate"/>
        </w:r>
        <w:r w:rsidR="004B64B4">
          <w:rPr>
            <w:rFonts w:ascii="Arial" w:eastAsia="SimSun" w:hAnsi="Arial" w:cs="Arial"/>
            <w:noProof/>
            <w:webHidden/>
            <w:lang w:eastAsia="zh-CN"/>
          </w:rPr>
          <w:t>23</w:t>
        </w:r>
        <w:r w:rsidRPr="00EC331D">
          <w:rPr>
            <w:rFonts w:ascii="Arial" w:eastAsia="SimSun" w:hAnsi="Arial" w:cs="Arial" w:hint="eastAsia"/>
            <w:noProof/>
            <w:webHidden/>
            <w:lang w:eastAsia="zh-CN"/>
          </w:rPr>
          <w:fldChar w:fldCharType="end"/>
        </w:r>
      </w:hyperlink>
    </w:p>
    <w:p w14:paraId="1B800413" w14:textId="77777777" w:rsidR="00C112BE" w:rsidRPr="00EC331D" w:rsidRDefault="00BC2F8A">
      <w:pPr>
        <w:pStyle w:val="TOC2"/>
        <w:rPr>
          <w:rFonts w:ascii="Arial" w:eastAsia="SimSun" w:hAnsi="Arial" w:cs="Arial"/>
          <w:noProof/>
          <w:color w:val="auto"/>
          <w:sz w:val="22"/>
          <w:lang w:eastAsia="zh-CN"/>
        </w:rPr>
      </w:pPr>
      <w:hyperlink w:anchor="_Toc379278532" w:history="1">
        <w:r w:rsidR="00C112BE" w:rsidRPr="00EC331D">
          <w:rPr>
            <w:rStyle w:val="Hyperlink"/>
            <w:rFonts w:ascii="Arial" w:eastAsia="SimSun" w:hAnsi="Arial" w:cs="Arial" w:hint="eastAsia"/>
            <w:noProof/>
            <w:lang w:eastAsia="zh-CN"/>
          </w:rPr>
          <w:t>BizTalk Server 2013 Standard</w:t>
        </w:r>
        <w:r w:rsidR="00C112BE" w:rsidRPr="00EC331D">
          <w:rPr>
            <w:rFonts w:ascii="Arial" w:eastAsia="SimSun" w:hAnsi="Arial" w:cs="Arial" w:hint="eastAsia"/>
            <w:noProof/>
            <w:webHidden/>
            <w:lang w:eastAsia="zh-CN"/>
          </w:rPr>
          <w:tab/>
        </w:r>
        <w:r w:rsidR="00BE6B24" w:rsidRPr="00EC331D">
          <w:rPr>
            <w:rFonts w:ascii="Arial" w:eastAsia="SimSun" w:hAnsi="Arial" w:cs="Arial" w:hint="eastAsia"/>
            <w:noProof/>
            <w:webHidden/>
            <w:lang w:eastAsia="zh-CN"/>
          </w:rPr>
          <w:fldChar w:fldCharType="begin"/>
        </w:r>
        <w:r w:rsidR="00C112BE" w:rsidRPr="00EC331D">
          <w:rPr>
            <w:rFonts w:ascii="Arial" w:eastAsia="SimSun" w:hAnsi="Arial" w:cs="Arial" w:hint="eastAsia"/>
            <w:noProof/>
            <w:webHidden/>
            <w:lang w:eastAsia="zh-CN"/>
          </w:rPr>
          <w:instrText xml:space="preserve"> PAGEREF _Toc379278532 \h </w:instrText>
        </w:r>
        <w:r w:rsidR="00BE6B24" w:rsidRPr="00EC331D">
          <w:rPr>
            <w:rFonts w:ascii="Arial" w:eastAsia="SimSun" w:hAnsi="Arial" w:cs="Arial" w:hint="eastAsia"/>
            <w:noProof/>
            <w:webHidden/>
            <w:lang w:eastAsia="zh-CN"/>
          </w:rPr>
        </w:r>
        <w:r w:rsidR="00BE6B24" w:rsidRPr="00EC331D">
          <w:rPr>
            <w:rFonts w:ascii="Arial" w:eastAsia="SimSun" w:hAnsi="Arial" w:cs="Arial" w:hint="eastAsia"/>
            <w:noProof/>
            <w:webHidden/>
            <w:lang w:eastAsia="zh-CN"/>
          </w:rPr>
          <w:fldChar w:fldCharType="separate"/>
        </w:r>
        <w:r w:rsidR="004B64B4">
          <w:rPr>
            <w:rFonts w:ascii="Arial" w:eastAsia="SimSun" w:hAnsi="Arial" w:cs="Arial"/>
            <w:noProof/>
            <w:webHidden/>
            <w:lang w:eastAsia="zh-CN"/>
          </w:rPr>
          <w:t>23</w:t>
        </w:r>
        <w:r w:rsidR="00BE6B24" w:rsidRPr="00EC331D">
          <w:rPr>
            <w:rFonts w:ascii="Arial" w:eastAsia="SimSun" w:hAnsi="Arial" w:cs="Arial" w:hint="eastAsia"/>
            <w:noProof/>
            <w:webHidden/>
            <w:lang w:eastAsia="zh-CN"/>
          </w:rPr>
          <w:fldChar w:fldCharType="end"/>
        </w:r>
      </w:hyperlink>
    </w:p>
    <w:p w14:paraId="1B800414" w14:textId="77777777" w:rsidR="00C112BE" w:rsidRPr="00EC331D" w:rsidRDefault="00BC2F8A">
      <w:pPr>
        <w:pStyle w:val="TOC2"/>
        <w:rPr>
          <w:rFonts w:ascii="Arial" w:eastAsia="SimSun" w:hAnsi="Arial" w:cs="Arial"/>
          <w:noProof/>
          <w:color w:val="auto"/>
          <w:sz w:val="22"/>
          <w:lang w:eastAsia="zh-CN"/>
        </w:rPr>
      </w:pPr>
      <w:hyperlink w:anchor="_Toc379278533" w:history="1">
        <w:r w:rsidR="00C112BE" w:rsidRPr="00EC331D">
          <w:rPr>
            <w:rStyle w:val="Hyperlink"/>
            <w:rFonts w:ascii="Arial" w:eastAsia="SimSun" w:hAnsi="Arial" w:cs="Arial" w:hint="eastAsia"/>
            <w:noProof/>
            <w:lang w:eastAsia="zh-CN"/>
          </w:rPr>
          <w:t>BizTalk Server 2013 Branch</w:t>
        </w:r>
        <w:r w:rsidR="00C112BE" w:rsidRPr="00EC331D">
          <w:rPr>
            <w:rFonts w:ascii="Arial" w:eastAsia="SimSun" w:hAnsi="Arial" w:cs="Arial" w:hint="eastAsia"/>
            <w:noProof/>
            <w:webHidden/>
            <w:lang w:eastAsia="zh-CN"/>
          </w:rPr>
          <w:tab/>
        </w:r>
        <w:r w:rsidR="00BE6B24" w:rsidRPr="00EC331D">
          <w:rPr>
            <w:rFonts w:ascii="Arial" w:eastAsia="SimSun" w:hAnsi="Arial" w:cs="Arial" w:hint="eastAsia"/>
            <w:noProof/>
            <w:webHidden/>
            <w:lang w:eastAsia="zh-CN"/>
          </w:rPr>
          <w:fldChar w:fldCharType="begin"/>
        </w:r>
        <w:r w:rsidR="00C112BE" w:rsidRPr="00EC331D">
          <w:rPr>
            <w:rFonts w:ascii="Arial" w:eastAsia="SimSun" w:hAnsi="Arial" w:cs="Arial" w:hint="eastAsia"/>
            <w:noProof/>
            <w:webHidden/>
            <w:lang w:eastAsia="zh-CN"/>
          </w:rPr>
          <w:instrText xml:space="preserve"> PAGEREF _Toc379278533 \h </w:instrText>
        </w:r>
        <w:r w:rsidR="00BE6B24" w:rsidRPr="00EC331D">
          <w:rPr>
            <w:rFonts w:ascii="Arial" w:eastAsia="SimSun" w:hAnsi="Arial" w:cs="Arial" w:hint="eastAsia"/>
            <w:noProof/>
            <w:webHidden/>
            <w:lang w:eastAsia="zh-CN"/>
          </w:rPr>
        </w:r>
        <w:r w:rsidR="00BE6B24" w:rsidRPr="00EC331D">
          <w:rPr>
            <w:rFonts w:ascii="Arial" w:eastAsia="SimSun" w:hAnsi="Arial" w:cs="Arial" w:hint="eastAsia"/>
            <w:noProof/>
            <w:webHidden/>
            <w:lang w:eastAsia="zh-CN"/>
          </w:rPr>
          <w:fldChar w:fldCharType="separate"/>
        </w:r>
        <w:r w:rsidR="004B64B4">
          <w:rPr>
            <w:rFonts w:ascii="Arial" w:eastAsia="SimSun" w:hAnsi="Arial" w:cs="Arial"/>
            <w:noProof/>
            <w:webHidden/>
            <w:lang w:eastAsia="zh-CN"/>
          </w:rPr>
          <w:t>24</w:t>
        </w:r>
        <w:r w:rsidR="00BE6B24" w:rsidRPr="00EC331D">
          <w:rPr>
            <w:rFonts w:ascii="Arial" w:eastAsia="SimSun" w:hAnsi="Arial" w:cs="Arial" w:hint="eastAsia"/>
            <w:noProof/>
            <w:webHidden/>
            <w:lang w:eastAsia="zh-CN"/>
          </w:rPr>
          <w:fldChar w:fldCharType="end"/>
        </w:r>
      </w:hyperlink>
    </w:p>
    <w:p w14:paraId="1B800415" w14:textId="77777777" w:rsidR="00C112BE" w:rsidRPr="00EC331D" w:rsidRDefault="00BC2F8A">
      <w:pPr>
        <w:pStyle w:val="TOC2"/>
        <w:rPr>
          <w:rFonts w:ascii="Arial" w:eastAsia="SimSun" w:hAnsi="Arial" w:cs="Arial"/>
          <w:noProof/>
          <w:color w:val="auto"/>
          <w:sz w:val="22"/>
          <w:lang w:eastAsia="zh-CN"/>
        </w:rPr>
      </w:pPr>
      <w:hyperlink w:anchor="_Toc379278534" w:history="1">
        <w:r w:rsidR="00C112BE" w:rsidRPr="00EC331D">
          <w:rPr>
            <w:rStyle w:val="Hyperlink"/>
            <w:rFonts w:ascii="Arial" w:eastAsia="SimSun" w:hAnsi="Arial" w:cs="Arial" w:hint="eastAsia"/>
            <w:noProof/>
            <w:lang w:eastAsia="zh-CN"/>
          </w:rPr>
          <w:t>SQL Server 2014 Enterprise Core</w:t>
        </w:r>
        <w:r w:rsidR="00C112BE" w:rsidRPr="00EC331D">
          <w:rPr>
            <w:rFonts w:ascii="Arial" w:eastAsia="SimSun" w:hAnsi="Arial" w:cs="Arial" w:hint="eastAsia"/>
            <w:noProof/>
            <w:webHidden/>
            <w:lang w:eastAsia="zh-CN"/>
          </w:rPr>
          <w:tab/>
        </w:r>
        <w:r w:rsidR="00BE6B24" w:rsidRPr="00EC331D">
          <w:rPr>
            <w:rFonts w:ascii="Arial" w:eastAsia="SimSun" w:hAnsi="Arial" w:cs="Arial" w:hint="eastAsia"/>
            <w:noProof/>
            <w:webHidden/>
            <w:lang w:eastAsia="zh-CN"/>
          </w:rPr>
          <w:fldChar w:fldCharType="begin"/>
        </w:r>
        <w:r w:rsidR="00C112BE" w:rsidRPr="00EC331D">
          <w:rPr>
            <w:rFonts w:ascii="Arial" w:eastAsia="SimSun" w:hAnsi="Arial" w:cs="Arial" w:hint="eastAsia"/>
            <w:noProof/>
            <w:webHidden/>
            <w:lang w:eastAsia="zh-CN"/>
          </w:rPr>
          <w:instrText xml:space="preserve"> PAGEREF _Toc379278534 \h </w:instrText>
        </w:r>
        <w:r w:rsidR="00BE6B24" w:rsidRPr="00EC331D">
          <w:rPr>
            <w:rFonts w:ascii="Arial" w:eastAsia="SimSun" w:hAnsi="Arial" w:cs="Arial" w:hint="eastAsia"/>
            <w:noProof/>
            <w:webHidden/>
            <w:lang w:eastAsia="zh-CN"/>
          </w:rPr>
        </w:r>
        <w:r w:rsidR="00BE6B24" w:rsidRPr="00EC331D">
          <w:rPr>
            <w:rFonts w:ascii="Arial" w:eastAsia="SimSun" w:hAnsi="Arial" w:cs="Arial" w:hint="eastAsia"/>
            <w:noProof/>
            <w:webHidden/>
            <w:lang w:eastAsia="zh-CN"/>
          </w:rPr>
          <w:fldChar w:fldCharType="separate"/>
        </w:r>
        <w:r w:rsidR="004B64B4">
          <w:rPr>
            <w:rFonts w:ascii="Arial" w:eastAsia="SimSun" w:hAnsi="Arial" w:cs="Arial"/>
            <w:noProof/>
            <w:webHidden/>
            <w:lang w:eastAsia="zh-CN"/>
          </w:rPr>
          <w:t>24</w:t>
        </w:r>
        <w:r w:rsidR="00BE6B24" w:rsidRPr="00EC331D">
          <w:rPr>
            <w:rFonts w:ascii="Arial" w:eastAsia="SimSun" w:hAnsi="Arial" w:cs="Arial" w:hint="eastAsia"/>
            <w:noProof/>
            <w:webHidden/>
            <w:lang w:eastAsia="zh-CN"/>
          </w:rPr>
          <w:fldChar w:fldCharType="end"/>
        </w:r>
      </w:hyperlink>
    </w:p>
    <w:p w14:paraId="1B800416" w14:textId="77777777" w:rsidR="00C112BE" w:rsidRPr="00EC331D" w:rsidRDefault="00BC2F8A">
      <w:pPr>
        <w:pStyle w:val="TOC2"/>
        <w:rPr>
          <w:rFonts w:ascii="Arial" w:eastAsia="SimSun" w:hAnsi="Arial" w:cs="Arial"/>
          <w:noProof/>
          <w:color w:val="auto"/>
          <w:sz w:val="22"/>
          <w:lang w:eastAsia="zh-CN"/>
        </w:rPr>
      </w:pPr>
      <w:hyperlink w:anchor="_Toc379278535" w:history="1">
        <w:r w:rsidR="00C112BE" w:rsidRPr="00EC331D">
          <w:rPr>
            <w:rStyle w:val="Hyperlink"/>
            <w:rFonts w:ascii="Arial" w:eastAsia="SimSun" w:hAnsi="Arial" w:cs="Arial" w:hint="eastAsia"/>
            <w:noProof/>
            <w:lang w:eastAsia="zh-CN"/>
          </w:rPr>
          <w:t>SQL Server 2014 Standard Core</w:t>
        </w:r>
        <w:r w:rsidR="00C112BE" w:rsidRPr="00EC331D">
          <w:rPr>
            <w:rFonts w:ascii="Arial" w:eastAsia="SimSun" w:hAnsi="Arial" w:cs="Arial" w:hint="eastAsia"/>
            <w:noProof/>
            <w:webHidden/>
            <w:lang w:eastAsia="zh-CN"/>
          </w:rPr>
          <w:tab/>
        </w:r>
        <w:r w:rsidR="00BE6B24" w:rsidRPr="00EC331D">
          <w:rPr>
            <w:rFonts w:ascii="Arial" w:eastAsia="SimSun" w:hAnsi="Arial" w:cs="Arial" w:hint="eastAsia"/>
            <w:noProof/>
            <w:webHidden/>
            <w:lang w:eastAsia="zh-CN"/>
          </w:rPr>
          <w:fldChar w:fldCharType="begin"/>
        </w:r>
        <w:r w:rsidR="00C112BE" w:rsidRPr="00EC331D">
          <w:rPr>
            <w:rFonts w:ascii="Arial" w:eastAsia="SimSun" w:hAnsi="Arial" w:cs="Arial" w:hint="eastAsia"/>
            <w:noProof/>
            <w:webHidden/>
            <w:lang w:eastAsia="zh-CN"/>
          </w:rPr>
          <w:instrText xml:space="preserve"> PAGEREF _Toc379278535 \h </w:instrText>
        </w:r>
        <w:r w:rsidR="00BE6B24" w:rsidRPr="00EC331D">
          <w:rPr>
            <w:rFonts w:ascii="Arial" w:eastAsia="SimSun" w:hAnsi="Arial" w:cs="Arial" w:hint="eastAsia"/>
            <w:noProof/>
            <w:webHidden/>
            <w:lang w:eastAsia="zh-CN"/>
          </w:rPr>
        </w:r>
        <w:r w:rsidR="00BE6B24" w:rsidRPr="00EC331D">
          <w:rPr>
            <w:rFonts w:ascii="Arial" w:eastAsia="SimSun" w:hAnsi="Arial" w:cs="Arial" w:hint="eastAsia"/>
            <w:noProof/>
            <w:webHidden/>
            <w:lang w:eastAsia="zh-CN"/>
          </w:rPr>
          <w:fldChar w:fldCharType="separate"/>
        </w:r>
        <w:r w:rsidR="004B64B4">
          <w:rPr>
            <w:rFonts w:ascii="Arial" w:eastAsia="SimSun" w:hAnsi="Arial" w:cs="Arial"/>
            <w:noProof/>
            <w:webHidden/>
            <w:lang w:eastAsia="zh-CN"/>
          </w:rPr>
          <w:t>25</w:t>
        </w:r>
        <w:r w:rsidR="00BE6B24" w:rsidRPr="00EC331D">
          <w:rPr>
            <w:rFonts w:ascii="Arial" w:eastAsia="SimSun" w:hAnsi="Arial" w:cs="Arial" w:hint="eastAsia"/>
            <w:noProof/>
            <w:webHidden/>
            <w:lang w:eastAsia="zh-CN"/>
          </w:rPr>
          <w:fldChar w:fldCharType="end"/>
        </w:r>
      </w:hyperlink>
    </w:p>
    <w:p w14:paraId="1B800417" w14:textId="77777777" w:rsidR="00C112BE" w:rsidRPr="00EC331D" w:rsidRDefault="00BC2F8A">
      <w:pPr>
        <w:pStyle w:val="TOC2"/>
        <w:rPr>
          <w:rFonts w:ascii="Arial" w:eastAsia="SimSun" w:hAnsi="Arial" w:cs="Arial"/>
          <w:noProof/>
          <w:color w:val="auto"/>
          <w:sz w:val="22"/>
          <w:lang w:eastAsia="zh-CN"/>
        </w:rPr>
      </w:pPr>
      <w:hyperlink w:anchor="_Toc379278536" w:history="1">
        <w:r w:rsidR="00C112BE" w:rsidRPr="00EC331D">
          <w:rPr>
            <w:rStyle w:val="Hyperlink"/>
            <w:rFonts w:ascii="Arial" w:eastAsia="SimSun" w:hAnsi="Arial" w:cs="Arial" w:hint="eastAsia"/>
            <w:noProof/>
            <w:lang w:eastAsia="zh-CN"/>
          </w:rPr>
          <w:t>SQL Server 2014 Web Core</w:t>
        </w:r>
        <w:r w:rsidR="00C112BE" w:rsidRPr="00EC331D">
          <w:rPr>
            <w:rFonts w:ascii="Arial" w:eastAsia="SimSun" w:hAnsi="Arial" w:cs="Arial" w:hint="eastAsia"/>
            <w:noProof/>
            <w:webHidden/>
            <w:lang w:eastAsia="zh-CN"/>
          </w:rPr>
          <w:tab/>
        </w:r>
        <w:r w:rsidR="00BE6B24" w:rsidRPr="00EC331D">
          <w:rPr>
            <w:rFonts w:ascii="Arial" w:eastAsia="SimSun" w:hAnsi="Arial" w:cs="Arial" w:hint="eastAsia"/>
            <w:noProof/>
            <w:webHidden/>
            <w:lang w:eastAsia="zh-CN"/>
          </w:rPr>
          <w:fldChar w:fldCharType="begin"/>
        </w:r>
        <w:r w:rsidR="00C112BE" w:rsidRPr="00EC331D">
          <w:rPr>
            <w:rFonts w:ascii="Arial" w:eastAsia="SimSun" w:hAnsi="Arial" w:cs="Arial" w:hint="eastAsia"/>
            <w:noProof/>
            <w:webHidden/>
            <w:lang w:eastAsia="zh-CN"/>
          </w:rPr>
          <w:instrText xml:space="preserve"> PAGEREF _Toc379278536 \h </w:instrText>
        </w:r>
        <w:r w:rsidR="00BE6B24" w:rsidRPr="00EC331D">
          <w:rPr>
            <w:rFonts w:ascii="Arial" w:eastAsia="SimSun" w:hAnsi="Arial" w:cs="Arial" w:hint="eastAsia"/>
            <w:noProof/>
            <w:webHidden/>
            <w:lang w:eastAsia="zh-CN"/>
          </w:rPr>
        </w:r>
        <w:r w:rsidR="00BE6B24" w:rsidRPr="00EC331D">
          <w:rPr>
            <w:rFonts w:ascii="Arial" w:eastAsia="SimSun" w:hAnsi="Arial" w:cs="Arial" w:hint="eastAsia"/>
            <w:noProof/>
            <w:webHidden/>
            <w:lang w:eastAsia="zh-CN"/>
          </w:rPr>
          <w:fldChar w:fldCharType="separate"/>
        </w:r>
        <w:r w:rsidR="004B64B4">
          <w:rPr>
            <w:rFonts w:ascii="Arial" w:eastAsia="SimSun" w:hAnsi="Arial" w:cs="Arial"/>
            <w:noProof/>
            <w:webHidden/>
            <w:lang w:eastAsia="zh-CN"/>
          </w:rPr>
          <w:t>25</w:t>
        </w:r>
        <w:r w:rsidR="00BE6B24" w:rsidRPr="00EC331D">
          <w:rPr>
            <w:rFonts w:ascii="Arial" w:eastAsia="SimSun" w:hAnsi="Arial" w:cs="Arial" w:hint="eastAsia"/>
            <w:noProof/>
            <w:webHidden/>
            <w:lang w:eastAsia="zh-CN"/>
          </w:rPr>
          <w:fldChar w:fldCharType="end"/>
        </w:r>
      </w:hyperlink>
    </w:p>
    <w:p w14:paraId="1B800418" w14:textId="77777777" w:rsidR="008941DE" w:rsidRPr="00EC331D" w:rsidRDefault="00BE6B24" w:rsidP="008941DE">
      <w:pPr>
        <w:pStyle w:val="TOC2"/>
        <w:rPr>
          <w:rFonts w:ascii="Arial" w:eastAsia="SimSun" w:hAnsi="Arial" w:cs="Arial"/>
          <w:lang w:eastAsia="zh-CN"/>
        </w:rPr>
        <w:sectPr w:rsidR="008941DE" w:rsidRPr="00EC331D" w:rsidSect="000807B2">
          <w:footerReference w:type="default" r:id="rId134"/>
          <w:type w:val="continuous"/>
          <w:pgSz w:w="12240" w:h="15840" w:code="1"/>
          <w:pgMar w:top="1166" w:right="720" w:bottom="720" w:left="720" w:header="432" w:footer="288" w:gutter="0"/>
          <w:cols w:num="2" w:space="360"/>
          <w:docGrid w:linePitch="360"/>
        </w:sectPr>
      </w:pPr>
      <w:r w:rsidRPr="00EC331D">
        <w:rPr>
          <w:rFonts w:ascii="Arial" w:eastAsia="SimSun" w:hAnsi="Arial" w:cs="Arial" w:hint="eastAsia"/>
          <w:lang w:eastAsia="zh-CN"/>
        </w:rPr>
        <w:fldChar w:fldCharType="end"/>
      </w:r>
    </w:p>
    <w:p w14:paraId="1B800419" w14:textId="77777777" w:rsidR="009950B2" w:rsidRPr="00EC331D" w:rsidRDefault="009950B2" w:rsidP="009950B2">
      <w:pPr>
        <w:rPr>
          <w:rFonts w:eastAsia="SimSun" w:cs="Arial"/>
          <w:lang w:eastAsia="zh-CN"/>
        </w:rPr>
      </w:pPr>
    </w:p>
    <w:p w14:paraId="1B80041A" w14:textId="77777777" w:rsidR="009950B2" w:rsidRPr="00EC331D" w:rsidRDefault="009950B2" w:rsidP="000C3222">
      <w:pPr>
        <w:pStyle w:val="PURHeading1"/>
        <w:rPr>
          <w:rFonts w:eastAsia="SimSun" w:cs="Arial"/>
          <w:lang w:eastAsia="zh-CN"/>
        </w:rPr>
        <w:sectPr w:rsidR="009950B2" w:rsidRPr="00EC331D" w:rsidSect="000807B2">
          <w:type w:val="continuous"/>
          <w:pgSz w:w="12240" w:h="15840" w:code="1"/>
          <w:pgMar w:top="1166" w:right="720" w:bottom="720" w:left="720" w:header="432" w:footer="288" w:gutter="0"/>
          <w:cols w:num="2" w:space="360"/>
          <w:docGrid w:linePitch="360"/>
        </w:sectPr>
      </w:pPr>
    </w:p>
    <w:p w14:paraId="1B80041B" w14:textId="77777777" w:rsidR="009950B2" w:rsidRPr="00EC331D" w:rsidRDefault="009950B2" w:rsidP="00A50403">
      <w:pPr>
        <w:pStyle w:val="PURHeading1"/>
        <w:rPr>
          <w:rFonts w:eastAsia="SimSun" w:cs="Arial"/>
          <w:lang w:eastAsia="zh-CN"/>
        </w:rPr>
      </w:pPr>
    </w:p>
    <w:p w14:paraId="1B80041C" w14:textId="77777777" w:rsidR="000C3222" w:rsidRPr="00EC331D" w:rsidRDefault="000C3222" w:rsidP="000C3222">
      <w:pPr>
        <w:pStyle w:val="PURHeading1"/>
        <w:rPr>
          <w:rFonts w:eastAsia="SimSun" w:cs="Arial"/>
          <w:lang w:eastAsia="zh-CN"/>
        </w:rPr>
      </w:pPr>
      <w:r w:rsidRPr="00EC331D">
        <w:rPr>
          <w:rFonts w:eastAsia="SimSun" w:cs="Arial" w:hint="eastAsia"/>
          <w:lang w:eastAsia="zh-CN"/>
        </w:rPr>
        <w:t>一般条款</w:t>
      </w:r>
    </w:p>
    <w:p w14:paraId="1B80041D" w14:textId="77777777" w:rsidR="00041406" w:rsidRPr="00EC331D" w:rsidRDefault="00041406" w:rsidP="00041406">
      <w:pPr>
        <w:pStyle w:val="PURBody-Indented"/>
        <w:rPr>
          <w:rFonts w:eastAsia="SimSun" w:cs="Arial"/>
          <w:lang w:eastAsia="zh-CN"/>
        </w:rPr>
      </w:pPr>
      <w:r w:rsidRPr="00EC331D">
        <w:rPr>
          <w:rFonts w:eastAsia="SimSun" w:cs="Arial" w:hint="eastAsia"/>
          <w:lang w:eastAsia="zh-CN"/>
        </w:rPr>
        <w:t>具有一种类型的软件许可：内核许可。所需的内核许可的数量可能不尽相同。对于您每个正确许可的服务器，您拥有以下权利。有关</w:t>
      </w:r>
      <w:r w:rsidRPr="00CB45F1">
        <w:rPr>
          <w:rFonts w:ascii="SimSun" w:eastAsia="SimSun" w:hAnsi="SimSun" w:cs="Arial" w:hint="eastAsia"/>
          <w:lang w:eastAsia="zh-CN"/>
        </w:rPr>
        <w:t>“</w:t>
      </w:r>
      <w:r w:rsidRPr="00EC331D">
        <w:rPr>
          <w:rFonts w:eastAsia="SimSun" w:cs="Arial" w:hint="eastAsia"/>
          <w:lang w:eastAsia="zh-CN"/>
        </w:rPr>
        <w:t>内核系数</w:t>
      </w:r>
      <w:r w:rsidRPr="00CB45F1">
        <w:rPr>
          <w:rFonts w:ascii="SimSun" w:eastAsia="SimSun" w:hAnsi="SimSun" w:cs="Arial" w:hint="eastAsia"/>
          <w:lang w:eastAsia="zh-CN"/>
        </w:rPr>
        <w:t>”</w:t>
      </w:r>
      <w:r w:rsidRPr="00EC331D">
        <w:rPr>
          <w:rFonts w:eastAsia="SimSun" w:cs="Arial" w:hint="eastAsia"/>
          <w:lang w:eastAsia="zh-CN"/>
        </w:rPr>
        <w:t>、</w:t>
      </w:r>
      <w:r w:rsidRPr="00CB45F1">
        <w:rPr>
          <w:rFonts w:ascii="SimSun" w:eastAsia="SimSun" w:hAnsi="SimSun" w:cs="Arial" w:hint="eastAsia"/>
          <w:lang w:eastAsia="zh-CN"/>
        </w:rPr>
        <w:t>“</w:t>
      </w:r>
      <w:r w:rsidRPr="00EC331D">
        <w:rPr>
          <w:rFonts w:eastAsia="SimSun" w:cs="Arial" w:hint="eastAsia"/>
          <w:lang w:eastAsia="zh-CN"/>
        </w:rPr>
        <w:t>硬件线程</w:t>
      </w:r>
      <w:r w:rsidRPr="00CB45F1">
        <w:rPr>
          <w:rFonts w:ascii="SimSun" w:eastAsia="SimSun" w:hAnsi="SimSun" w:cs="Arial" w:hint="eastAsia"/>
          <w:lang w:eastAsia="zh-CN"/>
        </w:rPr>
        <w:t>”</w:t>
      </w:r>
      <w:r w:rsidRPr="00EC331D">
        <w:rPr>
          <w:rFonts w:eastAsia="SimSun" w:cs="Arial" w:hint="eastAsia"/>
          <w:lang w:eastAsia="zh-CN"/>
        </w:rPr>
        <w:t>、</w:t>
      </w:r>
      <w:r w:rsidRPr="00CB45F1">
        <w:rPr>
          <w:rFonts w:ascii="SimSun" w:eastAsia="SimSun" w:hAnsi="SimSun" w:cs="Arial" w:hint="eastAsia"/>
          <w:lang w:eastAsia="zh-CN"/>
        </w:rPr>
        <w:t>“</w:t>
      </w:r>
      <w:r w:rsidRPr="00EC331D">
        <w:rPr>
          <w:rFonts w:eastAsia="SimSun" w:cs="Arial" w:hint="eastAsia"/>
          <w:lang w:eastAsia="zh-CN"/>
        </w:rPr>
        <w:t>实例</w:t>
      </w:r>
      <w:r w:rsidRPr="00CB45F1">
        <w:rPr>
          <w:rFonts w:ascii="SimSun" w:eastAsia="SimSun" w:hAnsi="SimSun" w:cs="Arial" w:hint="eastAsia"/>
          <w:lang w:eastAsia="zh-CN"/>
        </w:rPr>
        <w:t>”</w:t>
      </w:r>
      <w:r w:rsidRPr="00EC331D">
        <w:rPr>
          <w:rFonts w:eastAsia="SimSun" w:cs="Arial" w:hint="eastAsia"/>
          <w:lang w:eastAsia="zh-CN"/>
        </w:rPr>
        <w:t>、</w:t>
      </w:r>
      <w:r w:rsidRPr="00CB45F1">
        <w:rPr>
          <w:rFonts w:eastAsia="SimSun" w:cs="Arial"/>
          <w:lang w:eastAsia="zh-CN"/>
        </w:rPr>
        <w:t>“OSE”</w:t>
      </w:r>
      <w:r w:rsidRPr="00EC331D">
        <w:rPr>
          <w:rFonts w:eastAsia="SimSun" w:cs="Arial" w:hint="eastAsia"/>
          <w:lang w:eastAsia="zh-CN"/>
        </w:rPr>
        <w:t>、</w:t>
      </w:r>
      <w:r w:rsidRPr="00CB45F1">
        <w:rPr>
          <w:rFonts w:ascii="SimSun" w:eastAsia="SimSun" w:hAnsi="SimSun" w:cs="Arial" w:hint="eastAsia"/>
          <w:lang w:eastAsia="zh-CN"/>
        </w:rPr>
        <w:t>“</w:t>
      </w:r>
      <w:r w:rsidRPr="00EC331D">
        <w:rPr>
          <w:rFonts w:eastAsia="SimSun" w:cs="Arial" w:hint="eastAsia"/>
          <w:lang w:eastAsia="zh-CN"/>
        </w:rPr>
        <w:t>物理内核</w:t>
      </w:r>
      <w:r w:rsidRPr="00CB45F1">
        <w:rPr>
          <w:rFonts w:ascii="SimSun" w:eastAsia="SimSun" w:hAnsi="SimSun" w:cs="Arial" w:hint="eastAsia"/>
          <w:lang w:eastAsia="zh-CN"/>
        </w:rPr>
        <w:t>”</w:t>
      </w:r>
      <w:r w:rsidRPr="00EC331D">
        <w:rPr>
          <w:rFonts w:eastAsia="SimSun" w:cs="Arial" w:hint="eastAsia"/>
          <w:lang w:eastAsia="zh-CN"/>
        </w:rPr>
        <w:t>、</w:t>
      </w:r>
      <w:r w:rsidRPr="00CB45F1">
        <w:rPr>
          <w:rFonts w:ascii="SimSun" w:eastAsia="SimSun" w:hAnsi="SimSun" w:cs="Arial" w:hint="eastAsia"/>
          <w:lang w:eastAsia="zh-CN"/>
        </w:rPr>
        <w:t>“</w:t>
      </w:r>
      <w:r w:rsidRPr="00EC331D">
        <w:rPr>
          <w:rFonts w:eastAsia="SimSun" w:cs="Arial" w:hint="eastAsia"/>
          <w:lang w:eastAsia="zh-CN"/>
        </w:rPr>
        <w:t>物理</w:t>
      </w:r>
      <w:r w:rsidRPr="00EC331D">
        <w:rPr>
          <w:rFonts w:eastAsia="SimSun" w:cs="Arial" w:hint="eastAsia"/>
          <w:lang w:eastAsia="zh-CN"/>
        </w:rPr>
        <w:t xml:space="preserve"> OSE</w:t>
      </w:r>
      <w:r w:rsidRPr="00CB45F1">
        <w:rPr>
          <w:rFonts w:ascii="SimSun" w:eastAsia="SimSun" w:hAnsi="SimSun" w:cs="Arial" w:hint="eastAsia"/>
          <w:lang w:eastAsia="zh-CN"/>
        </w:rPr>
        <w:t>”</w:t>
      </w:r>
      <w:r w:rsidRPr="00EC331D">
        <w:rPr>
          <w:rFonts w:eastAsia="SimSun" w:cs="Arial" w:hint="eastAsia"/>
          <w:lang w:eastAsia="zh-CN"/>
        </w:rPr>
        <w:t>、</w:t>
      </w:r>
      <w:r w:rsidRPr="00CB45F1">
        <w:rPr>
          <w:rFonts w:ascii="SimSun" w:eastAsia="SimSun" w:hAnsi="SimSun" w:cs="Arial" w:hint="eastAsia"/>
          <w:lang w:eastAsia="zh-CN"/>
        </w:rPr>
        <w:t>“</w:t>
      </w:r>
      <w:r w:rsidRPr="00EC331D">
        <w:rPr>
          <w:rFonts w:eastAsia="SimSun" w:cs="Arial" w:hint="eastAsia"/>
          <w:lang w:eastAsia="zh-CN"/>
        </w:rPr>
        <w:t>物理处理器</w:t>
      </w:r>
      <w:r w:rsidRPr="00CB45F1">
        <w:rPr>
          <w:rFonts w:ascii="SimSun" w:eastAsia="SimSun" w:hAnsi="SimSun" w:cs="Arial" w:hint="eastAsia"/>
          <w:lang w:eastAsia="zh-CN"/>
        </w:rPr>
        <w:t>”</w:t>
      </w:r>
      <w:r w:rsidRPr="00EC331D">
        <w:rPr>
          <w:rFonts w:eastAsia="SimSun" w:cs="Arial" w:hint="eastAsia"/>
          <w:lang w:eastAsia="zh-CN"/>
        </w:rPr>
        <w:t>、</w:t>
      </w:r>
      <w:r w:rsidRPr="00CB45F1">
        <w:rPr>
          <w:rFonts w:ascii="SimSun" w:eastAsia="SimSun" w:hAnsi="SimSun" w:cs="Arial" w:hint="eastAsia"/>
          <w:lang w:eastAsia="zh-CN"/>
        </w:rPr>
        <w:t>“</w:t>
      </w:r>
      <w:r w:rsidRPr="00EC331D">
        <w:rPr>
          <w:rFonts w:eastAsia="SimSun" w:cs="Arial" w:hint="eastAsia"/>
          <w:lang w:eastAsia="zh-CN"/>
        </w:rPr>
        <w:t>运行实例</w:t>
      </w:r>
      <w:r w:rsidRPr="00CB45F1">
        <w:rPr>
          <w:rFonts w:ascii="SimSun" w:eastAsia="SimSun" w:hAnsi="SimSun" w:cs="Arial" w:hint="eastAsia"/>
          <w:lang w:eastAsia="zh-CN"/>
        </w:rPr>
        <w:t>”</w:t>
      </w:r>
      <w:r w:rsidRPr="00EC331D">
        <w:rPr>
          <w:rFonts w:eastAsia="SimSun" w:cs="Arial" w:hint="eastAsia"/>
          <w:lang w:eastAsia="zh-CN"/>
        </w:rPr>
        <w:t>、</w:t>
      </w:r>
      <w:r w:rsidRPr="00CB45F1">
        <w:rPr>
          <w:rFonts w:ascii="SimSun" w:eastAsia="SimSun" w:hAnsi="SimSun" w:cs="Arial" w:hint="eastAsia"/>
          <w:lang w:eastAsia="zh-CN"/>
        </w:rPr>
        <w:t>“</w:t>
      </w:r>
      <w:r w:rsidRPr="00EC331D">
        <w:rPr>
          <w:rFonts w:eastAsia="SimSun" w:cs="Arial" w:hint="eastAsia"/>
          <w:lang w:eastAsia="zh-CN"/>
        </w:rPr>
        <w:t>虚拟内核</w:t>
      </w:r>
      <w:r w:rsidRPr="00CB45F1">
        <w:rPr>
          <w:rFonts w:ascii="SimSun" w:eastAsia="SimSun" w:hAnsi="SimSun" w:cs="Arial" w:hint="eastAsia"/>
          <w:lang w:eastAsia="zh-CN"/>
        </w:rPr>
        <w:t>”</w:t>
      </w:r>
      <w:r w:rsidRPr="00EC331D">
        <w:rPr>
          <w:rFonts w:eastAsia="SimSun" w:cs="Arial" w:hint="eastAsia"/>
          <w:lang w:eastAsia="zh-CN"/>
        </w:rPr>
        <w:t>和</w:t>
      </w:r>
      <w:r w:rsidRPr="00CB45F1">
        <w:rPr>
          <w:rFonts w:ascii="SimSun" w:eastAsia="SimSun" w:hAnsi="SimSun" w:cs="Arial" w:hint="eastAsia"/>
          <w:lang w:eastAsia="zh-CN"/>
        </w:rPr>
        <w:t>“</w:t>
      </w:r>
      <w:r w:rsidRPr="00EC331D">
        <w:rPr>
          <w:rFonts w:eastAsia="SimSun" w:cs="Arial" w:hint="eastAsia"/>
          <w:lang w:eastAsia="zh-CN"/>
        </w:rPr>
        <w:t>虚拟</w:t>
      </w:r>
      <w:r w:rsidRPr="00EC331D">
        <w:rPr>
          <w:rFonts w:eastAsia="SimSun" w:cs="Arial" w:hint="eastAsia"/>
          <w:lang w:eastAsia="zh-CN"/>
        </w:rPr>
        <w:t xml:space="preserve"> OSE</w:t>
      </w:r>
      <w:r w:rsidRPr="00CB45F1">
        <w:rPr>
          <w:rFonts w:ascii="SimSun" w:eastAsia="SimSun" w:hAnsi="SimSun" w:cs="Arial" w:hint="eastAsia"/>
          <w:lang w:eastAsia="zh-CN"/>
        </w:rPr>
        <w:t>”</w:t>
      </w:r>
      <w:r w:rsidRPr="00EC331D">
        <w:rPr>
          <w:rFonts w:eastAsia="SimSun" w:cs="Arial" w:hint="eastAsia"/>
          <w:lang w:eastAsia="zh-CN"/>
        </w:rPr>
        <w:t>的含义，请参阅</w:t>
      </w:r>
      <w:hyperlink w:anchor="UniversalTerms" w:history="1">
        <w:r w:rsidRPr="00CB45F1">
          <w:rPr>
            <w:rStyle w:val="Hyperlink"/>
            <w:rFonts w:ascii="SimSun" w:eastAsia="SimSun" w:hAnsi="SimSun" w:cs="Arial" w:hint="eastAsia"/>
            <w:lang w:eastAsia="zh-CN"/>
          </w:rPr>
          <w:t>“</w:t>
        </w:r>
        <w:r w:rsidRPr="00EC331D">
          <w:rPr>
            <w:rStyle w:val="Hyperlink"/>
            <w:rFonts w:eastAsia="SimSun" w:cs="Arial" w:hint="eastAsia"/>
            <w:lang w:eastAsia="zh-CN"/>
          </w:rPr>
          <w:t>通用许可条款</w:t>
        </w:r>
        <w:r w:rsidRPr="00CB45F1">
          <w:rPr>
            <w:rStyle w:val="Hyperlink"/>
            <w:rFonts w:ascii="SimSun" w:eastAsia="SimSun" w:hAnsi="SimSun" w:cs="Arial" w:hint="eastAsia"/>
            <w:lang w:eastAsia="zh-CN"/>
          </w:rPr>
          <w:t>”</w:t>
        </w:r>
      </w:hyperlink>
      <w:r w:rsidRPr="00EC331D">
        <w:rPr>
          <w:rFonts w:eastAsia="SimSun" w:cs="Arial" w:hint="eastAsia"/>
          <w:lang w:eastAsia="zh-CN"/>
        </w:rPr>
        <w:t>。</w:t>
      </w:r>
    </w:p>
    <w:p w14:paraId="1B80041E" w14:textId="77777777" w:rsidR="00282633" w:rsidRPr="00684C6B" w:rsidRDefault="00282633" w:rsidP="00282633">
      <w:pPr>
        <w:pStyle w:val="PURHeading2"/>
        <w:rPr>
          <w:rFonts w:ascii="Arial" w:eastAsia="SimSun" w:hAnsi="Arial" w:cs="Arial"/>
          <w:b/>
          <w:bCs/>
          <w:lang w:eastAsia="zh-CN"/>
        </w:rPr>
      </w:pPr>
      <w:r w:rsidRPr="00684C6B">
        <w:rPr>
          <w:rFonts w:ascii="Arial" w:eastAsia="SimSun" w:hAnsi="Arial" w:cs="Arial" w:hint="eastAsia"/>
          <w:b/>
          <w:bCs/>
          <w:lang w:eastAsia="zh-CN"/>
        </w:rPr>
        <w:t>许可服务器</w:t>
      </w:r>
    </w:p>
    <w:p w14:paraId="1B80041F" w14:textId="77777777" w:rsidR="00282633" w:rsidRPr="00EC331D" w:rsidRDefault="00282633" w:rsidP="00282633">
      <w:pPr>
        <w:pStyle w:val="PURBody-Indented"/>
        <w:rPr>
          <w:rFonts w:eastAsia="SimSun" w:cs="Arial"/>
          <w:lang w:eastAsia="zh-CN"/>
        </w:rPr>
      </w:pPr>
      <w:r w:rsidRPr="00EC331D">
        <w:rPr>
          <w:rFonts w:eastAsia="SimSun" w:cs="Arial" w:hint="eastAsia"/>
          <w:lang w:eastAsia="zh-CN"/>
        </w:rPr>
        <w:t>在服务器上运行服务器软件的实例之前，您必须确定所需的许可数量，并将其分配给该服务器。</w:t>
      </w:r>
    </w:p>
    <w:p w14:paraId="1B800420" w14:textId="77777777" w:rsidR="00282633" w:rsidRPr="00EC331D" w:rsidRDefault="00282633" w:rsidP="00282633">
      <w:pPr>
        <w:pStyle w:val="PURBlueStrong-Indented"/>
        <w:rPr>
          <w:rFonts w:eastAsia="SimSun" w:cs="Arial"/>
          <w:lang w:eastAsia="zh-CN"/>
        </w:rPr>
      </w:pPr>
      <w:r w:rsidRPr="00EC331D">
        <w:rPr>
          <w:rFonts w:eastAsia="SimSun" w:cs="Arial" w:hint="eastAsia"/>
          <w:lang w:eastAsia="zh-CN"/>
        </w:rPr>
        <w:t>确定所需的许可数量</w:t>
      </w:r>
    </w:p>
    <w:p w14:paraId="1B800421" w14:textId="77777777" w:rsidR="00282633" w:rsidRPr="00EC331D" w:rsidRDefault="00282633" w:rsidP="00282633">
      <w:pPr>
        <w:pStyle w:val="PURBody-Indented"/>
        <w:rPr>
          <w:rFonts w:eastAsia="SimSun" w:cs="Arial"/>
          <w:lang w:eastAsia="zh-CN"/>
        </w:rPr>
      </w:pPr>
      <w:r w:rsidRPr="00EC331D">
        <w:rPr>
          <w:rFonts w:eastAsia="SimSun" w:cs="Arial" w:hint="eastAsia"/>
          <w:lang w:eastAsia="zh-CN"/>
        </w:rPr>
        <w:t>您有两个许可选项：</w:t>
      </w:r>
    </w:p>
    <w:p w14:paraId="1B800422" w14:textId="77777777" w:rsidR="00282633" w:rsidRPr="00EC331D" w:rsidRDefault="00282633" w:rsidP="00282633">
      <w:pPr>
        <w:pStyle w:val="PURBody-Indented"/>
        <w:rPr>
          <w:rFonts w:eastAsia="SimSun" w:cs="Arial"/>
          <w:lang w:eastAsia="zh-CN"/>
        </w:rPr>
      </w:pPr>
      <w:r w:rsidRPr="00EC331D">
        <w:rPr>
          <w:rFonts w:eastAsia="SimSun" w:cs="Arial" w:hint="eastAsia"/>
          <w:b/>
          <w:lang w:eastAsia="zh-CN"/>
        </w:rPr>
        <w:t>服务器上的物理内核。</w:t>
      </w:r>
      <w:r w:rsidRPr="00EC331D">
        <w:rPr>
          <w:rFonts w:eastAsia="SimSun" w:cs="Arial" w:hint="eastAsia"/>
          <w:lang w:eastAsia="zh-CN"/>
        </w:rPr>
        <w:t>您可基于服务器上的所有物理内核分配许可。如果选择此选项，则所需的许可数量等于服务器上的物理内核的数量乘以位于</w:t>
      </w:r>
      <w:r w:rsidRPr="00EC331D">
        <w:rPr>
          <w:rFonts w:eastAsia="SimSun" w:cs="Arial" w:hint="eastAsia"/>
          <w:lang w:eastAsia="zh-CN"/>
        </w:rPr>
        <w:t xml:space="preserve"> </w:t>
      </w:r>
      <w:hyperlink r:id="rId135" w:history="1">
        <w:r w:rsidRPr="00EC331D">
          <w:rPr>
            <w:rStyle w:val="Hyperlink"/>
            <w:rFonts w:eastAsia="SimSun" w:cs="Arial" w:hint="eastAsia"/>
            <w:szCs w:val="18"/>
            <w:lang w:eastAsia="zh-CN"/>
          </w:rPr>
          <w:t>http://go.microsoft.com/fwlink/?LinkID=229882</w:t>
        </w:r>
      </w:hyperlink>
      <w:r w:rsidRPr="00EC331D">
        <w:rPr>
          <w:rFonts w:eastAsia="SimSun" w:cs="Arial" w:hint="eastAsia"/>
          <w:lang w:eastAsia="zh-CN"/>
        </w:rPr>
        <w:t xml:space="preserve"> </w:t>
      </w:r>
      <w:r w:rsidRPr="00EC331D">
        <w:rPr>
          <w:rFonts w:eastAsia="SimSun" w:cs="Arial" w:hint="eastAsia"/>
          <w:lang w:eastAsia="zh-CN"/>
        </w:rPr>
        <w:t>上的适用内核系数。</w:t>
      </w:r>
    </w:p>
    <w:p w14:paraId="1B800423" w14:textId="77777777" w:rsidR="00282633" w:rsidRPr="00EC331D" w:rsidRDefault="00282633" w:rsidP="00282633">
      <w:pPr>
        <w:pStyle w:val="PURBody-Indented"/>
        <w:rPr>
          <w:rFonts w:eastAsia="SimSun" w:cs="Arial"/>
          <w:lang w:eastAsia="zh-CN"/>
        </w:rPr>
      </w:pPr>
      <w:r w:rsidRPr="00EC331D">
        <w:rPr>
          <w:rFonts w:eastAsia="SimSun" w:cs="Arial" w:hint="eastAsia"/>
          <w:b/>
          <w:lang w:eastAsia="zh-CN"/>
        </w:rPr>
        <w:t>单个虚拟</w:t>
      </w:r>
      <w:r w:rsidRPr="00EC331D">
        <w:rPr>
          <w:rFonts w:eastAsia="SimSun" w:cs="Arial" w:hint="eastAsia"/>
          <w:b/>
          <w:lang w:eastAsia="zh-CN"/>
        </w:rPr>
        <w:t xml:space="preserve"> OSE</w:t>
      </w:r>
      <w:r w:rsidRPr="00EC331D">
        <w:rPr>
          <w:rFonts w:eastAsia="SimSun" w:cs="Arial" w:hint="eastAsia"/>
          <w:b/>
          <w:lang w:eastAsia="zh-CN"/>
        </w:rPr>
        <w:t>。</w:t>
      </w:r>
      <w:r w:rsidRPr="00EC331D">
        <w:rPr>
          <w:rFonts w:eastAsia="SimSun" w:cs="Arial" w:hint="eastAsia"/>
          <w:lang w:eastAsia="zh-CN"/>
        </w:rPr>
        <w:t>您可以基于运行服务器软件的服务器内的虚拟</w:t>
      </w:r>
      <w:r w:rsidRPr="00EC331D">
        <w:rPr>
          <w:rFonts w:eastAsia="SimSun" w:cs="Arial" w:hint="eastAsia"/>
          <w:lang w:eastAsia="zh-CN"/>
        </w:rPr>
        <w:t xml:space="preserve"> OSE </w:t>
      </w:r>
      <w:r w:rsidRPr="00EC331D">
        <w:rPr>
          <w:rFonts w:eastAsia="SimSun" w:cs="Arial" w:hint="eastAsia"/>
          <w:lang w:eastAsia="zh-CN"/>
        </w:rPr>
        <w:t>分配许可。如果选择此选项，则对于运行服务器软件的每个虚拟</w:t>
      </w:r>
      <w:r w:rsidRPr="00EC331D">
        <w:rPr>
          <w:rFonts w:eastAsia="SimSun" w:cs="Arial" w:hint="eastAsia"/>
          <w:lang w:eastAsia="zh-CN"/>
        </w:rPr>
        <w:t xml:space="preserve"> OSE</w:t>
      </w:r>
      <w:r w:rsidRPr="00EC331D">
        <w:rPr>
          <w:rFonts w:eastAsia="SimSun" w:cs="Arial" w:hint="eastAsia"/>
          <w:lang w:eastAsia="zh-CN"/>
        </w:rPr>
        <w:t>，所需的许可数量等于虚拟</w:t>
      </w:r>
      <w:r w:rsidRPr="00EC331D">
        <w:rPr>
          <w:rFonts w:eastAsia="SimSun" w:cs="Arial" w:hint="eastAsia"/>
          <w:lang w:eastAsia="zh-CN"/>
        </w:rPr>
        <w:t xml:space="preserve"> OSE </w:t>
      </w:r>
      <w:r w:rsidRPr="00EC331D">
        <w:rPr>
          <w:rFonts w:eastAsia="SimSun" w:cs="Arial" w:hint="eastAsia"/>
          <w:lang w:eastAsia="zh-CN"/>
        </w:rPr>
        <w:t>中的虚拟内核数量，但受每个虚拟</w:t>
      </w:r>
      <w:r w:rsidRPr="00EC331D">
        <w:rPr>
          <w:rFonts w:eastAsia="SimSun" w:cs="Arial" w:hint="eastAsia"/>
          <w:lang w:eastAsia="zh-CN"/>
        </w:rPr>
        <w:t xml:space="preserve"> OSE </w:t>
      </w:r>
      <w:r w:rsidRPr="00EC331D">
        <w:rPr>
          <w:rFonts w:eastAsia="SimSun" w:cs="Arial" w:hint="eastAsia"/>
          <w:lang w:eastAsia="zh-CN"/>
        </w:rPr>
        <w:t>四个许可的最低要求的约束。此外，如果在任何时候将任意虚拟内核映射到多个硬件线程，则对于映射到该虚拟内核的每个附加硬件线程，您都需要一个许可。这些许可计入每个虚拟</w:t>
      </w:r>
      <w:r w:rsidRPr="00EC331D">
        <w:rPr>
          <w:rFonts w:eastAsia="SimSun" w:cs="Arial" w:hint="eastAsia"/>
          <w:lang w:eastAsia="zh-CN"/>
        </w:rPr>
        <w:t xml:space="preserve"> OSE </w:t>
      </w:r>
      <w:r w:rsidRPr="00EC331D">
        <w:rPr>
          <w:rFonts w:eastAsia="SimSun" w:cs="Arial" w:hint="eastAsia"/>
          <w:lang w:eastAsia="zh-CN"/>
        </w:rPr>
        <w:t>四个许可的最低要求。</w:t>
      </w:r>
    </w:p>
    <w:p w14:paraId="1B800424" w14:textId="77777777" w:rsidR="00EA48AA" w:rsidRPr="00684C6B" w:rsidRDefault="00EA48AA" w:rsidP="00EA48AA">
      <w:pPr>
        <w:pStyle w:val="PURHeading2"/>
        <w:rPr>
          <w:rFonts w:ascii="Arial" w:eastAsia="SimSun" w:hAnsi="Arial" w:cs="Arial"/>
          <w:b/>
          <w:bCs/>
          <w:lang w:eastAsia="zh-CN"/>
        </w:rPr>
      </w:pPr>
      <w:r w:rsidRPr="00684C6B">
        <w:rPr>
          <w:rFonts w:ascii="Arial" w:eastAsia="SimSun" w:hAnsi="Arial" w:cs="Arial" w:hint="eastAsia"/>
          <w:b/>
          <w:bCs/>
          <w:lang w:eastAsia="zh-CN"/>
        </w:rPr>
        <w:t>将所需数量的许可分配给服务器</w:t>
      </w:r>
    </w:p>
    <w:p w14:paraId="1B800425" w14:textId="77777777" w:rsidR="00EA48AA" w:rsidRPr="00EC331D" w:rsidRDefault="00EA48AA" w:rsidP="00EA48AA">
      <w:pPr>
        <w:pStyle w:val="PURBody-Indented"/>
        <w:rPr>
          <w:rFonts w:eastAsia="SimSun" w:cs="Arial"/>
          <w:lang w:eastAsia="zh-CN"/>
        </w:rPr>
      </w:pPr>
      <w:r w:rsidRPr="00EC331D">
        <w:rPr>
          <w:rFonts w:eastAsia="SimSun" w:cs="Arial" w:hint="eastAsia"/>
          <w:lang w:eastAsia="zh-CN"/>
        </w:rPr>
        <w:t>在确定需为一个服务器获得的许可数量后，您必须将这一数量的许可分配给该服务器。该服务器是所有这些许可的许可服务器。您不能将同一许可分配给多个服务器。硬件分区或刀片被视为单独的服务器。</w:t>
      </w:r>
    </w:p>
    <w:p w14:paraId="1B800426" w14:textId="77777777" w:rsidR="00EA48AA" w:rsidRPr="00EC331D" w:rsidRDefault="00EA48AA" w:rsidP="00EA48AA">
      <w:pPr>
        <w:pStyle w:val="PURBody-Indented"/>
        <w:rPr>
          <w:rFonts w:eastAsia="SimSun" w:cs="Arial"/>
          <w:lang w:eastAsia="zh-CN"/>
        </w:rPr>
      </w:pPr>
      <w:r w:rsidRPr="00EC331D">
        <w:rPr>
          <w:rFonts w:eastAsia="SimSun" w:cs="Arial" w:hint="eastAsia"/>
          <w:lang w:eastAsia="zh-CN"/>
        </w:rPr>
        <w:t>除非由于硬件永久失效而停用许可服务器，否则您不可以在同一个日历月中重新分配许可。</w:t>
      </w:r>
      <w:r w:rsidRPr="00EC331D">
        <w:rPr>
          <w:rFonts w:eastAsia="SimSun" w:cs="Arial" w:hint="eastAsia"/>
          <w:color w:val="404040"/>
          <w:szCs w:val="18"/>
          <w:lang w:eastAsia="zh-CN"/>
        </w:rPr>
        <w:t>转让许可后，被分配到许可的服务器成为该许可的新的许可服务器。</w:t>
      </w:r>
    </w:p>
    <w:p w14:paraId="1B800427" w14:textId="77777777" w:rsidR="00282633" w:rsidRPr="00684C6B" w:rsidRDefault="00282633" w:rsidP="00282633">
      <w:pPr>
        <w:pStyle w:val="PURHeading2"/>
        <w:rPr>
          <w:rFonts w:ascii="Arial" w:eastAsia="SimSun" w:hAnsi="Arial" w:cs="Arial"/>
          <w:b/>
          <w:bCs/>
          <w:lang w:eastAsia="zh-CN"/>
        </w:rPr>
      </w:pPr>
      <w:r w:rsidRPr="00684C6B">
        <w:rPr>
          <w:rFonts w:ascii="Arial" w:eastAsia="SimSun" w:hAnsi="Arial" w:cs="Arial" w:hint="eastAsia"/>
          <w:b/>
          <w:bCs/>
          <w:lang w:eastAsia="zh-CN"/>
        </w:rPr>
        <w:t>运行服务器软件的实例</w:t>
      </w:r>
    </w:p>
    <w:p w14:paraId="1B800428" w14:textId="77777777" w:rsidR="00282633" w:rsidRPr="00EC331D" w:rsidRDefault="00282633" w:rsidP="00282633">
      <w:pPr>
        <w:pStyle w:val="PURBlueStrong-Indented"/>
        <w:rPr>
          <w:rFonts w:eastAsia="SimSun" w:cs="Arial"/>
          <w:lang w:eastAsia="zh-CN"/>
        </w:rPr>
      </w:pPr>
      <w:r w:rsidRPr="00EC331D">
        <w:rPr>
          <w:rFonts w:eastAsia="SimSun" w:cs="Arial" w:hint="eastAsia"/>
          <w:lang w:eastAsia="zh-CN"/>
        </w:rPr>
        <w:t>以下条款适用于服务器软件的企业版</w:t>
      </w:r>
    </w:p>
    <w:p w14:paraId="1B800429" w14:textId="77777777" w:rsidR="00282633" w:rsidRPr="00EC331D" w:rsidRDefault="00282633" w:rsidP="00282633">
      <w:pPr>
        <w:pStyle w:val="Heading4"/>
        <w:keepNext w:val="0"/>
        <w:keepLines w:val="0"/>
        <w:widowControl w:val="0"/>
        <w:spacing w:before="120" w:after="120"/>
        <w:ind w:left="270"/>
        <w:rPr>
          <w:rFonts w:ascii="Arial" w:eastAsia="SimSun" w:hAnsi="Arial" w:cs="Arial"/>
          <w:lang w:eastAsia="zh-CN"/>
        </w:rPr>
      </w:pPr>
      <w:r w:rsidRPr="00EC331D">
        <w:rPr>
          <w:rFonts w:ascii="Arial" w:eastAsia="SimSun" w:hAnsi="Arial" w:cs="Arial" w:hint="eastAsia"/>
          <w:b w:val="0"/>
          <w:bCs w:val="0"/>
          <w:i w:val="0"/>
          <w:iCs w:val="0"/>
          <w:color w:val="auto"/>
          <w:sz w:val="18"/>
          <w:lang w:eastAsia="zh-CN"/>
        </w:rPr>
        <w:t>您运行服务器软件实例的权利取决于确定所需软件许可数量时所选的选项：</w:t>
      </w:r>
    </w:p>
    <w:p w14:paraId="1B80042A" w14:textId="77777777" w:rsidR="00282633" w:rsidRPr="00EC331D" w:rsidRDefault="00282633" w:rsidP="00282633">
      <w:pPr>
        <w:pStyle w:val="Heading4"/>
        <w:keepNext w:val="0"/>
        <w:keepLines w:val="0"/>
        <w:widowControl w:val="0"/>
        <w:spacing w:before="120" w:after="120"/>
        <w:ind w:left="270"/>
        <w:rPr>
          <w:rFonts w:ascii="Arial" w:eastAsia="SimSun" w:hAnsi="Arial" w:cs="Arial"/>
          <w:lang w:eastAsia="zh-CN"/>
        </w:rPr>
      </w:pPr>
      <w:r w:rsidRPr="00EC331D">
        <w:rPr>
          <w:rFonts w:ascii="Arial" w:eastAsia="SimSun" w:hAnsi="Arial" w:cs="Arial" w:hint="eastAsia"/>
          <w:b w:val="0"/>
          <w:bCs w:val="0"/>
          <w:i w:val="0"/>
          <w:iCs w:val="0"/>
          <w:color w:val="auto"/>
          <w:sz w:val="18"/>
          <w:lang w:eastAsia="zh-CN"/>
        </w:rPr>
        <w:t>服务器上的物理内核。对于已按照上面</w:t>
      </w:r>
      <w:r w:rsidRPr="00CB45F1">
        <w:rPr>
          <w:rFonts w:ascii="SimSun" w:eastAsia="SimSun" w:hAnsi="SimSun" w:cs="Arial" w:hint="eastAsia"/>
          <w:b w:val="0"/>
          <w:bCs w:val="0"/>
          <w:i w:val="0"/>
          <w:iCs w:val="0"/>
          <w:color w:val="auto"/>
          <w:sz w:val="18"/>
          <w:lang w:eastAsia="zh-CN"/>
        </w:rPr>
        <w:t>“</w:t>
      </w:r>
      <w:r w:rsidRPr="00EC331D">
        <w:rPr>
          <w:rFonts w:ascii="Arial" w:eastAsia="SimSun" w:hAnsi="Arial" w:cs="Arial" w:hint="eastAsia"/>
          <w:b w:val="0"/>
          <w:bCs w:val="0"/>
          <w:i w:val="0"/>
          <w:iCs w:val="0"/>
          <w:color w:val="auto"/>
          <w:sz w:val="18"/>
          <w:lang w:eastAsia="zh-CN"/>
        </w:rPr>
        <w:t>服务器上的物理内核</w:t>
      </w:r>
      <w:r w:rsidRPr="00CB45F1">
        <w:rPr>
          <w:rFonts w:ascii="SimSun" w:eastAsia="SimSun" w:hAnsi="SimSun" w:cs="Arial" w:hint="eastAsia"/>
          <w:b w:val="0"/>
          <w:bCs w:val="0"/>
          <w:i w:val="0"/>
          <w:iCs w:val="0"/>
          <w:color w:val="auto"/>
          <w:sz w:val="18"/>
          <w:lang w:eastAsia="zh-CN"/>
        </w:rPr>
        <w:t>”</w:t>
      </w:r>
      <w:r w:rsidRPr="00EC331D">
        <w:rPr>
          <w:rFonts w:ascii="Arial" w:eastAsia="SimSun" w:hAnsi="Arial" w:cs="Arial" w:hint="eastAsia"/>
          <w:b w:val="0"/>
          <w:bCs w:val="0"/>
          <w:i w:val="0"/>
          <w:iCs w:val="0"/>
          <w:color w:val="auto"/>
          <w:sz w:val="18"/>
          <w:lang w:eastAsia="zh-CN"/>
        </w:rPr>
        <w:t>一节中所述分配了所需数量的许可的每个服务器，您可在许可服务器上的一个物理</w:t>
      </w:r>
      <w:r w:rsidRPr="00EC331D">
        <w:rPr>
          <w:rFonts w:ascii="Arial" w:eastAsia="SimSun" w:hAnsi="Arial" w:cs="Arial" w:hint="eastAsia"/>
          <w:b w:val="0"/>
          <w:bCs w:val="0"/>
          <w:i w:val="0"/>
          <w:iCs w:val="0"/>
          <w:color w:val="auto"/>
          <w:sz w:val="18"/>
          <w:lang w:eastAsia="zh-CN"/>
        </w:rPr>
        <w:t xml:space="preserve"> OSE </w:t>
      </w:r>
      <w:r w:rsidRPr="00EC331D">
        <w:rPr>
          <w:rFonts w:ascii="Arial" w:eastAsia="SimSun" w:hAnsi="Arial" w:cs="Arial" w:hint="eastAsia"/>
          <w:b w:val="0"/>
          <w:bCs w:val="0"/>
          <w:i w:val="0"/>
          <w:iCs w:val="0"/>
          <w:color w:val="auto"/>
          <w:sz w:val="18"/>
          <w:lang w:eastAsia="zh-CN"/>
        </w:rPr>
        <w:t>和任意数量的虚拟</w:t>
      </w:r>
      <w:r w:rsidRPr="00EC331D">
        <w:rPr>
          <w:rFonts w:ascii="Arial" w:eastAsia="SimSun" w:hAnsi="Arial" w:cs="Arial" w:hint="eastAsia"/>
          <w:b w:val="0"/>
          <w:bCs w:val="0"/>
          <w:i w:val="0"/>
          <w:iCs w:val="0"/>
          <w:color w:val="auto"/>
          <w:sz w:val="18"/>
          <w:lang w:eastAsia="zh-CN"/>
        </w:rPr>
        <w:t xml:space="preserve"> OSE </w:t>
      </w:r>
      <w:r w:rsidRPr="00EC331D">
        <w:rPr>
          <w:rFonts w:ascii="Arial" w:eastAsia="SimSun" w:hAnsi="Arial" w:cs="Arial" w:hint="eastAsia"/>
          <w:b w:val="0"/>
          <w:bCs w:val="0"/>
          <w:i w:val="0"/>
          <w:iCs w:val="0"/>
          <w:color w:val="auto"/>
          <w:sz w:val="18"/>
          <w:lang w:eastAsia="zh-CN"/>
        </w:rPr>
        <w:t>中运行任意数量的服务器软件实例</w:t>
      </w:r>
    </w:p>
    <w:p w14:paraId="1B80042B" w14:textId="77777777" w:rsidR="00282633" w:rsidRPr="00EC331D" w:rsidRDefault="00282633" w:rsidP="00282633">
      <w:pPr>
        <w:pStyle w:val="Heading4"/>
        <w:keepNext w:val="0"/>
        <w:keepLines w:val="0"/>
        <w:widowControl w:val="0"/>
        <w:spacing w:before="120" w:after="120"/>
        <w:ind w:left="270"/>
        <w:rPr>
          <w:rFonts w:ascii="Arial" w:eastAsia="SimSun" w:hAnsi="Arial" w:cs="Arial"/>
          <w:lang w:eastAsia="zh-CN"/>
        </w:rPr>
      </w:pPr>
      <w:r w:rsidRPr="00EC331D">
        <w:rPr>
          <w:rFonts w:ascii="Arial" w:eastAsia="SimSun" w:hAnsi="Arial" w:cs="Arial" w:hint="eastAsia"/>
          <w:b w:val="0"/>
          <w:bCs w:val="0"/>
          <w:i w:val="0"/>
          <w:iCs w:val="0"/>
          <w:color w:val="auto"/>
          <w:sz w:val="18"/>
          <w:lang w:eastAsia="zh-CN"/>
        </w:rPr>
        <w:t>单个虚拟</w:t>
      </w:r>
      <w:r w:rsidRPr="00EC331D">
        <w:rPr>
          <w:rFonts w:ascii="Arial" w:eastAsia="SimSun" w:hAnsi="Arial" w:cs="Arial" w:hint="eastAsia"/>
          <w:b w:val="0"/>
          <w:bCs w:val="0"/>
          <w:i w:val="0"/>
          <w:iCs w:val="0"/>
          <w:color w:val="auto"/>
          <w:sz w:val="18"/>
          <w:lang w:eastAsia="zh-CN"/>
        </w:rPr>
        <w:t xml:space="preserve"> OSE</w:t>
      </w:r>
      <w:r w:rsidRPr="00EC331D">
        <w:rPr>
          <w:rFonts w:ascii="Arial" w:eastAsia="SimSun" w:hAnsi="Arial" w:cs="Arial" w:hint="eastAsia"/>
          <w:b w:val="0"/>
          <w:bCs w:val="0"/>
          <w:i w:val="0"/>
          <w:iCs w:val="0"/>
          <w:color w:val="auto"/>
          <w:sz w:val="18"/>
          <w:lang w:eastAsia="zh-CN"/>
        </w:rPr>
        <w:t>。对于已按照上面</w:t>
      </w:r>
      <w:r w:rsidRPr="00CB45F1">
        <w:rPr>
          <w:rFonts w:ascii="SimSun" w:eastAsia="SimSun" w:hAnsi="SimSun" w:cs="Arial" w:hint="eastAsia"/>
          <w:b w:val="0"/>
          <w:bCs w:val="0"/>
          <w:i w:val="0"/>
          <w:iCs w:val="0"/>
          <w:color w:val="auto"/>
          <w:sz w:val="18"/>
          <w:lang w:eastAsia="zh-CN"/>
        </w:rPr>
        <w:t>“</w:t>
      </w:r>
      <w:r w:rsidRPr="00EC331D">
        <w:rPr>
          <w:rFonts w:ascii="Arial" w:eastAsia="SimSun" w:hAnsi="Arial" w:cs="Arial" w:hint="eastAsia"/>
          <w:b w:val="0"/>
          <w:bCs w:val="0"/>
          <w:i w:val="0"/>
          <w:iCs w:val="0"/>
          <w:color w:val="auto"/>
          <w:sz w:val="18"/>
          <w:lang w:eastAsia="zh-CN"/>
        </w:rPr>
        <w:t>单个虚拟</w:t>
      </w:r>
      <w:r w:rsidRPr="00EC331D">
        <w:rPr>
          <w:rFonts w:ascii="Arial" w:eastAsia="SimSun" w:hAnsi="Arial" w:cs="Arial" w:hint="eastAsia"/>
          <w:b w:val="0"/>
          <w:bCs w:val="0"/>
          <w:i w:val="0"/>
          <w:iCs w:val="0"/>
          <w:color w:val="auto"/>
          <w:sz w:val="18"/>
          <w:lang w:eastAsia="zh-CN"/>
        </w:rPr>
        <w:t xml:space="preserve"> OSE</w:t>
      </w:r>
      <w:r w:rsidRPr="00CB45F1">
        <w:rPr>
          <w:rFonts w:ascii="SimSun" w:eastAsia="SimSun" w:hAnsi="SimSun" w:cs="Arial" w:hint="eastAsia"/>
          <w:b w:val="0"/>
          <w:bCs w:val="0"/>
          <w:i w:val="0"/>
          <w:iCs w:val="0"/>
          <w:color w:val="auto"/>
          <w:sz w:val="18"/>
          <w:lang w:eastAsia="zh-CN"/>
        </w:rPr>
        <w:t>”</w:t>
      </w:r>
      <w:r w:rsidRPr="00EC331D">
        <w:rPr>
          <w:rFonts w:ascii="Arial" w:eastAsia="SimSun" w:hAnsi="Arial" w:cs="Arial" w:hint="eastAsia"/>
          <w:b w:val="0"/>
          <w:bCs w:val="0"/>
          <w:i w:val="0"/>
          <w:iCs w:val="0"/>
          <w:color w:val="auto"/>
          <w:sz w:val="18"/>
          <w:lang w:eastAsia="zh-CN"/>
        </w:rPr>
        <w:t>一节中所述分配了所需数量的许可的每个虚拟</w:t>
      </w:r>
      <w:r w:rsidRPr="00EC331D">
        <w:rPr>
          <w:rFonts w:ascii="Arial" w:eastAsia="SimSun" w:hAnsi="Arial" w:cs="Arial" w:hint="eastAsia"/>
          <w:b w:val="0"/>
          <w:bCs w:val="0"/>
          <w:i w:val="0"/>
          <w:iCs w:val="0"/>
          <w:color w:val="auto"/>
          <w:sz w:val="18"/>
          <w:lang w:eastAsia="zh-CN"/>
        </w:rPr>
        <w:t xml:space="preserve"> OSE</w:t>
      </w:r>
      <w:r w:rsidRPr="00EC331D">
        <w:rPr>
          <w:rFonts w:ascii="Arial" w:eastAsia="SimSun" w:hAnsi="Arial" w:cs="Arial" w:hint="eastAsia"/>
          <w:b w:val="0"/>
          <w:bCs w:val="0"/>
          <w:i w:val="0"/>
          <w:iCs w:val="0"/>
          <w:color w:val="auto"/>
          <w:sz w:val="18"/>
          <w:lang w:eastAsia="zh-CN"/>
        </w:rPr>
        <w:t>，您有权在该虚拟</w:t>
      </w:r>
      <w:r w:rsidRPr="00EC331D">
        <w:rPr>
          <w:rFonts w:ascii="Arial" w:eastAsia="SimSun" w:hAnsi="Arial" w:cs="Arial" w:hint="eastAsia"/>
          <w:b w:val="0"/>
          <w:bCs w:val="0"/>
          <w:i w:val="0"/>
          <w:iCs w:val="0"/>
          <w:color w:val="auto"/>
          <w:sz w:val="18"/>
          <w:lang w:eastAsia="zh-CN"/>
        </w:rPr>
        <w:t xml:space="preserve"> OSE </w:t>
      </w:r>
      <w:r w:rsidRPr="00EC331D">
        <w:rPr>
          <w:rFonts w:ascii="Arial" w:eastAsia="SimSun" w:hAnsi="Arial" w:cs="Arial" w:hint="eastAsia"/>
          <w:b w:val="0"/>
          <w:bCs w:val="0"/>
          <w:i w:val="0"/>
          <w:iCs w:val="0"/>
          <w:color w:val="auto"/>
          <w:sz w:val="18"/>
          <w:lang w:eastAsia="zh-CN"/>
        </w:rPr>
        <w:t>中运行任意数量的服务器软件实例。</w:t>
      </w:r>
    </w:p>
    <w:p w14:paraId="1B80042C" w14:textId="77777777" w:rsidR="00282633" w:rsidRPr="00EC331D" w:rsidRDefault="00282633" w:rsidP="00282633">
      <w:pPr>
        <w:pStyle w:val="PURBlueStrong-Indented"/>
        <w:rPr>
          <w:rFonts w:eastAsia="SimSun" w:cs="Arial"/>
          <w:lang w:eastAsia="zh-CN"/>
        </w:rPr>
      </w:pPr>
      <w:r w:rsidRPr="00EC331D">
        <w:rPr>
          <w:rFonts w:eastAsia="SimSun" w:cs="Arial" w:hint="eastAsia"/>
          <w:lang w:eastAsia="zh-CN"/>
        </w:rPr>
        <w:t>以下条款适用于服务器软件的标准版和</w:t>
      </w:r>
      <w:r w:rsidRPr="00EC331D">
        <w:rPr>
          <w:rFonts w:eastAsia="SimSun" w:cs="Arial" w:hint="eastAsia"/>
          <w:lang w:eastAsia="zh-CN"/>
        </w:rPr>
        <w:t xml:space="preserve"> Web </w:t>
      </w:r>
      <w:r w:rsidRPr="00EC331D">
        <w:rPr>
          <w:rFonts w:eastAsia="SimSun" w:cs="Arial" w:hint="eastAsia"/>
          <w:lang w:eastAsia="zh-CN"/>
        </w:rPr>
        <w:t>版</w:t>
      </w:r>
    </w:p>
    <w:p w14:paraId="1B80042D" w14:textId="77777777" w:rsidR="00282633" w:rsidRPr="00EC331D" w:rsidRDefault="00282633" w:rsidP="00282633">
      <w:pPr>
        <w:pStyle w:val="Heading4"/>
        <w:keepNext w:val="0"/>
        <w:keepLines w:val="0"/>
        <w:widowControl w:val="0"/>
        <w:spacing w:before="120" w:after="120"/>
        <w:ind w:left="270"/>
        <w:rPr>
          <w:rFonts w:ascii="Arial" w:eastAsia="SimSun" w:hAnsi="Arial" w:cs="Arial"/>
          <w:lang w:eastAsia="zh-CN"/>
        </w:rPr>
      </w:pPr>
      <w:r w:rsidRPr="00EC331D">
        <w:rPr>
          <w:rFonts w:ascii="Arial" w:eastAsia="SimSun" w:hAnsi="Arial" w:cs="Arial" w:hint="eastAsia"/>
          <w:b w:val="0"/>
          <w:bCs w:val="0"/>
          <w:i w:val="0"/>
          <w:iCs w:val="0"/>
          <w:color w:val="auto"/>
          <w:sz w:val="18"/>
          <w:lang w:eastAsia="zh-CN"/>
        </w:rPr>
        <w:t>您运行服务器软件实例的权利取决于确定所需软件许可数量时所选的选项：</w:t>
      </w:r>
    </w:p>
    <w:p w14:paraId="1B80042E" w14:textId="77777777" w:rsidR="00282633" w:rsidRPr="00EC331D" w:rsidRDefault="00282633" w:rsidP="00282633">
      <w:pPr>
        <w:pStyle w:val="Heading4"/>
        <w:keepNext w:val="0"/>
        <w:keepLines w:val="0"/>
        <w:widowControl w:val="0"/>
        <w:spacing w:before="120" w:after="120"/>
        <w:ind w:left="270"/>
        <w:rPr>
          <w:rFonts w:ascii="Arial" w:eastAsia="SimSun" w:hAnsi="Arial" w:cs="Arial"/>
          <w:lang w:eastAsia="zh-CN"/>
        </w:rPr>
      </w:pPr>
      <w:r w:rsidRPr="00EC331D">
        <w:rPr>
          <w:rFonts w:ascii="Arial" w:eastAsia="SimSun" w:hAnsi="Arial" w:cs="Arial" w:hint="eastAsia"/>
          <w:b w:val="0"/>
          <w:bCs w:val="0"/>
          <w:i w:val="0"/>
          <w:iCs w:val="0"/>
          <w:color w:val="auto"/>
          <w:sz w:val="18"/>
          <w:lang w:eastAsia="zh-CN"/>
        </w:rPr>
        <w:t>服务器上的物理内核。对于已按照上面</w:t>
      </w:r>
      <w:r w:rsidRPr="00CB45F1">
        <w:rPr>
          <w:rFonts w:ascii="SimSun" w:eastAsia="SimSun" w:hAnsi="SimSun" w:cs="Arial" w:hint="eastAsia"/>
          <w:b w:val="0"/>
          <w:bCs w:val="0"/>
          <w:i w:val="0"/>
          <w:iCs w:val="0"/>
          <w:color w:val="auto"/>
          <w:sz w:val="18"/>
          <w:lang w:eastAsia="zh-CN"/>
        </w:rPr>
        <w:t>“</w:t>
      </w:r>
      <w:r w:rsidRPr="00EC331D">
        <w:rPr>
          <w:rFonts w:ascii="Arial" w:eastAsia="SimSun" w:hAnsi="Arial" w:cs="Arial" w:hint="eastAsia"/>
          <w:b w:val="0"/>
          <w:bCs w:val="0"/>
          <w:i w:val="0"/>
          <w:iCs w:val="0"/>
          <w:color w:val="auto"/>
          <w:sz w:val="18"/>
          <w:lang w:eastAsia="zh-CN"/>
        </w:rPr>
        <w:t>服务器上的物理内核</w:t>
      </w:r>
      <w:r w:rsidRPr="00CB45F1">
        <w:rPr>
          <w:rFonts w:ascii="SimSun" w:eastAsia="SimSun" w:hAnsi="SimSun" w:cs="Arial" w:hint="eastAsia"/>
          <w:b w:val="0"/>
          <w:bCs w:val="0"/>
          <w:i w:val="0"/>
          <w:iCs w:val="0"/>
          <w:color w:val="auto"/>
          <w:sz w:val="18"/>
          <w:lang w:eastAsia="zh-CN"/>
        </w:rPr>
        <w:t>”</w:t>
      </w:r>
      <w:r w:rsidRPr="00EC331D">
        <w:rPr>
          <w:rFonts w:ascii="Arial" w:eastAsia="SimSun" w:hAnsi="Arial" w:cs="Arial" w:hint="eastAsia"/>
          <w:b w:val="0"/>
          <w:bCs w:val="0"/>
          <w:i w:val="0"/>
          <w:iCs w:val="0"/>
          <w:color w:val="auto"/>
          <w:sz w:val="18"/>
          <w:lang w:eastAsia="zh-CN"/>
        </w:rPr>
        <w:t>一节中所述分配了所需数量的许可的每个服务器，您可在许可服务器上的物理</w:t>
      </w:r>
      <w:r w:rsidRPr="00EC331D">
        <w:rPr>
          <w:rFonts w:ascii="Arial" w:eastAsia="SimSun" w:hAnsi="Arial" w:cs="Arial" w:hint="eastAsia"/>
          <w:b w:val="0"/>
          <w:bCs w:val="0"/>
          <w:i w:val="0"/>
          <w:iCs w:val="0"/>
          <w:color w:val="auto"/>
          <w:sz w:val="18"/>
          <w:lang w:eastAsia="zh-CN"/>
        </w:rPr>
        <w:t xml:space="preserve"> OSE </w:t>
      </w:r>
      <w:r w:rsidRPr="00EC331D">
        <w:rPr>
          <w:rFonts w:ascii="Arial" w:eastAsia="SimSun" w:hAnsi="Arial" w:cs="Arial" w:hint="eastAsia"/>
          <w:b w:val="0"/>
          <w:bCs w:val="0"/>
          <w:i w:val="0"/>
          <w:iCs w:val="0"/>
          <w:color w:val="auto"/>
          <w:sz w:val="18"/>
          <w:lang w:eastAsia="zh-CN"/>
        </w:rPr>
        <w:t>中运行任意数量的服务器软件实例。</w:t>
      </w:r>
    </w:p>
    <w:p w14:paraId="1B80042F" w14:textId="77777777" w:rsidR="00282633" w:rsidRPr="00EC331D" w:rsidRDefault="00282633" w:rsidP="00282633">
      <w:pPr>
        <w:pStyle w:val="Heading4"/>
        <w:keepNext w:val="0"/>
        <w:keepLines w:val="0"/>
        <w:widowControl w:val="0"/>
        <w:spacing w:before="120" w:after="120"/>
        <w:ind w:left="270"/>
        <w:rPr>
          <w:rFonts w:ascii="Arial" w:eastAsia="SimSun" w:hAnsi="Arial" w:cs="Arial"/>
          <w:lang w:eastAsia="zh-CN"/>
        </w:rPr>
      </w:pPr>
      <w:r w:rsidRPr="00EC331D">
        <w:rPr>
          <w:rFonts w:ascii="Arial" w:eastAsia="SimSun" w:hAnsi="Arial" w:cs="Arial" w:hint="eastAsia"/>
          <w:b w:val="0"/>
          <w:bCs w:val="0"/>
          <w:i w:val="0"/>
          <w:iCs w:val="0"/>
          <w:color w:val="auto"/>
          <w:sz w:val="18"/>
          <w:lang w:eastAsia="zh-CN"/>
        </w:rPr>
        <w:t>单个虚拟</w:t>
      </w:r>
      <w:r w:rsidRPr="00EC331D">
        <w:rPr>
          <w:rFonts w:ascii="Arial" w:eastAsia="SimSun" w:hAnsi="Arial" w:cs="Arial" w:hint="eastAsia"/>
          <w:b w:val="0"/>
          <w:bCs w:val="0"/>
          <w:i w:val="0"/>
          <w:iCs w:val="0"/>
          <w:color w:val="auto"/>
          <w:sz w:val="18"/>
          <w:lang w:eastAsia="zh-CN"/>
        </w:rPr>
        <w:t xml:space="preserve"> OSE</w:t>
      </w:r>
      <w:r w:rsidRPr="00EC331D">
        <w:rPr>
          <w:rFonts w:ascii="Arial" w:eastAsia="SimSun" w:hAnsi="Arial" w:cs="Arial" w:hint="eastAsia"/>
          <w:b w:val="0"/>
          <w:bCs w:val="0"/>
          <w:i w:val="0"/>
          <w:iCs w:val="0"/>
          <w:color w:val="auto"/>
          <w:sz w:val="18"/>
          <w:lang w:eastAsia="zh-CN"/>
        </w:rPr>
        <w:t>。对于已按照上面</w:t>
      </w:r>
      <w:r w:rsidRPr="00CB45F1">
        <w:rPr>
          <w:rFonts w:ascii="SimSun" w:eastAsia="SimSun" w:hAnsi="SimSun" w:cs="Arial" w:hint="eastAsia"/>
          <w:b w:val="0"/>
          <w:bCs w:val="0"/>
          <w:i w:val="0"/>
          <w:iCs w:val="0"/>
          <w:color w:val="auto"/>
          <w:sz w:val="18"/>
          <w:lang w:eastAsia="zh-CN"/>
        </w:rPr>
        <w:t>“</w:t>
      </w:r>
      <w:r w:rsidRPr="00EC331D">
        <w:rPr>
          <w:rFonts w:ascii="Arial" w:eastAsia="SimSun" w:hAnsi="Arial" w:cs="Arial" w:hint="eastAsia"/>
          <w:b w:val="0"/>
          <w:bCs w:val="0"/>
          <w:i w:val="0"/>
          <w:iCs w:val="0"/>
          <w:color w:val="auto"/>
          <w:sz w:val="18"/>
          <w:lang w:eastAsia="zh-CN"/>
        </w:rPr>
        <w:t>单个虚拟</w:t>
      </w:r>
      <w:r w:rsidRPr="00EC331D">
        <w:rPr>
          <w:rFonts w:ascii="Arial" w:eastAsia="SimSun" w:hAnsi="Arial" w:cs="Arial" w:hint="eastAsia"/>
          <w:b w:val="0"/>
          <w:bCs w:val="0"/>
          <w:i w:val="0"/>
          <w:iCs w:val="0"/>
          <w:color w:val="auto"/>
          <w:sz w:val="18"/>
          <w:lang w:eastAsia="zh-CN"/>
        </w:rPr>
        <w:t xml:space="preserve"> OSE</w:t>
      </w:r>
      <w:r w:rsidRPr="00CB45F1">
        <w:rPr>
          <w:rFonts w:ascii="SimSun" w:eastAsia="SimSun" w:hAnsi="SimSun" w:cs="Arial" w:hint="eastAsia"/>
          <w:b w:val="0"/>
          <w:bCs w:val="0"/>
          <w:i w:val="0"/>
          <w:iCs w:val="0"/>
          <w:color w:val="auto"/>
          <w:sz w:val="18"/>
          <w:lang w:eastAsia="zh-CN"/>
        </w:rPr>
        <w:t>”</w:t>
      </w:r>
      <w:r w:rsidRPr="00EC331D">
        <w:rPr>
          <w:rFonts w:ascii="Arial" w:eastAsia="SimSun" w:hAnsi="Arial" w:cs="Arial" w:hint="eastAsia"/>
          <w:b w:val="0"/>
          <w:bCs w:val="0"/>
          <w:i w:val="0"/>
          <w:iCs w:val="0"/>
          <w:color w:val="auto"/>
          <w:sz w:val="18"/>
          <w:lang w:eastAsia="zh-CN"/>
        </w:rPr>
        <w:t>一节中所述分配了所需数量的许可的每个虚拟</w:t>
      </w:r>
      <w:r w:rsidRPr="00EC331D">
        <w:rPr>
          <w:rFonts w:ascii="Arial" w:eastAsia="SimSun" w:hAnsi="Arial" w:cs="Arial" w:hint="eastAsia"/>
          <w:b w:val="0"/>
          <w:bCs w:val="0"/>
          <w:i w:val="0"/>
          <w:iCs w:val="0"/>
          <w:color w:val="auto"/>
          <w:sz w:val="18"/>
          <w:lang w:eastAsia="zh-CN"/>
        </w:rPr>
        <w:t xml:space="preserve"> OSE</w:t>
      </w:r>
      <w:r w:rsidRPr="00EC331D">
        <w:rPr>
          <w:rFonts w:ascii="Arial" w:eastAsia="SimSun" w:hAnsi="Arial" w:cs="Arial" w:hint="eastAsia"/>
          <w:b w:val="0"/>
          <w:bCs w:val="0"/>
          <w:i w:val="0"/>
          <w:iCs w:val="0"/>
          <w:color w:val="auto"/>
          <w:sz w:val="18"/>
          <w:lang w:eastAsia="zh-CN"/>
        </w:rPr>
        <w:t>，您有权在该虚拟</w:t>
      </w:r>
      <w:r w:rsidRPr="00EC331D">
        <w:rPr>
          <w:rFonts w:ascii="Arial" w:eastAsia="SimSun" w:hAnsi="Arial" w:cs="Arial" w:hint="eastAsia"/>
          <w:b w:val="0"/>
          <w:bCs w:val="0"/>
          <w:i w:val="0"/>
          <w:iCs w:val="0"/>
          <w:color w:val="auto"/>
          <w:sz w:val="18"/>
          <w:lang w:eastAsia="zh-CN"/>
        </w:rPr>
        <w:t xml:space="preserve"> OSE </w:t>
      </w:r>
      <w:r w:rsidRPr="00EC331D">
        <w:rPr>
          <w:rFonts w:ascii="Arial" w:eastAsia="SimSun" w:hAnsi="Arial" w:cs="Arial" w:hint="eastAsia"/>
          <w:b w:val="0"/>
          <w:bCs w:val="0"/>
          <w:i w:val="0"/>
          <w:iCs w:val="0"/>
          <w:color w:val="auto"/>
          <w:sz w:val="18"/>
          <w:lang w:eastAsia="zh-CN"/>
        </w:rPr>
        <w:t>中运行任意数量的软件实例。</w:t>
      </w:r>
    </w:p>
    <w:p w14:paraId="1B800430" w14:textId="77777777" w:rsidR="00282633" w:rsidRPr="00684C6B" w:rsidRDefault="00282633" w:rsidP="00282633">
      <w:pPr>
        <w:pStyle w:val="PURHeading2"/>
        <w:rPr>
          <w:rFonts w:ascii="Arial" w:eastAsia="SimSun" w:hAnsi="Arial" w:cs="Arial"/>
          <w:b/>
          <w:bCs/>
          <w:lang w:eastAsia="zh-CN"/>
        </w:rPr>
      </w:pPr>
      <w:r w:rsidRPr="00684C6B">
        <w:rPr>
          <w:rFonts w:ascii="Arial" w:eastAsia="SimSun" w:hAnsi="Arial" w:cs="Arial" w:hint="eastAsia"/>
          <w:b/>
          <w:bCs/>
          <w:lang w:eastAsia="zh-CN"/>
        </w:rPr>
        <w:t>运行附加软件的实例</w:t>
      </w:r>
    </w:p>
    <w:p w14:paraId="1B800431" w14:textId="77777777" w:rsidR="00282633" w:rsidRPr="00EC331D" w:rsidRDefault="00282633" w:rsidP="00282633">
      <w:pPr>
        <w:pStyle w:val="PURBody-Indented"/>
        <w:rPr>
          <w:rFonts w:eastAsia="SimSun" w:cs="Arial"/>
          <w:lang w:eastAsia="zh-CN"/>
        </w:rPr>
      </w:pPr>
      <w:r w:rsidRPr="00EC331D">
        <w:rPr>
          <w:rFonts w:eastAsia="SimSun" w:cs="Arial" w:hint="eastAsia"/>
          <w:lang w:eastAsia="zh-CN"/>
        </w:rPr>
        <w:t>您可以在任意数量的设备上的物理或虚拟</w:t>
      </w:r>
      <w:r w:rsidRPr="00EC331D">
        <w:rPr>
          <w:rFonts w:eastAsia="SimSun" w:cs="Arial" w:hint="eastAsia"/>
          <w:lang w:eastAsia="zh-CN"/>
        </w:rPr>
        <w:t xml:space="preserve"> OSE </w:t>
      </w:r>
      <w:r w:rsidRPr="00EC331D">
        <w:rPr>
          <w:rFonts w:eastAsia="SimSun" w:cs="Arial" w:hint="eastAsia"/>
          <w:lang w:eastAsia="zh-CN"/>
        </w:rPr>
        <w:t>中运行或以其他方式使用</w:t>
      </w:r>
      <w:hyperlink w:anchor="Appendix1" w:history="1">
        <w:r w:rsidRPr="00EC331D">
          <w:rPr>
            <w:rStyle w:val="Hyperlink"/>
            <w:rFonts w:eastAsia="SimSun" w:cs="Arial" w:hint="eastAsia"/>
            <w:lang w:eastAsia="zh-CN"/>
          </w:rPr>
          <w:t>附录</w:t>
        </w:r>
        <w:r w:rsidRPr="00EC331D">
          <w:rPr>
            <w:rStyle w:val="Hyperlink"/>
            <w:rFonts w:eastAsia="SimSun" w:cs="Arial" w:hint="eastAsia"/>
            <w:lang w:eastAsia="zh-CN"/>
          </w:rPr>
          <w:t xml:space="preserve"> 1</w:t>
        </w:r>
      </w:hyperlink>
      <w:r w:rsidRPr="00EC331D">
        <w:rPr>
          <w:rFonts w:eastAsia="SimSun" w:cs="Arial" w:hint="eastAsia"/>
          <w:lang w:eastAsia="zh-CN"/>
        </w:rPr>
        <w:t xml:space="preserve"> </w:t>
      </w:r>
      <w:r w:rsidRPr="00EC331D">
        <w:rPr>
          <w:rFonts w:eastAsia="SimSun" w:cs="Arial" w:hint="eastAsia"/>
          <w:lang w:eastAsia="zh-CN"/>
        </w:rPr>
        <w:t>中列出的相应附加软件的任意数量的实例。您只能将这些实例与服务器软件一起使用。您可以直接与服务器软件一起使用任何实例，或通过其他附加软件间接地使用。</w:t>
      </w:r>
    </w:p>
    <w:p w14:paraId="1B800432" w14:textId="77777777" w:rsidR="00EA48AA" w:rsidRPr="00684C6B" w:rsidRDefault="00EA48AA" w:rsidP="00EA48AA">
      <w:pPr>
        <w:pStyle w:val="PURHeading2"/>
        <w:rPr>
          <w:rFonts w:ascii="Arial" w:eastAsia="SimSun" w:hAnsi="Arial" w:cs="Arial"/>
          <w:b/>
          <w:bCs/>
          <w:lang w:eastAsia="zh-CN"/>
        </w:rPr>
      </w:pPr>
      <w:r w:rsidRPr="00684C6B">
        <w:rPr>
          <w:rFonts w:ascii="Arial" w:eastAsia="SimSun" w:hAnsi="Arial" w:cs="Arial" w:hint="eastAsia"/>
          <w:b/>
          <w:bCs/>
          <w:lang w:eastAsia="zh-CN"/>
        </w:rPr>
        <w:lastRenderedPageBreak/>
        <w:t>在服务器或存储介质上创建和存储实例</w:t>
      </w:r>
    </w:p>
    <w:p w14:paraId="1B800433" w14:textId="77777777" w:rsidR="00EA48AA" w:rsidRPr="00EC331D" w:rsidRDefault="00EA48AA" w:rsidP="00EA48AA">
      <w:pPr>
        <w:pStyle w:val="PURBody-Indented"/>
        <w:rPr>
          <w:rFonts w:eastAsia="SimSun" w:cs="Arial"/>
          <w:lang w:eastAsia="zh-CN"/>
        </w:rPr>
      </w:pPr>
      <w:r w:rsidRPr="00EC331D">
        <w:rPr>
          <w:rFonts w:eastAsia="SimSun" w:cs="Arial" w:hint="eastAsia"/>
          <w:lang w:eastAsia="zh-CN"/>
        </w:rPr>
        <w:t>对于获得的每一份软件许可，您拥有以下附加权利：</w:t>
      </w:r>
    </w:p>
    <w:p w14:paraId="1B800434" w14:textId="77777777" w:rsidR="00EA48AA" w:rsidRPr="00EC331D" w:rsidRDefault="00EA48AA" w:rsidP="000C1827">
      <w:pPr>
        <w:pStyle w:val="PURBullet-Indented"/>
        <w:rPr>
          <w:rFonts w:eastAsia="SimSun" w:cs="Arial"/>
          <w:lang w:eastAsia="zh-CN"/>
        </w:rPr>
      </w:pPr>
      <w:r w:rsidRPr="00EC331D">
        <w:rPr>
          <w:rFonts w:eastAsia="SimSun" w:cs="Arial" w:hint="eastAsia"/>
          <w:lang w:eastAsia="zh-CN"/>
        </w:rPr>
        <w:t>您可以创建服务器软件和客户端软件的任意数量的实例。</w:t>
      </w:r>
    </w:p>
    <w:p w14:paraId="1B800435" w14:textId="77777777" w:rsidR="00EA48AA" w:rsidRPr="00EC331D" w:rsidRDefault="00EA48AA" w:rsidP="000C1827">
      <w:pPr>
        <w:pStyle w:val="PURBullet-Indented"/>
        <w:rPr>
          <w:rFonts w:eastAsia="SimSun" w:cs="Arial"/>
          <w:lang w:eastAsia="zh-CN"/>
        </w:rPr>
      </w:pPr>
      <w:r w:rsidRPr="00EC331D">
        <w:rPr>
          <w:rFonts w:eastAsia="SimSun" w:cs="Arial" w:hint="eastAsia"/>
          <w:lang w:eastAsia="zh-CN"/>
        </w:rPr>
        <w:t>您可以在任何服务器或存储介质上存储服务器软件和客户端软件的实例。</w:t>
      </w:r>
    </w:p>
    <w:p w14:paraId="1B800436" w14:textId="77777777" w:rsidR="00EA48AA" w:rsidRPr="00EC331D" w:rsidRDefault="00EA48AA" w:rsidP="00D6363C">
      <w:pPr>
        <w:pStyle w:val="PURBullet-Indented"/>
        <w:rPr>
          <w:rFonts w:eastAsia="SimSun" w:cs="Arial"/>
          <w:lang w:eastAsia="zh-CN"/>
        </w:rPr>
      </w:pPr>
      <w:r w:rsidRPr="00EC331D">
        <w:rPr>
          <w:rFonts w:eastAsia="SimSun" w:cs="Arial" w:hint="eastAsia"/>
          <w:lang w:eastAsia="zh-CN"/>
        </w:rPr>
        <w:t>您可创建和存储服务器软件及客户端软件的实例，但目的仅限于按照以上所述依据软件许可行使运行服务器软件实例的权利。</w:t>
      </w:r>
    </w:p>
    <w:p w14:paraId="1B800437" w14:textId="77777777" w:rsidR="00282633" w:rsidRPr="00684C6B" w:rsidRDefault="00282633" w:rsidP="00282633">
      <w:pPr>
        <w:pStyle w:val="PURHeading2"/>
        <w:rPr>
          <w:rFonts w:ascii="Arial" w:eastAsia="SimSun" w:hAnsi="Arial" w:cs="Arial"/>
          <w:b/>
          <w:bCs/>
          <w:lang w:eastAsia="zh-CN"/>
        </w:rPr>
      </w:pPr>
      <w:r w:rsidRPr="00684C6B">
        <w:rPr>
          <w:rFonts w:ascii="Arial" w:eastAsia="SimSun" w:hAnsi="Arial" w:cs="Arial" w:hint="eastAsia"/>
          <w:b/>
          <w:bCs/>
          <w:lang w:eastAsia="zh-CN"/>
        </w:rPr>
        <w:t>其他许可要求和</w:t>
      </w:r>
      <w:r w:rsidRPr="00684C6B">
        <w:rPr>
          <w:rFonts w:ascii="Arial" w:eastAsia="SimSun" w:hAnsi="Arial" w:cs="Arial" w:hint="eastAsia"/>
          <w:b/>
          <w:bCs/>
          <w:lang w:eastAsia="zh-CN"/>
        </w:rPr>
        <w:t>/</w:t>
      </w:r>
      <w:r w:rsidRPr="00684C6B">
        <w:rPr>
          <w:rFonts w:ascii="Arial" w:eastAsia="SimSun" w:hAnsi="Arial" w:cs="Arial" w:hint="eastAsia"/>
          <w:b/>
          <w:bCs/>
          <w:lang w:eastAsia="zh-CN"/>
        </w:rPr>
        <w:t>或使用权利</w:t>
      </w:r>
    </w:p>
    <w:p w14:paraId="1B800438" w14:textId="77777777" w:rsidR="00282633" w:rsidRPr="00EC331D" w:rsidRDefault="00284E2C" w:rsidP="00282633">
      <w:pPr>
        <w:pStyle w:val="PURBlueStrong-Indented"/>
        <w:rPr>
          <w:rFonts w:eastAsia="SimSun" w:cs="Arial"/>
          <w:lang w:eastAsia="zh-CN"/>
        </w:rPr>
      </w:pPr>
      <w:r w:rsidRPr="00EC331D">
        <w:rPr>
          <w:rFonts w:eastAsia="SimSun" w:cs="Arial" w:hint="eastAsia"/>
          <w:lang w:eastAsia="zh-CN"/>
        </w:rPr>
        <w:t>访问时无需使用订户访问许可</w:t>
      </w:r>
      <w:r w:rsidRPr="00EC331D">
        <w:rPr>
          <w:rFonts w:eastAsia="SimSun" w:cs="Arial" w:hint="eastAsia"/>
          <w:lang w:eastAsia="zh-CN"/>
        </w:rPr>
        <w:t xml:space="preserve"> (SAL)</w:t>
      </w:r>
    </w:p>
    <w:p w14:paraId="1B800439" w14:textId="77777777" w:rsidR="00282633" w:rsidRPr="00EC331D" w:rsidRDefault="00284E2C" w:rsidP="00282633">
      <w:pPr>
        <w:pStyle w:val="PURBody-Indented"/>
        <w:rPr>
          <w:rFonts w:eastAsia="SimSun" w:cs="Arial"/>
          <w:lang w:eastAsia="zh-CN"/>
        </w:rPr>
      </w:pPr>
      <w:r w:rsidRPr="00EC331D">
        <w:rPr>
          <w:rFonts w:eastAsia="SimSun" w:cs="Arial" w:hint="eastAsia"/>
          <w:lang w:eastAsia="zh-CN"/>
        </w:rPr>
        <w:t>无需为其他设备获得</w:t>
      </w:r>
      <w:r w:rsidRPr="00EC331D">
        <w:rPr>
          <w:rFonts w:eastAsia="SimSun" w:cs="Arial" w:hint="eastAsia"/>
          <w:lang w:eastAsia="zh-CN"/>
        </w:rPr>
        <w:t xml:space="preserve"> SAL </w:t>
      </w:r>
      <w:r w:rsidRPr="00EC331D">
        <w:rPr>
          <w:rFonts w:eastAsia="SimSun" w:cs="Arial" w:hint="eastAsia"/>
          <w:lang w:eastAsia="zh-CN"/>
        </w:rPr>
        <w:t>便可以访问您的服务器软件实例。</w:t>
      </w:r>
    </w:p>
    <w:p w14:paraId="1B80043A" w14:textId="77777777" w:rsidR="00D62BE8" w:rsidRPr="00EC331D" w:rsidRDefault="00D62BE8" w:rsidP="00D62BE8">
      <w:pPr>
        <w:pStyle w:val="PURBlueStrong"/>
        <w:rPr>
          <w:rFonts w:eastAsia="SimSun" w:cs="Arial"/>
          <w:lang w:eastAsia="zh-CN"/>
        </w:rPr>
      </w:pPr>
      <w:r w:rsidRPr="00EC331D">
        <w:rPr>
          <w:rFonts w:eastAsia="SimSun" w:cs="Arial" w:hint="eastAsia"/>
          <w:lang w:eastAsia="zh-CN"/>
        </w:rPr>
        <w:t>可分发代码</w:t>
      </w:r>
    </w:p>
    <w:p w14:paraId="1B80043B" w14:textId="77777777" w:rsidR="00D62BE8" w:rsidRPr="00EC331D" w:rsidRDefault="00D62BE8" w:rsidP="00D62BE8">
      <w:pPr>
        <w:pStyle w:val="PURBody-Indented"/>
        <w:rPr>
          <w:rFonts w:eastAsia="SimSun" w:cs="Arial"/>
          <w:lang w:eastAsia="zh-CN"/>
        </w:rPr>
      </w:pPr>
      <w:r w:rsidRPr="00EC331D">
        <w:rPr>
          <w:rFonts w:eastAsia="SimSun" w:cs="Arial" w:hint="eastAsia"/>
          <w:lang w:eastAsia="zh-CN"/>
        </w:rPr>
        <w:t>您可以如</w:t>
      </w:r>
      <w:r w:rsidRPr="00CB45F1">
        <w:rPr>
          <w:rFonts w:ascii="SimSun" w:eastAsia="SimSun" w:hAnsi="SimSun" w:cs="Arial" w:hint="eastAsia"/>
          <w:lang w:eastAsia="zh-CN"/>
        </w:rPr>
        <w:t>“</w:t>
      </w:r>
      <w:r w:rsidRPr="00EC331D">
        <w:rPr>
          <w:rFonts w:eastAsia="SimSun" w:cs="Arial" w:hint="eastAsia"/>
          <w:lang w:eastAsia="zh-CN"/>
        </w:rPr>
        <w:t>通用许可条款</w:t>
      </w:r>
      <w:r w:rsidRPr="00CB45F1">
        <w:rPr>
          <w:rFonts w:ascii="SimSun" w:eastAsia="SimSun" w:hAnsi="SimSun" w:cs="Arial" w:hint="eastAsia"/>
          <w:lang w:eastAsia="zh-CN"/>
        </w:rPr>
        <w:t>”</w:t>
      </w:r>
      <w:r w:rsidRPr="00EC331D">
        <w:rPr>
          <w:rFonts w:eastAsia="SimSun" w:cs="Arial" w:hint="eastAsia"/>
          <w:lang w:eastAsia="zh-CN"/>
        </w:rPr>
        <w:t>中所述使用</w:t>
      </w:r>
      <w:r w:rsidRPr="00CB45F1">
        <w:rPr>
          <w:rFonts w:ascii="SimSun" w:eastAsia="SimSun" w:hAnsi="SimSun" w:cs="Arial" w:hint="eastAsia"/>
          <w:lang w:eastAsia="zh-CN"/>
        </w:rPr>
        <w:t>“</w:t>
      </w:r>
      <w:r w:rsidRPr="00EC331D">
        <w:rPr>
          <w:rFonts w:eastAsia="SimSun" w:cs="Arial" w:hint="eastAsia"/>
          <w:lang w:eastAsia="zh-CN"/>
        </w:rPr>
        <w:t>可分发代码”。</w:t>
      </w:r>
    </w:p>
    <w:p w14:paraId="1B80043C" w14:textId="77777777" w:rsidR="00D62BE8" w:rsidRPr="00684C6B" w:rsidRDefault="00D62BE8" w:rsidP="00D62BE8">
      <w:pPr>
        <w:pStyle w:val="PURHeading2"/>
        <w:rPr>
          <w:rFonts w:ascii="Arial" w:eastAsia="SimSun" w:hAnsi="Arial" w:cs="Arial"/>
          <w:b/>
          <w:bCs/>
          <w:lang w:eastAsia="zh-CN"/>
        </w:rPr>
      </w:pPr>
      <w:r w:rsidRPr="00684C6B">
        <w:rPr>
          <w:rFonts w:ascii="Arial" w:eastAsia="SimSun" w:hAnsi="Arial" w:cs="Arial" w:hint="eastAsia"/>
          <w:b/>
          <w:bCs/>
          <w:lang w:eastAsia="zh-CN"/>
        </w:rPr>
        <w:t>服务器场内的许可移动性</w:t>
      </w:r>
    </w:p>
    <w:p w14:paraId="1B80043D" w14:textId="77777777" w:rsidR="00D62BE8" w:rsidRPr="00EC331D" w:rsidRDefault="00D62BE8" w:rsidP="00D62BE8">
      <w:pPr>
        <w:pStyle w:val="PURBody-Indented"/>
        <w:rPr>
          <w:rFonts w:eastAsia="SimSun" w:cs="Arial"/>
          <w:lang w:eastAsia="zh-CN"/>
        </w:rPr>
      </w:pPr>
      <w:r w:rsidRPr="00EC331D">
        <w:rPr>
          <w:rFonts w:eastAsia="SimSun" w:cs="Arial" w:hint="eastAsia"/>
          <w:lang w:eastAsia="zh-CN"/>
        </w:rPr>
        <w:t>注意：仅适用于在下面的“产品特定许可条款”一节中指定为具有服务器场内的许可移动性的产品。</w:t>
      </w:r>
    </w:p>
    <w:p w14:paraId="1B80043E" w14:textId="77777777" w:rsidR="00D62BE8" w:rsidRPr="00EC331D" w:rsidRDefault="00D62BE8" w:rsidP="00D62BE8">
      <w:pPr>
        <w:pStyle w:val="PURBlueStrong"/>
        <w:rPr>
          <w:rFonts w:eastAsia="SimSun" w:cs="Arial"/>
          <w:lang w:eastAsia="zh-CN"/>
        </w:rPr>
      </w:pPr>
      <w:r w:rsidRPr="00EC331D">
        <w:rPr>
          <w:rFonts w:eastAsia="SimSun" w:cs="Arial" w:hint="eastAsia"/>
          <w:lang w:eastAsia="zh-CN"/>
        </w:rPr>
        <w:t>在服务器场内分配许可以及使用软件</w:t>
      </w:r>
    </w:p>
    <w:p w14:paraId="1B80043F" w14:textId="77777777" w:rsidR="005D2BF6" w:rsidRPr="00EC331D" w:rsidRDefault="005D2BF6" w:rsidP="005D2BF6">
      <w:pPr>
        <w:pStyle w:val="PURBody-Indented"/>
        <w:rPr>
          <w:rFonts w:eastAsia="SimSun" w:cs="Arial"/>
          <w:lang w:eastAsia="zh-CN"/>
        </w:rPr>
      </w:pPr>
      <w:r w:rsidRPr="00EC331D">
        <w:rPr>
          <w:rFonts w:eastAsia="SimSun" w:cs="Arial" w:hint="eastAsia"/>
          <w:lang w:eastAsia="zh-CN"/>
        </w:rPr>
        <w:t>您可以按照一般许可条款中所述重新分配内核许可。另外，您也可以按照如下所述重新分配这些许可。</w:t>
      </w:r>
    </w:p>
    <w:p w14:paraId="1B800440" w14:textId="77777777" w:rsidR="00D62BE8" w:rsidRPr="00EC331D" w:rsidRDefault="00D62BE8" w:rsidP="00D62BE8">
      <w:pPr>
        <w:pStyle w:val="PURBody-Indented"/>
        <w:rPr>
          <w:rFonts w:eastAsia="SimSun" w:cs="Arial"/>
          <w:lang w:eastAsia="zh-CN"/>
        </w:rPr>
      </w:pPr>
      <w:r w:rsidRPr="00EC331D">
        <w:rPr>
          <w:rStyle w:val="Strong"/>
          <w:rFonts w:eastAsia="SimSun" w:cs="Arial" w:hint="eastAsia"/>
          <w:lang w:eastAsia="zh-CN"/>
        </w:rPr>
        <w:t>服务器场。</w:t>
      </w:r>
      <w:r w:rsidRPr="00EC331D">
        <w:rPr>
          <w:rFonts w:eastAsia="SimSun" w:cs="Arial" w:hint="eastAsia"/>
          <w:lang w:eastAsia="zh-CN"/>
        </w:rPr>
        <w:t>服务器场由最多两个数据中心组成，每个数据中心的物理位置具有以下特点：</w:t>
      </w:r>
    </w:p>
    <w:p w14:paraId="1B800441" w14:textId="77777777" w:rsidR="00D62BE8" w:rsidRPr="00EC331D" w:rsidRDefault="00D62BE8" w:rsidP="000C1827">
      <w:pPr>
        <w:pStyle w:val="PURBullet-Indented"/>
        <w:rPr>
          <w:rFonts w:eastAsia="SimSun" w:cs="Arial"/>
          <w:lang w:eastAsia="zh-CN"/>
        </w:rPr>
      </w:pPr>
      <w:r w:rsidRPr="00EC331D">
        <w:rPr>
          <w:rFonts w:eastAsia="SimSun" w:cs="Arial" w:hint="eastAsia"/>
          <w:lang w:eastAsia="zh-CN"/>
        </w:rPr>
        <w:t>所在的时区与另一个数据中心的当地时区（协调世界时</w:t>
      </w:r>
      <w:r w:rsidRPr="00EC331D">
        <w:rPr>
          <w:rFonts w:eastAsia="SimSun" w:cs="Arial" w:hint="eastAsia"/>
          <w:lang w:eastAsia="zh-CN"/>
        </w:rPr>
        <w:t xml:space="preserve"> (UTC) </w:t>
      </w:r>
      <w:r w:rsidRPr="00EC331D">
        <w:rPr>
          <w:rFonts w:eastAsia="SimSun" w:cs="Arial" w:hint="eastAsia"/>
          <w:lang w:eastAsia="zh-CN"/>
        </w:rPr>
        <w:t>而不是</w:t>
      </w:r>
      <w:r w:rsidRPr="00EC331D">
        <w:rPr>
          <w:rFonts w:eastAsia="SimSun" w:cs="Arial" w:hint="eastAsia"/>
          <w:lang w:eastAsia="zh-CN"/>
        </w:rPr>
        <w:t xml:space="preserve"> DST</w:t>
      </w:r>
      <w:r w:rsidRPr="00EC331D">
        <w:rPr>
          <w:rFonts w:eastAsia="SimSun" w:cs="Arial" w:hint="eastAsia"/>
          <w:lang w:eastAsia="zh-CN"/>
        </w:rPr>
        <w:t>）的时差在四个小时以内，和</w:t>
      </w:r>
      <w:r w:rsidRPr="00EC331D">
        <w:rPr>
          <w:rFonts w:eastAsia="SimSun" w:cs="Arial" w:hint="eastAsia"/>
          <w:lang w:eastAsia="zh-CN"/>
        </w:rPr>
        <w:t>/</w:t>
      </w:r>
      <w:r w:rsidRPr="00EC331D">
        <w:rPr>
          <w:rFonts w:eastAsia="SimSun" w:cs="Arial" w:hint="eastAsia"/>
          <w:lang w:eastAsia="zh-CN"/>
        </w:rPr>
        <w:t>或</w:t>
      </w:r>
    </w:p>
    <w:p w14:paraId="1B800442" w14:textId="77777777" w:rsidR="00D62BE8" w:rsidRPr="00EC331D" w:rsidRDefault="00D62BE8" w:rsidP="000C1827">
      <w:pPr>
        <w:pStyle w:val="PURBullet-Indented"/>
        <w:rPr>
          <w:rFonts w:eastAsia="SimSun" w:cs="Arial"/>
          <w:lang w:eastAsia="zh-CN"/>
        </w:rPr>
      </w:pPr>
      <w:r w:rsidRPr="00EC331D">
        <w:rPr>
          <w:rFonts w:eastAsia="SimSun" w:cs="Arial" w:hint="eastAsia"/>
          <w:lang w:eastAsia="zh-CN"/>
        </w:rPr>
        <w:t>在欧盟</w:t>
      </w:r>
      <w:r w:rsidRPr="00EC331D">
        <w:rPr>
          <w:rFonts w:eastAsia="SimSun" w:cs="Arial" w:hint="eastAsia"/>
          <w:lang w:eastAsia="zh-CN"/>
        </w:rPr>
        <w:t xml:space="preserve"> (EU) </w:t>
      </w:r>
      <w:r w:rsidRPr="00EC331D">
        <w:rPr>
          <w:rFonts w:eastAsia="SimSun" w:cs="Arial" w:hint="eastAsia"/>
          <w:lang w:eastAsia="zh-CN"/>
        </w:rPr>
        <w:t>和</w:t>
      </w:r>
      <w:r w:rsidRPr="00EC331D">
        <w:rPr>
          <w:rFonts w:eastAsia="SimSun" w:cs="Arial" w:hint="eastAsia"/>
          <w:lang w:eastAsia="zh-CN"/>
        </w:rPr>
        <w:t>/</w:t>
      </w:r>
      <w:r w:rsidRPr="00EC331D">
        <w:rPr>
          <w:rFonts w:eastAsia="SimSun" w:cs="Arial" w:hint="eastAsia"/>
          <w:lang w:eastAsia="zh-CN"/>
        </w:rPr>
        <w:t>或欧洲自由贸易联盟</w:t>
      </w:r>
      <w:r w:rsidRPr="00EC331D">
        <w:rPr>
          <w:rFonts w:eastAsia="SimSun" w:cs="Arial" w:hint="eastAsia"/>
          <w:lang w:eastAsia="zh-CN"/>
        </w:rPr>
        <w:t xml:space="preserve"> (EFTA) </w:t>
      </w:r>
      <w:r w:rsidRPr="00EC331D">
        <w:rPr>
          <w:rFonts w:eastAsia="SimSun" w:cs="Arial" w:hint="eastAsia"/>
          <w:lang w:eastAsia="zh-CN"/>
        </w:rPr>
        <w:t>范围内。</w:t>
      </w:r>
    </w:p>
    <w:p w14:paraId="1B800443" w14:textId="77777777" w:rsidR="00D62BE8" w:rsidRPr="00EC331D" w:rsidRDefault="00D62BE8" w:rsidP="00D62BE8">
      <w:pPr>
        <w:pStyle w:val="PURBody-Indented"/>
        <w:rPr>
          <w:rFonts w:eastAsia="SimSun" w:cs="Arial"/>
          <w:lang w:eastAsia="zh-CN"/>
        </w:rPr>
      </w:pPr>
      <w:r w:rsidRPr="00EC331D">
        <w:rPr>
          <w:rFonts w:eastAsia="SimSun" w:cs="Arial" w:hint="eastAsia"/>
          <w:lang w:eastAsia="zh-CN"/>
        </w:rPr>
        <w:t>每个数据中心都只能成为一个服务器场的组成部分。您可以将数据中心从一个服务器场重新分配到另一个服务器场，但不能在同一个日历月中进行。</w:t>
      </w:r>
    </w:p>
    <w:p w14:paraId="1B800444" w14:textId="77777777" w:rsidR="00282633" w:rsidRPr="00EC331D" w:rsidRDefault="00282633" w:rsidP="003B5A77">
      <w:pPr>
        <w:pStyle w:val="PURBullet-Indented"/>
        <w:numPr>
          <w:ilvl w:val="0"/>
          <w:numId w:val="9"/>
        </w:numPr>
        <w:rPr>
          <w:rFonts w:eastAsia="SimSun" w:cs="Arial"/>
          <w:lang w:eastAsia="zh-CN"/>
        </w:rPr>
      </w:pPr>
      <w:r w:rsidRPr="00EC331D">
        <w:rPr>
          <w:rFonts w:eastAsia="SimSun" w:cs="Arial" w:hint="eastAsia"/>
          <w:b/>
          <w:lang w:eastAsia="zh-CN"/>
        </w:rPr>
        <w:t>服务器场内</w:t>
      </w:r>
      <w:r w:rsidRPr="00D35E78">
        <w:rPr>
          <w:rFonts w:eastAsia="SimSun" w:cs="Arial" w:hint="eastAsia"/>
          <w:b/>
          <w:bCs/>
          <w:lang w:eastAsia="zh-CN"/>
        </w:rPr>
        <w:t>。</w:t>
      </w:r>
      <w:r w:rsidRPr="00EC331D">
        <w:rPr>
          <w:rFonts w:eastAsia="SimSun" w:cs="Arial" w:hint="eastAsia"/>
          <w:lang w:eastAsia="zh-CN"/>
        </w:rPr>
        <w:t>您可以根据需要随时将内核许可重新分配给位于同一服务器场内的任意服务器。对于已分配给同一服务器场内服务器的内核许可，禁止在日历月中旬重新分配的规定不适用。</w:t>
      </w:r>
    </w:p>
    <w:p w14:paraId="1B800445" w14:textId="77777777" w:rsidR="00282633" w:rsidRPr="00EC331D" w:rsidRDefault="00282633" w:rsidP="003B5A77">
      <w:pPr>
        <w:pStyle w:val="PURBullet-Indented"/>
        <w:numPr>
          <w:ilvl w:val="0"/>
          <w:numId w:val="9"/>
        </w:numPr>
        <w:rPr>
          <w:rFonts w:eastAsia="SimSun" w:cs="Arial"/>
          <w:lang w:eastAsia="zh-CN"/>
        </w:rPr>
      </w:pPr>
      <w:r w:rsidRPr="00EC331D">
        <w:rPr>
          <w:rFonts w:eastAsia="SimSun" w:cs="Arial" w:hint="eastAsia"/>
          <w:b/>
          <w:lang w:eastAsia="zh-CN"/>
        </w:rPr>
        <w:t>跨服务器场</w:t>
      </w:r>
      <w:r w:rsidRPr="00D35E78">
        <w:rPr>
          <w:rFonts w:eastAsia="SimSun" w:cs="Arial" w:hint="eastAsia"/>
          <w:b/>
          <w:bCs/>
          <w:lang w:eastAsia="zh-CN"/>
        </w:rPr>
        <w:t>。</w:t>
      </w:r>
      <w:r w:rsidRPr="00EC331D">
        <w:rPr>
          <w:rFonts w:eastAsia="SimSun" w:cs="Arial" w:hint="eastAsia"/>
          <w:lang w:eastAsia="zh-CN"/>
        </w:rPr>
        <w:t>您可以将内核许可重新分配给位于其他服务器场内的任意服务器，但不能在同一个日历月中进行。</w:t>
      </w:r>
    </w:p>
    <w:p w14:paraId="1B800446" w14:textId="77777777" w:rsidR="00EA48AA" w:rsidRPr="00EC331D" w:rsidRDefault="00EA48AA" w:rsidP="00A748AB">
      <w:pPr>
        <w:pStyle w:val="PURHeading1"/>
        <w:rPr>
          <w:rFonts w:eastAsia="SimSun" w:cs="Arial"/>
          <w:lang w:eastAsia="zh-CN"/>
        </w:rPr>
      </w:pPr>
      <w:r w:rsidRPr="00EC331D">
        <w:rPr>
          <w:rFonts w:eastAsia="SimSun" w:cs="Arial" w:hint="eastAsia"/>
          <w:lang w:eastAsia="zh-CN"/>
        </w:rPr>
        <w:t>产品特定许可条款</w:t>
      </w:r>
    </w:p>
    <w:p w14:paraId="1B800447" w14:textId="77777777" w:rsidR="00280B5A" w:rsidRPr="00EC331D" w:rsidRDefault="00280B5A" w:rsidP="00280B5A">
      <w:pPr>
        <w:pStyle w:val="PURProductName"/>
        <w:rPr>
          <w:rFonts w:eastAsia="SimSun" w:cs="Arial"/>
          <w:lang w:eastAsia="zh-CN"/>
        </w:rPr>
      </w:pPr>
      <w:bookmarkStart w:id="293" w:name="_Toc332094027"/>
      <w:bookmarkStart w:id="294" w:name="_Toc332094286"/>
      <w:bookmarkStart w:id="295" w:name="_Toc346536849"/>
      <w:bookmarkStart w:id="296" w:name="_Toc363552787"/>
      <w:bookmarkStart w:id="297" w:name="_Toc363552851"/>
      <w:bookmarkStart w:id="298" w:name="_Toc378682191"/>
      <w:bookmarkStart w:id="299" w:name="_Toc378682252"/>
      <w:bookmarkStart w:id="300" w:name="_Toc371268264"/>
      <w:bookmarkStart w:id="301" w:name="_Toc371268330"/>
      <w:bookmarkStart w:id="302" w:name="_Toc379278531"/>
      <w:bookmarkStart w:id="303" w:name="_Toc381959866"/>
      <w:bookmarkStart w:id="304" w:name="_Toc332094026"/>
      <w:bookmarkStart w:id="305" w:name="_Toc332094285"/>
      <w:r w:rsidRPr="00EC331D">
        <w:rPr>
          <w:rFonts w:eastAsia="SimSun" w:cs="Arial" w:hint="eastAsia"/>
          <w:lang w:eastAsia="zh-CN"/>
        </w:rPr>
        <w:t>BizTalk Server 2013 Enterprise</w:t>
      </w:r>
      <w:bookmarkEnd w:id="293"/>
      <w:bookmarkEnd w:id="294"/>
      <w:bookmarkEnd w:id="295"/>
      <w:bookmarkEnd w:id="296"/>
      <w:bookmarkEnd w:id="297"/>
      <w:bookmarkEnd w:id="298"/>
      <w:bookmarkEnd w:id="299"/>
      <w:bookmarkEnd w:id="300"/>
      <w:bookmarkEnd w:id="301"/>
      <w:bookmarkEnd w:id="302"/>
      <w:bookmarkEnd w:id="303"/>
      <w:r w:rsidRPr="00EC331D">
        <w:rPr>
          <w:rFonts w:eastAsia="SimSun" w:cs="Arial" w:hint="eastAsia"/>
          <w:lang w:eastAsia="zh-CN"/>
        </w:rPr>
        <w:fldChar w:fldCharType="begin"/>
      </w:r>
      <w:r w:rsidRPr="00EC331D">
        <w:rPr>
          <w:rFonts w:eastAsia="SimSun" w:cs="Arial" w:hint="eastAsia"/>
          <w:lang w:eastAsia="zh-CN"/>
        </w:rPr>
        <w:instrText>XE "BizTalk Server 2013 Enterprise"</w:instrText>
      </w:r>
      <w:r w:rsidRPr="00EC331D">
        <w:rPr>
          <w:rFonts w:eastAsia="SimSun" w:cs="Arial" w:hint="eastAsia"/>
          <w:lang w:eastAsia="zh-CN"/>
        </w:rPr>
        <w:fldChar w:fldCharType="end"/>
      </w:r>
    </w:p>
    <w:p w14:paraId="1B800448" w14:textId="77777777" w:rsidR="00280B5A" w:rsidRPr="00EC331D" w:rsidRDefault="00280B5A" w:rsidP="00280B5A">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EC331D" w14:paraId="1B80044B" w14:textId="77777777" w:rsidTr="00280B5A">
        <w:tc>
          <w:tcPr>
            <w:tcW w:w="2477" w:type="pct"/>
          </w:tcPr>
          <w:p w14:paraId="1B800449" w14:textId="77777777" w:rsidR="00280B5A" w:rsidRPr="00C94B3A" w:rsidRDefault="00280B5A" w:rsidP="00280B5A">
            <w:pPr>
              <w:pStyle w:val="PURLMSH"/>
              <w:rPr>
                <w:rFonts w:eastAsia="SimSun" w:cs="Arial"/>
                <w:lang w:eastAsia="zh-CN"/>
              </w:rPr>
            </w:pPr>
            <w:r w:rsidRPr="00C94B3A">
              <w:rPr>
                <w:rFonts w:eastAsia="SimSun" w:cs="Arial" w:hint="eastAsia"/>
                <w:lang w:eastAsia="zh-CN"/>
              </w:rPr>
              <w:t>服务器场内的许可移动性：</w:t>
            </w:r>
            <w:r w:rsidRPr="00C94B3A">
              <w:rPr>
                <w:rFonts w:eastAsia="SimSun" w:cs="Arial" w:hint="eastAsia"/>
                <w:b/>
                <w:lang w:eastAsia="zh-CN"/>
              </w:rPr>
              <w:t>是</w:t>
            </w:r>
            <w:r w:rsidRPr="00C94B3A">
              <w:rPr>
                <w:rFonts w:eastAsia="SimSun" w:cs="Arial" w:hint="eastAsia"/>
                <w:i/>
                <w:lang w:eastAsia="zh-CN"/>
              </w:rPr>
              <w:t>（请参阅</w:t>
            </w:r>
            <w:hyperlink w:anchor="General_Terms" w:history="1">
              <w:hyperlink w:anchor="General_Terms" w:history="1">
                <w:r w:rsidR="00450118" w:rsidRPr="00C94B3A">
                  <w:rPr>
                    <w:rStyle w:val="Hyperlink"/>
                    <w:rFonts w:eastAsia="SimSun" w:cs="Arial" w:hint="eastAsia"/>
                    <w:i/>
                    <w:lang w:eastAsia="zh-CN"/>
                  </w:rPr>
                  <w:t>“一般条款”</w:t>
                </w:r>
              </w:hyperlink>
            </w:hyperlink>
            <w:r w:rsidRPr="00C94B3A">
              <w:rPr>
                <w:rFonts w:eastAsia="SimSun" w:cs="Arial" w:hint="eastAsia"/>
                <w:i/>
                <w:lang w:eastAsia="zh-CN"/>
              </w:rPr>
              <w:t>）</w:t>
            </w:r>
          </w:p>
        </w:tc>
        <w:tc>
          <w:tcPr>
            <w:tcW w:w="2523" w:type="pct"/>
          </w:tcPr>
          <w:p w14:paraId="1B80044A" w14:textId="77777777" w:rsidR="00280B5A" w:rsidRPr="00C94B3A" w:rsidRDefault="00280B5A" w:rsidP="00280B5A">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280B5A" w:rsidRPr="00EC331D" w14:paraId="1B80044E" w14:textId="77777777" w:rsidTr="00280B5A">
        <w:tc>
          <w:tcPr>
            <w:tcW w:w="2477" w:type="pct"/>
          </w:tcPr>
          <w:p w14:paraId="1B80044C" w14:textId="77777777" w:rsidR="00280B5A" w:rsidRPr="00C94B3A" w:rsidRDefault="00280B5A" w:rsidP="00280B5A">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23" w:type="pct"/>
          </w:tcPr>
          <w:p w14:paraId="1B80044D" w14:textId="77777777" w:rsidR="00280B5A" w:rsidRPr="00C94B3A" w:rsidRDefault="00280B5A" w:rsidP="00280B5A">
            <w:pPr>
              <w:pStyle w:val="PURLMSH"/>
              <w:rPr>
                <w:rFonts w:eastAsia="SimSun" w:cs="Arial"/>
                <w:lang w:eastAsia="zh-CN"/>
              </w:rPr>
            </w:pPr>
          </w:p>
        </w:tc>
      </w:tr>
    </w:tbl>
    <w:p w14:paraId="1B80044F" w14:textId="77777777" w:rsidR="00280B5A" w:rsidRPr="00EC331D" w:rsidRDefault="00280B5A" w:rsidP="00280B5A">
      <w:pPr>
        <w:pStyle w:val="PURADDITIONALTERMSHEADERMB"/>
        <w:rPr>
          <w:rFonts w:eastAsia="SimSun" w:cs="Arial"/>
          <w:lang w:eastAsia="zh-CN"/>
        </w:rPr>
      </w:pPr>
      <w:r w:rsidRPr="00EC331D">
        <w:rPr>
          <w:rFonts w:eastAsia="SimSun" w:cs="Arial" w:hint="eastAsia"/>
          <w:lang w:eastAsia="zh-CN"/>
        </w:rPr>
        <w:t>附加条款：</w:t>
      </w:r>
    </w:p>
    <w:p w14:paraId="1B800450" w14:textId="77777777" w:rsidR="00280B5A" w:rsidRPr="00EC331D" w:rsidRDefault="00280B5A" w:rsidP="00280B5A">
      <w:pPr>
        <w:pStyle w:val="PURBlueStrong-Indented"/>
        <w:rPr>
          <w:rFonts w:eastAsia="SimSun" w:cs="Arial"/>
          <w:lang w:eastAsia="zh-CN"/>
        </w:rPr>
      </w:pPr>
      <w:r w:rsidRPr="00EC331D">
        <w:rPr>
          <w:rFonts w:eastAsia="SimSun" w:cs="Arial" w:hint="eastAsia"/>
          <w:lang w:eastAsia="zh-CN"/>
        </w:rPr>
        <w:t xml:space="preserve">Office Web </w:t>
      </w:r>
      <w:r w:rsidRPr="00EC331D">
        <w:rPr>
          <w:rFonts w:eastAsia="SimSun" w:cs="Arial" w:hint="eastAsia"/>
          <w:lang w:eastAsia="zh-CN"/>
        </w:rPr>
        <w:t>组件</w:t>
      </w:r>
    </w:p>
    <w:p w14:paraId="1B800451" w14:textId="77777777" w:rsidR="00280B5A" w:rsidRPr="00EC331D" w:rsidRDefault="00280B5A" w:rsidP="00280B5A">
      <w:pPr>
        <w:pStyle w:val="PURBody-Indented"/>
        <w:rPr>
          <w:rFonts w:eastAsia="SimSun" w:cs="Arial"/>
          <w:lang w:eastAsia="zh-CN"/>
        </w:rPr>
      </w:pPr>
      <w:r w:rsidRPr="00EC331D">
        <w:rPr>
          <w:rFonts w:eastAsia="SimSun" w:cs="Arial" w:hint="eastAsia"/>
          <w:lang w:eastAsia="zh-CN"/>
        </w:rPr>
        <w:t>您只能使用组件查看和打印用该软件创建的静态文档、文本和图像副本，您无需为组件副本获取单独的许可。</w:t>
      </w:r>
    </w:p>
    <w:p w14:paraId="1B800452" w14:textId="77777777" w:rsidR="00280B5A" w:rsidRPr="00EC331D" w:rsidRDefault="00280B5A" w:rsidP="00280B5A">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453" w14:textId="77777777" w:rsidR="00280B5A" w:rsidRPr="00EC331D" w:rsidRDefault="00280B5A" w:rsidP="00280B5A">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454" w14:textId="77777777" w:rsidR="00280B5A" w:rsidRPr="00EC331D" w:rsidRDefault="00BC2F8A" w:rsidP="00CD6E9D">
      <w:pPr>
        <w:pStyle w:val="PURBullet"/>
        <w:keepLines/>
        <w:numPr>
          <w:ilvl w:val="0"/>
          <w:numId w:val="0"/>
        </w:numPr>
        <w:spacing w:before="240" w:after="240" w:line="240" w:lineRule="auto"/>
        <w:contextualSpacing w:val="0"/>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455" w14:textId="77777777" w:rsidR="00280B5A" w:rsidRPr="00EC331D" w:rsidRDefault="00280B5A" w:rsidP="00280B5A">
      <w:pPr>
        <w:pStyle w:val="PURProductName"/>
        <w:rPr>
          <w:rFonts w:eastAsia="SimSun" w:cs="Arial"/>
          <w:lang w:eastAsia="zh-CN"/>
        </w:rPr>
      </w:pPr>
      <w:bookmarkStart w:id="306" w:name="_Toc332094028"/>
      <w:bookmarkStart w:id="307" w:name="_Toc332094287"/>
      <w:bookmarkStart w:id="308" w:name="_Toc346536850"/>
      <w:bookmarkStart w:id="309" w:name="_Toc363552788"/>
      <w:bookmarkStart w:id="310" w:name="_Toc363552852"/>
      <w:bookmarkStart w:id="311" w:name="_Toc378682192"/>
      <w:bookmarkStart w:id="312" w:name="_Toc378682253"/>
      <w:bookmarkStart w:id="313" w:name="_Toc371268265"/>
      <w:bookmarkStart w:id="314" w:name="_Toc371268331"/>
      <w:bookmarkStart w:id="315" w:name="_Toc379278532"/>
      <w:bookmarkStart w:id="316" w:name="_Toc381959867"/>
      <w:r w:rsidRPr="00EC331D">
        <w:rPr>
          <w:rFonts w:eastAsia="SimSun" w:cs="Arial" w:hint="eastAsia"/>
          <w:lang w:eastAsia="zh-CN"/>
        </w:rPr>
        <w:t>BizTalk Server 2013 Standard</w:t>
      </w:r>
      <w:bookmarkEnd w:id="306"/>
      <w:bookmarkEnd w:id="307"/>
      <w:bookmarkEnd w:id="308"/>
      <w:bookmarkEnd w:id="309"/>
      <w:bookmarkEnd w:id="310"/>
      <w:bookmarkEnd w:id="311"/>
      <w:bookmarkEnd w:id="312"/>
      <w:bookmarkEnd w:id="313"/>
      <w:bookmarkEnd w:id="314"/>
      <w:bookmarkEnd w:id="315"/>
      <w:bookmarkEnd w:id="316"/>
      <w:r w:rsidRPr="00EC331D">
        <w:rPr>
          <w:rFonts w:eastAsia="SimSun" w:cs="Arial" w:hint="eastAsia"/>
          <w:lang w:eastAsia="zh-CN"/>
        </w:rPr>
        <w:fldChar w:fldCharType="begin"/>
      </w:r>
      <w:r w:rsidRPr="00EC331D">
        <w:rPr>
          <w:rFonts w:eastAsia="SimSun" w:cs="Arial" w:hint="eastAsia"/>
          <w:lang w:eastAsia="zh-CN"/>
        </w:rPr>
        <w:instrText>XE "BizTalk Server 2013 Standard"</w:instrText>
      </w:r>
      <w:r w:rsidRPr="00EC331D">
        <w:rPr>
          <w:rFonts w:eastAsia="SimSun" w:cs="Arial" w:hint="eastAsia"/>
          <w:lang w:eastAsia="zh-CN"/>
        </w:rPr>
        <w:fldChar w:fldCharType="end"/>
      </w:r>
    </w:p>
    <w:p w14:paraId="1B800456" w14:textId="77777777" w:rsidR="00280B5A" w:rsidRPr="00EC331D" w:rsidRDefault="00280B5A" w:rsidP="00280B5A">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EC331D" w14:paraId="1B800459" w14:textId="77777777" w:rsidTr="00280B5A">
        <w:tc>
          <w:tcPr>
            <w:tcW w:w="2477" w:type="pct"/>
          </w:tcPr>
          <w:p w14:paraId="1B800457" w14:textId="77777777" w:rsidR="00280B5A" w:rsidRPr="00C94B3A" w:rsidRDefault="00280B5A" w:rsidP="00280B5A">
            <w:pPr>
              <w:pStyle w:val="PURLMSH"/>
              <w:rPr>
                <w:rFonts w:eastAsia="SimSun" w:cs="Arial"/>
                <w:lang w:eastAsia="zh-CN"/>
              </w:rPr>
            </w:pPr>
            <w:r w:rsidRPr="00C94B3A">
              <w:rPr>
                <w:rFonts w:eastAsia="SimSun" w:cs="Arial" w:hint="eastAsia"/>
                <w:lang w:eastAsia="zh-CN"/>
              </w:rPr>
              <w:t>服务器场内的许可移动性：</w:t>
            </w:r>
            <w:r w:rsidRPr="00C94B3A">
              <w:rPr>
                <w:rFonts w:eastAsia="SimSun" w:cs="Arial" w:hint="eastAsia"/>
                <w:b/>
                <w:lang w:eastAsia="zh-CN"/>
              </w:rPr>
              <w:t>是</w:t>
            </w:r>
            <w:r w:rsidRPr="00C94B3A">
              <w:rPr>
                <w:rFonts w:eastAsia="SimSun" w:cs="Arial" w:hint="eastAsia"/>
                <w:i/>
                <w:lang w:eastAsia="zh-CN"/>
              </w:rPr>
              <w:t>（请参阅</w:t>
            </w:r>
            <w:hyperlink w:anchor="General_Terms" w:history="1">
              <w:hyperlink w:anchor="General_Terms" w:history="1">
                <w:r w:rsidR="00450118" w:rsidRPr="00C94B3A">
                  <w:rPr>
                    <w:rStyle w:val="Hyperlink"/>
                    <w:rFonts w:eastAsia="SimSun" w:cs="Arial" w:hint="eastAsia"/>
                    <w:i/>
                    <w:lang w:eastAsia="zh-CN"/>
                  </w:rPr>
                  <w:t>“一般条款”</w:t>
                </w:r>
              </w:hyperlink>
            </w:hyperlink>
            <w:r w:rsidRPr="00C94B3A">
              <w:rPr>
                <w:rFonts w:eastAsia="SimSun" w:cs="Arial" w:hint="eastAsia"/>
                <w:i/>
                <w:lang w:eastAsia="zh-CN"/>
              </w:rPr>
              <w:t>）</w:t>
            </w:r>
          </w:p>
        </w:tc>
        <w:tc>
          <w:tcPr>
            <w:tcW w:w="2523" w:type="pct"/>
          </w:tcPr>
          <w:p w14:paraId="1B800458" w14:textId="77777777" w:rsidR="00280B5A" w:rsidRPr="00C94B3A" w:rsidRDefault="00280B5A" w:rsidP="00280B5A">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280B5A" w:rsidRPr="00EC331D" w14:paraId="1B80045C" w14:textId="77777777" w:rsidTr="009950B2">
        <w:trPr>
          <w:trHeight w:val="284"/>
        </w:trPr>
        <w:tc>
          <w:tcPr>
            <w:tcW w:w="2477" w:type="pct"/>
          </w:tcPr>
          <w:p w14:paraId="1B80045A" w14:textId="77777777" w:rsidR="00280B5A" w:rsidRPr="00C94B3A" w:rsidRDefault="00280B5A" w:rsidP="00280B5A">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23" w:type="pct"/>
          </w:tcPr>
          <w:p w14:paraId="1B80045B" w14:textId="77777777" w:rsidR="00280B5A" w:rsidRPr="00C94B3A" w:rsidRDefault="00280B5A" w:rsidP="00280B5A">
            <w:pPr>
              <w:pStyle w:val="PURLMSH"/>
              <w:rPr>
                <w:rFonts w:eastAsia="SimSun" w:cs="Arial"/>
                <w:lang w:eastAsia="zh-CN"/>
              </w:rPr>
            </w:pPr>
          </w:p>
        </w:tc>
      </w:tr>
    </w:tbl>
    <w:p w14:paraId="1B80045D" w14:textId="77777777" w:rsidR="00450118" w:rsidRDefault="00450118" w:rsidP="00450118">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eastAsia="zh-CN"/>
        </w:rPr>
      </w:pPr>
    </w:p>
    <w:p w14:paraId="1B80045E" w14:textId="77777777" w:rsidR="00280B5A" w:rsidRPr="00EC331D" w:rsidRDefault="00280B5A" w:rsidP="00280B5A">
      <w:pPr>
        <w:pStyle w:val="PURADDITIONALTERMSHEADERMB"/>
        <w:rPr>
          <w:rFonts w:eastAsia="SimSun" w:cs="Arial"/>
          <w:lang w:eastAsia="zh-CN"/>
        </w:rPr>
      </w:pPr>
      <w:r w:rsidRPr="00EC331D">
        <w:rPr>
          <w:rFonts w:eastAsia="SimSun" w:cs="Arial" w:hint="eastAsia"/>
          <w:lang w:eastAsia="zh-CN"/>
        </w:rPr>
        <w:lastRenderedPageBreak/>
        <w:t>附加条款：</w:t>
      </w:r>
    </w:p>
    <w:p w14:paraId="1B80045F" w14:textId="77777777" w:rsidR="00280B5A" w:rsidRPr="00EC331D" w:rsidRDefault="00280B5A" w:rsidP="00280B5A">
      <w:pPr>
        <w:pStyle w:val="PURBlueStrong-Indented"/>
        <w:rPr>
          <w:rFonts w:eastAsia="SimSun" w:cs="Arial"/>
          <w:lang w:eastAsia="zh-CN"/>
        </w:rPr>
      </w:pPr>
      <w:r w:rsidRPr="00EC331D">
        <w:rPr>
          <w:rFonts w:eastAsia="SimSun" w:cs="Arial" w:hint="eastAsia"/>
          <w:lang w:eastAsia="zh-CN"/>
        </w:rPr>
        <w:t xml:space="preserve">Office Web </w:t>
      </w:r>
      <w:r w:rsidRPr="00EC331D">
        <w:rPr>
          <w:rFonts w:eastAsia="SimSun" w:cs="Arial" w:hint="eastAsia"/>
          <w:lang w:eastAsia="zh-CN"/>
        </w:rPr>
        <w:t>组件</w:t>
      </w:r>
    </w:p>
    <w:p w14:paraId="1B800460" w14:textId="77777777" w:rsidR="00280B5A" w:rsidRPr="00EC331D" w:rsidRDefault="00280B5A" w:rsidP="00280B5A">
      <w:pPr>
        <w:pStyle w:val="PURBody-Indented"/>
        <w:rPr>
          <w:rFonts w:eastAsia="SimSun" w:cs="Arial"/>
          <w:lang w:eastAsia="zh-CN"/>
        </w:rPr>
      </w:pPr>
      <w:r w:rsidRPr="00EC331D">
        <w:rPr>
          <w:rFonts w:eastAsia="SimSun" w:cs="Arial" w:hint="eastAsia"/>
          <w:lang w:eastAsia="zh-CN"/>
        </w:rPr>
        <w:t>您只能使用组件查看和打印用该软件创建的静态文档、文本和图像副本，您无需为组件副本获取单独的许可。</w:t>
      </w:r>
    </w:p>
    <w:p w14:paraId="1B800461" w14:textId="77777777" w:rsidR="00280B5A" w:rsidRPr="00EC331D" w:rsidRDefault="00280B5A" w:rsidP="00280B5A">
      <w:pPr>
        <w:pStyle w:val="PURBlueStrong-Indented"/>
        <w:rPr>
          <w:rFonts w:eastAsia="SimSun" w:cs="Arial"/>
          <w:lang w:eastAsia="zh-CN"/>
        </w:rPr>
      </w:pPr>
      <w:r w:rsidRPr="00EC331D">
        <w:rPr>
          <w:rFonts w:eastAsia="SimSun" w:cs="Arial" w:hint="eastAsia"/>
          <w:lang w:eastAsia="zh-CN"/>
        </w:rPr>
        <w:t>使用限制</w:t>
      </w:r>
    </w:p>
    <w:p w14:paraId="1B800462" w14:textId="77777777" w:rsidR="00280B5A" w:rsidRPr="00EC331D" w:rsidRDefault="00280B5A" w:rsidP="00280B5A">
      <w:pPr>
        <w:pStyle w:val="PURBullet-Indented"/>
        <w:numPr>
          <w:ilvl w:val="0"/>
          <w:numId w:val="0"/>
        </w:numPr>
        <w:ind w:left="270"/>
        <w:rPr>
          <w:rFonts w:eastAsia="SimSun" w:cs="Arial"/>
          <w:lang w:eastAsia="zh-CN"/>
        </w:rPr>
      </w:pPr>
      <w:r w:rsidRPr="00EC331D">
        <w:rPr>
          <w:rFonts w:eastAsia="SimSun" w:cs="Arial" w:hint="eastAsia"/>
          <w:lang w:eastAsia="zh-CN"/>
        </w:rPr>
        <w:t>您不能在网络群集内的服务器上使用，也不能在同一服务器上的</w:t>
      </w:r>
      <w:r w:rsidRPr="00EC331D">
        <w:rPr>
          <w:rFonts w:eastAsia="SimSun" w:cs="Arial" w:hint="eastAsia"/>
          <w:lang w:eastAsia="zh-CN"/>
        </w:rPr>
        <w:t xml:space="preserve"> OSE </w:t>
      </w:r>
      <w:r w:rsidRPr="00EC331D">
        <w:rPr>
          <w:rFonts w:eastAsia="SimSun" w:cs="Arial" w:hint="eastAsia"/>
          <w:lang w:eastAsia="zh-CN"/>
        </w:rPr>
        <w:t>的网络群集内的操作系统环境中使用服务器软件，包括主密钥服务器。</w:t>
      </w:r>
    </w:p>
    <w:p w14:paraId="1B800463" w14:textId="77777777" w:rsidR="00280B5A" w:rsidRPr="00EC331D" w:rsidRDefault="00280B5A" w:rsidP="00280B5A">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464" w14:textId="77777777" w:rsidR="00280B5A" w:rsidRPr="00EC331D" w:rsidRDefault="00280B5A" w:rsidP="00C91D99">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465" w14:textId="77777777" w:rsidR="00280B5A" w:rsidRPr="00EC331D" w:rsidRDefault="00BC2F8A" w:rsidP="00A50403">
      <w:pPr>
        <w:pStyle w:val="PURBreadcrumb"/>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466" w14:textId="77777777" w:rsidR="00280B5A" w:rsidRPr="00EC331D" w:rsidRDefault="00280B5A" w:rsidP="00280B5A">
      <w:pPr>
        <w:pStyle w:val="PURProductName"/>
        <w:rPr>
          <w:rFonts w:eastAsia="SimSun" w:cs="Arial"/>
          <w:lang w:eastAsia="zh-CN"/>
        </w:rPr>
      </w:pPr>
      <w:bookmarkStart w:id="317" w:name="_Toc346536851"/>
      <w:bookmarkStart w:id="318" w:name="_Toc363552789"/>
      <w:bookmarkStart w:id="319" w:name="_Toc363552853"/>
      <w:bookmarkStart w:id="320" w:name="_Toc378682193"/>
      <w:bookmarkStart w:id="321" w:name="_Toc378682254"/>
      <w:bookmarkStart w:id="322" w:name="_Toc371268266"/>
      <w:bookmarkStart w:id="323" w:name="_Toc371268332"/>
      <w:bookmarkStart w:id="324" w:name="_Toc379278533"/>
      <w:bookmarkStart w:id="325" w:name="_Toc381959868"/>
      <w:r w:rsidRPr="00EC331D">
        <w:rPr>
          <w:rFonts w:eastAsia="SimSun" w:cs="Arial" w:hint="eastAsia"/>
          <w:lang w:eastAsia="zh-CN"/>
        </w:rPr>
        <w:t xml:space="preserve">BizTalk Server 2013 </w:t>
      </w:r>
      <w:bookmarkEnd w:id="304"/>
      <w:bookmarkEnd w:id="305"/>
      <w:r w:rsidRPr="00EC331D">
        <w:rPr>
          <w:rFonts w:eastAsia="SimSun" w:cs="Arial" w:hint="eastAsia"/>
          <w:lang w:eastAsia="zh-CN"/>
        </w:rPr>
        <w:t>Branch</w:t>
      </w:r>
      <w:bookmarkEnd w:id="317"/>
      <w:bookmarkEnd w:id="318"/>
      <w:bookmarkEnd w:id="319"/>
      <w:bookmarkEnd w:id="320"/>
      <w:bookmarkEnd w:id="321"/>
      <w:bookmarkEnd w:id="322"/>
      <w:bookmarkEnd w:id="323"/>
      <w:bookmarkEnd w:id="324"/>
      <w:bookmarkEnd w:id="325"/>
      <w:r w:rsidRPr="00EC331D">
        <w:rPr>
          <w:rFonts w:eastAsia="SimSun" w:cs="Arial" w:hint="eastAsia"/>
          <w:lang w:eastAsia="zh-CN"/>
        </w:rPr>
        <w:fldChar w:fldCharType="begin"/>
      </w:r>
      <w:r w:rsidRPr="00EC331D">
        <w:rPr>
          <w:rFonts w:eastAsia="SimSun" w:cs="Arial" w:hint="eastAsia"/>
          <w:lang w:eastAsia="zh-CN"/>
        </w:rPr>
        <w:instrText>XE "BizTalk Server 2013 Branch"</w:instrText>
      </w:r>
      <w:r w:rsidRPr="00EC331D">
        <w:rPr>
          <w:rFonts w:eastAsia="SimSun" w:cs="Arial" w:hint="eastAsia"/>
          <w:lang w:eastAsia="zh-CN"/>
        </w:rPr>
        <w:fldChar w:fldCharType="end"/>
      </w:r>
    </w:p>
    <w:p w14:paraId="1B800467" w14:textId="77777777" w:rsidR="00280B5A" w:rsidRPr="00EC331D" w:rsidRDefault="00280B5A" w:rsidP="00280B5A">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EC331D" w14:paraId="1B80046A" w14:textId="77777777" w:rsidTr="00280B5A">
        <w:tc>
          <w:tcPr>
            <w:tcW w:w="2477" w:type="pct"/>
          </w:tcPr>
          <w:p w14:paraId="1B800468" w14:textId="77777777" w:rsidR="00280B5A" w:rsidRPr="00C94B3A" w:rsidRDefault="00280B5A" w:rsidP="00280B5A">
            <w:pPr>
              <w:pStyle w:val="PURLMSH"/>
              <w:rPr>
                <w:rFonts w:eastAsia="SimSun" w:cs="Arial"/>
                <w:lang w:eastAsia="zh-CN"/>
              </w:rPr>
            </w:pPr>
            <w:r w:rsidRPr="00C94B3A">
              <w:rPr>
                <w:rFonts w:eastAsia="SimSun" w:cs="Arial" w:hint="eastAsia"/>
                <w:lang w:eastAsia="zh-CN"/>
              </w:rPr>
              <w:t>服务器场内的许可移动性：</w:t>
            </w:r>
            <w:r w:rsidRPr="00C94B3A">
              <w:rPr>
                <w:rFonts w:eastAsia="SimSun" w:cs="Arial" w:hint="eastAsia"/>
                <w:b/>
                <w:lang w:eastAsia="zh-CN"/>
              </w:rPr>
              <w:t>是</w:t>
            </w:r>
            <w:r w:rsidRPr="00C94B3A">
              <w:rPr>
                <w:rFonts w:eastAsia="SimSun" w:cs="Arial" w:hint="eastAsia"/>
                <w:i/>
                <w:lang w:eastAsia="zh-CN"/>
              </w:rPr>
              <w:t>（请参阅</w:t>
            </w:r>
            <w:hyperlink w:anchor="UniversalTerms" w:history="1">
              <w:hyperlink w:anchor="General_Terms" w:history="1">
                <w:hyperlink w:anchor="General_Terms" w:history="1">
                  <w:r w:rsidR="00450118" w:rsidRPr="00C94B3A">
                    <w:rPr>
                      <w:rStyle w:val="Hyperlink"/>
                      <w:rFonts w:eastAsia="SimSun" w:cs="Arial" w:hint="eastAsia"/>
                      <w:i/>
                      <w:lang w:eastAsia="zh-CN"/>
                    </w:rPr>
                    <w:t>“一般条款”</w:t>
                  </w:r>
                </w:hyperlink>
              </w:hyperlink>
            </w:hyperlink>
            <w:r w:rsidRPr="00C94B3A">
              <w:rPr>
                <w:rFonts w:eastAsia="SimSun" w:cs="Arial" w:hint="eastAsia"/>
                <w:i/>
                <w:lang w:eastAsia="zh-CN"/>
              </w:rPr>
              <w:t>）</w:t>
            </w:r>
          </w:p>
        </w:tc>
        <w:tc>
          <w:tcPr>
            <w:tcW w:w="2523" w:type="pct"/>
          </w:tcPr>
          <w:p w14:paraId="1B800469" w14:textId="77777777" w:rsidR="00280B5A" w:rsidRPr="00C94B3A" w:rsidRDefault="00280B5A" w:rsidP="00280B5A">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280B5A" w:rsidRPr="00EC331D" w14:paraId="1B80046D" w14:textId="77777777" w:rsidTr="00A50403">
        <w:tc>
          <w:tcPr>
            <w:tcW w:w="2477" w:type="pct"/>
          </w:tcPr>
          <w:p w14:paraId="1B80046B" w14:textId="77777777" w:rsidR="00280B5A" w:rsidRPr="00C94B3A" w:rsidRDefault="00280B5A" w:rsidP="00280B5A">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23" w:type="pct"/>
          </w:tcPr>
          <w:p w14:paraId="1B80046C" w14:textId="77777777" w:rsidR="00280B5A" w:rsidRPr="00C94B3A" w:rsidRDefault="00280B5A" w:rsidP="00280B5A">
            <w:pPr>
              <w:pStyle w:val="PURLMSH"/>
              <w:rPr>
                <w:rFonts w:eastAsia="SimSun" w:cs="Arial"/>
                <w:lang w:eastAsia="zh-CN"/>
              </w:rPr>
            </w:pPr>
          </w:p>
        </w:tc>
      </w:tr>
    </w:tbl>
    <w:p w14:paraId="1B80046E" w14:textId="77777777" w:rsidR="00280B5A" w:rsidRPr="00EC331D" w:rsidRDefault="00280B5A" w:rsidP="00280B5A">
      <w:pPr>
        <w:pStyle w:val="PURADDITIONALTERMSHEADERMB"/>
        <w:rPr>
          <w:rFonts w:eastAsia="SimSun" w:cs="Arial"/>
          <w:lang w:eastAsia="zh-CN"/>
        </w:rPr>
      </w:pPr>
      <w:r w:rsidRPr="00EC331D">
        <w:rPr>
          <w:rFonts w:eastAsia="SimSun" w:cs="Arial" w:hint="eastAsia"/>
          <w:lang w:eastAsia="zh-CN"/>
        </w:rPr>
        <w:t>附加条款：</w:t>
      </w:r>
    </w:p>
    <w:p w14:paraId="1B80046F" w14:textId="77777777" w:rsidR="00280B5A" w:rsidRPr="00EC331D" w:rsidRDefault="00280B5A" w:rsidP="00280B5A">
      <w:pPr>
        <w:pStyle w:val="PURBlueStrong-Indented"/>
        <w:rPr>
          <w:rFonts w:eastAsia="SimSun" w:cs="Arial"/>
          <w:lang w:eastAsia="zh-CN"/>
        </w:rPr>
      </w:pPr>
      <w:r w:rsidRPr="00EC331D">
        <w:rPr>
          <w:rFonts w:eastAsia="SimSun" w:cs="Arial" w:hint="eastAsia"/>
          <w:lang w:eastAsia="zh-CN"/>
        </w:rPr>
        <w:t xml:space="preserve">Office Web </w:t>
      </w:r>
      <w:r w:rsidRPr="00EC331D">
        <w:rPr>
          <w:rFonts w:eastAsia="SimSun" w:cs="Arial" w:hint="eastAsia"/>
          <w:lang w:eastAsia="zh-CN"/>
        </w:rPr>
        <w:t>组件</w:t>
      </w:r>
    </w:p>
    <w:p w14:paraId="1B800470" w14:textId="77777777" w:rsidR="00280B5A" w:rsidRPr="00EC331D" w:rsidRDefault="00280B5A" w:rsidP="00280B5A">
      <w:pPr>
        <w:pStyle w:val="PURBody-Indented"/>
        <w:rPr>
          <w:rFonts w:eastAsia="SimSun" w:cs="Arial"/>
          <w:lang w:eastAsia="zh-CN"/>
        </w:rPr>
      </w:pPr>
      <w:r w:rsidRPr="00EC331D">
        <w:rPr>
          <w:rFonts w:eastAsia="SimSun" w:cs="Arial" w:hint="eastAsia"/>
          <w:lang w:eastAsia="zh-CN"/>
        </w:rPr>
        <w:t>您只能使用组件查看和打印用该软件创建的静态文档、文本和图像副本，您无需为组件副本获取单独的许可。</w:t>
      </w:r>
    </w:p>
    <w:p w14:paraId="1B800471" w14:textId="77777777" w:rsidR="00280B5A" w:rsidRPr="00EC331D" w:rsidRDefault="00280B5A" w:rsidP="00280B5A">
      <w:pPr>
        <w:pStyle w:val="PURBlueStrong-Indented"/>
        <w:rPr>
          <w:rFonts w:eastAsia="SimSun" w:cs="Arial"/>
          <w:lang w:eastAsia="zh-CN"/>
        </w:rPr>
      </w:pPr>
      <w:r w:rsidRPr="00EC331D">
        <w:rPr>
          <w:rFonts w:eastAsia="SimSun" w:cs="Arial" w:hint="eastAsia"/>
          <w:lang w:eastAsia="zh-CN"/>
        </w:rPr>
        <w:t>使用限制</w:t>
      </w:r>
    </w:p>
    <w:p w14:paraId="1B800472" w14:textId="77777777" w:rsidR="00280B5A" w:rsidRPr="00EC331D" w:rsidRDefault="00280B5A" w:rsidP="00280B5A">
      <w:pPr>
        <w:pStyle w:val="PURBody-Indented"/>
        <w:rPr>
          <w:rFonts w:eastAsia="SimSun" w:cs="Arial"/>
          <w:lang w:eastAsia="zh-CN"/>
        </w:rPr>
      </w:pPr>
      <w:r w:rsidRPr="00EC331D">
        <w:rPr>
          <w:rFonts w:eastAsia="SimSun" w:cs="Arial" w:hint="eastAsia"/>
          <w:lang w:eastAsia="zh-CN"/>
        </w:rPr>
        <w:t>您只能在位于内部网络的端点（或您的组织的边缘）的许可服务器上运行该软件的实例以将业务事件或事务与端点上处理的活动连接。该许可服务器不得：</w:t>
      </w:r>
    </w:p>
    <w:p w14:paraId="1B800473" w14:textId="77777777" w:rsidR="00280B5A" w:rsidRPr="00EC331D" w:rsidRDefault="00280B5A" w:rsidP="003B5A77">
      <w:pPr>
        <w:pStyle w:val="PURBullet-Indented"/>
        <w:numPr>
          <w:ilvl w:val="0"/>
          <w:numId w:val="24"/>
        </w:numPr>
        <w:rPr>
          <w:rFonts w:eastAsia="SimSun" w:cs="Arial"/>
          <w:lang w:eastAsia="zh-CN"/>
        </w:rPr>
      </w:pPr>
      <w:r w:rsidRPr="00EC331D">
        <w:rPr>
          <w:rFonts w:eastAsia="SimSun" w:cs="Arial" w:hint="eastAsia"/>
          <w:lang w:eastAsia="zh-CN"/>
        </w:rPr>
        <w:t>在“中心辐射型”联网模式中充当中心节点，</w:t>
      </w:r>
    </w:p>
    <w:p w14:paraId="1B800474" w14:textId="77777777" w:rsidR="00280B5A" w:rsidRPr="00EC331D" w:rsidRDefault="00280B5A" w:rsidP="003B5A77">
      <w:pPr>
        <w:pStyle w:val="PURBullet-Indented"/>
        <w:numPr>
          <w:ilvl w:val="0"/>
          <w:numId w:val="24"/>
        </w:numPr>
        <w:rPr>
          <w:rFonts w:eastAsia="SimSun" w:cs="Arial"/>
          <w:lang w:eastAsia="zh-CN"/>
        </w:rPr>
      </w:pPr>
      <w:r w:rsidRPr="00EC331D">
        <w:rPr>
          <w:rFonts w:eastAsia="SimSun" w:cs="Arial" w:hint="eastAsia"/>
          <w:lang w:eastAsia="zh-CN"/>
        </w:rPr>
        <w:t>将与其他服务器或设备的企业范围的通信集中；或</w:t>
      </w:r>
    </w:p>
    <w:p w14:paraId="1B800475" w14:textId="77777777" w:rsidR="00280B5A" w:rsidRPr="00EC331D" w:rsidRDefault="00280B5A" w:rsidP="003B5A77">
      <w:pPr>
        <w:pStyle w:val="PURBullet-Indented"/>
        <w:numPr>
          <w:ilvl w:val="0"/>
          <w:numId w:val="24"/>
        </w:numPr>
        <w:rPr>
          <w:rFonts w:eastAsia="SimSun" w:cs="Arial"/>
          <w:lang w:eastAsia="zh-CN"/>
        </w:rPr>
      </w:pPr>
      <w:r w:rsidRPr="00EC331D">
        <w:rPr>
          <w:rFonts w:eastAsia="SimSun" w:cs="Arial" w:hint="eastAsia"/>
          <w:lang w:eastAsia="zh-CN"/>
        </w:rPr>
        <w:t>跨越部门、业务部门或分支机构实现业务流程的自动化。</w:t>
      </w:r>
    </w:p>
    <w:p w14:paraId="1B800476" w14:textId="77777777" w:rsidR="00280B5A" w:rsidRPr="00EC331D" w:rsidRDefault="00280B5A" w:rsidP="00A50403">
      <w:pPr>
        <w:pStyle w:val="PURBullet-Indented"/>
        <w:numPr>
          <w:ilvl w:val="0"/>
          <w:numId w:val="0"/>
        </w:numPr>
        <w:ind w:left="504"/>
        <w:rPr>
          <w:rFonts w:eastAsia="SimSun" w:cs="Arial"/>
          <w:lang w:eastAsia="zh-CN"/>
        </w:rPr>
      </w:pPr>
    </w:p>
    <w:p w14:paraId="1B800477" w14:textId="77777777" w:rsidR="00280B5A" w:rsidRPr="00EC331D" w:rsidRDefault="00280B5A" w:rsidP="00A50403">
      <w:pPr>
        <w:pStyle w:val="PURBullet-Indented"/>
        <w:numPr>
          <w:ilvl w:val="0"/>
          <w:numId w:val="0"/>
        </w:numPr>
        <w:ind w:left="288"/>
        <w:rPr>
          <w:rFonts w:eastAsia="SimSun" w:cs="Arial"/>
          <w:lang w:eastAsia="zh-CN"/>
        </w:rPr>
      </w:pPr>
      <w:r w:rsidRPr="00EC331D">
        <w:rPr>
          <w:rFonts w:eastAsia="SimSun" w:cs="Arial" w:hint="eastAsia"/>
          <w:lang w:eastAsia="zh-CN"/>
        </w:rPr>
        <w:t>您不能在网络群集内的服务器上使用，也不能在同一服务器上的</w:t>
      </w:r>
      <w:r w:rsidRPr="00EC331D">
        <w:rPr>
          <w:rFonts w:eastAsia="SimSun" w:cs="Arial" w:hint="eastAsia"/>
          <w:lang w:eastAsia="zh-CN"/>
        </w:rPr>
        <w:t xml:space="preserve"> OSE </w:t>
      </w:r>
      <w:r w:rsidRPr="00EC331D">
        <w:rPr>
          <w:rFonts w:eastAsia="SimSun" w:cs="Arial" w:hint="eastAsia"/>
          <w:lang w:eastAsia="zh-CN"/>
        </w:rPr>
        <w:t>的网络群集内的操作系统环境中使用服务器软件，包括主密钥服务器。</w:t>
      </w:r>
    </w:p>
    <w:p w14:paraId="1B800478" w14:textId="77777777" w:rsidR="00280B5A" w:rsidRPr="00EC331D" w:rsidRDefault="00280B5A" w:rsidP="00280B5A">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479" w14:textId="77777777" w:rsidR="00280B5A" w:rsidRPr="00EC331D" w:rsidRDefault="00280B5A" w:rsidP="00C91D99">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47A" w14:textId="77777777" w:rsidR="00280B5A" w:rsidRPr="00EC331D" w:rsidRDefault="00BC2F8A" w:rsidP="00A50403">
      <w:pPr>
        <w:pStyle w:val="PURBullet"/>
        <w:numPr>
          <w:ilvl w:val="0"/>
          <w:numId w:val="0"/>
        </w:numPr>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47B" w14:textId="77777777" w:rsidR="00A748AB" w:rsidRPr="00EC331D" w:rsidRDefault="00A748AB" w:rsidP="00D6363C">
      <w:pPr>
        <w:pStyle w:val="PURProductName"/>
        <w:rPr>
          <w:rFonts w:eastAsia="SimSun" w:cs="Arial"/>
          <w:lang w:eastAsia="zh-CN"/>
        </w:rPr>
      </w:pPr>
      <w:bookmarkStart w:id="326" w:name="_Toc346536852"/>
      <w:bookmarkStart w:id="327" w:name="_Toc339280316"/>
      <w:bookmarkStart w:id="328" w:name="_Toc363552790"/>
      <w:bookmarkStart w:id="329" w:name="_Toc363552854"/>
      <w:bookmarkStart w:id="330" w:name="_Toc378682194"/>
      <w:bookmarkStart w:id="331" w:name="_Toc378682255"/>
      <w:bookmarkStart w:id="332" w:name="_Toc371268267"/>
      <w:bookmarkStart w:id="333" w:name="_Toc371268333"/>
      <w:bookmarkStart w:id="334" w:name="_Toc379278534"/>
      <w:bookmarkStart w:id="335" w:name="_Toc381959869"/>
      <w:r w:rsidRPr="00EC331D">
        <w:rPr>
          <w:rFonts w:eastAsia="SimSun" w:cs="Arial" w:hint="eastAsia"/>
          <w:lang w:eastAsia="zh-CN"/>
        </w:rPr>
        <w:t>SQL Server 2014 Enterprise</w:t>
      </w:r>
      <w:bookmarkEnd w:id="326"/>
      <w:bookmarkEnd w:id="327"/>
      <w:bookmarkEnd w:id="328"/>
      <w:bookmarkEnd w:id="329"/>
      <w:bookmarkEnd w:id="330"/>
      <w:bookmarkEnd w:id="331"/>
      <w:bookmarkEnd w:id="332"/>
      <w:bookmarkEnd w:id="333"/>
      <w:r w:rsidRPr="00EC331D">
        <w:rPr>
          <w:rFonts w:eastAsia="SimSun" w:cs="Arial" w:hint="eastAsia"/>
          <w:lang w:eastAsia="zh-CN"/>
        </w:rPr>
        <w:t xml:space="preserve"> Core</w:t>
      </w:r>
      <w:bookmarkEnd w:id="334"/>
      <w:bookmarkEnd w:id="335"/>
      <w:r w:rsidRPr="00EC331D">
        <w:rPr>
          <w:rFonts w:eastAsia="SimSun" w:cs="Arial" w:hint="eastAsia"/>
          <w:lang w:eastAsia="zh-CN"/>
        </w:rPr>
        <w:fldChar w:fldCharType="begin"/>
      </w:r>
      <w:r w:rsidRPr="00EC331D">
        <w:rPr>
          <w:rFonts w:eastAsia="SimSun" w:cs="Arial" w:hint="eastAsia"/>
          <w:lang w:eastAsia="zh-CN"/>
        </w:rPr>
        <w:instrText>XE "SQL Server 2014 Enterprise Core"</w:instrText>
      </w:r>
      <w:r w:rsidRPr="00EC331D">
        <w:rPr>
          <w:rFonts w:eastAsia="SimSun" w:cs="Arial" w:hint="eastAsia"/>
          <w:lang w:eastAsia="zh-CN"/>
        </w:rPr>
        <w:fldChar w:fldCharType="end"/>
      </w:r>
    </w:p>
    <w:p w14:paraId="1B80047C" w14:textId="77777777" w:rsidR="00A748AB" w:rsidRPr="00EC331D" w:rsidRDefault="00A748AB" w:rsidP="00A748AB">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EC331D" w14:paraId="1B80047F" w14:textId="77777777" w:rsidTr="00A748AB">
        <w:tc>
          <w:tcPr>
            <w:tcW w:w="5520" w:type="dxa"/>
            <w:shd w:val="clear" w:color="auto" w:fill="auto"/>
          </w:tcPr>
          <w:p w14:paraId="1B80047D" w14:textId="77777777" w:rsidR="00A748AB" w:rsidRPr="00C94B3A" w:rsidRDefault="00A748AB" w:rsidP="00A748AB">
            <w:pPr>
              <w:pStyle w:val="PURBody"/>
              <w:spacing w:after="0"/>
              <w:rPr>
                <w:rFonts w:ascii="Arial Narrow" w:eastAsia="SimSun" w:hAnsi="Arial Narrow" w:cs="Arial"/>
                <w:color w:val="404040"/>
                <w:lang w:eastAsia="zh-CN"/>
              </w:rPr>
            </w:pPr>
            <w:r w:rsidRPr="00C94B3A">
              <w:rPr>
                <w:rFonts w:ascii="Arial Narrow" w:eastAsia="SimSun" w:hAnsi="Arial Narrow" w:cs="Arial" w:hint="eastAsia"/>
                <w:lang w:eastAsia="zh-CN"/>
              </w:rPr>
              <w:t>服务器场内的许可移动性：</w:t>
            </w:r>
            <w:r w:rsidRPr="00C94B3A">
              <w:rPr>
                <w:rFonts w:ascii="Arial Narrow" w:eastAsia="SimSun" w:hAnsi="Arial Narrow" w:cs="Arial" w:hint="eastAsia"/>
                <w:b/>
                <w:lang w:eastAsia="zh-CN"/>
              </w:rPr>
              <w:t>是</w:t>
            </w:r>
            <w:r w:rsidRPr="00C94B3A">
              <w:rPr>
                <w:rFonts w:ascii="Arial Narrow" w:eastAsia="SimSun" w:hAnsi="Arial Narrow" w:cs="Arial" w:hint="eastAsia"/>
                <w:i/>
                <w:lang w:eastAsia="zh-CN"/>
              </w:rPr>
              <w:t>（请参阅</w:t>
            </w:r>
            <w:hyperlink w:anchor="UniversalTerms" w:history="1">
              <w:hyperlink w:anchor="General_Terms" w:history="1">
                <w:hyperlink w:anchor="General_Terms" w:history="1">
                  <w:r w:rsidR="00450118" w:rsidRPr="00C94B3A">
                    <w:rPr>
                      <w:rStyle w:val="Hyperlink"/>
                      <w:rFonts w:eastAsia="SimSun" w:cs="Arial" w:hint="eastAsia"/>
                      <w:i/>
                      <w:lang w:eastAsia="zh-CN"/>
                    </w:rPr>
                    <w:t>“一般条款”</w:t>
                  </w:r>
                </w:hyperlink>
              </w:hyperlink>
            </w:hyperlink>
            <w:r w:rsidRPr="00C94B3A">
              <w:rPr>
                <w:rFonts w:ascii="Arial Narrow" w:eastAsia="SimSun" w:hAnsi="Arial Narrow" w:cs="Arial" w:hint="eastAsia"/>
                <w:i/>
                <w:lang w:eastAsia="zh-CN"/>
              </w:rPr>
              <w:t>）</w:t>
            </w:r>
          </w:p>
        </w:tc>
        <w:tc>
          <w:tcPr>
            <w:tcW w:w="5510" w:type="dxa"/>
            <w:shd w:val="clear" w:color="auto" w:fill="auto"/>
          </w:tcPr>
          <w:p w14:paraId="1B80047E" w14:textId="77777777" w:rsidR="00A748AB" w:rsidRPr="00C94B3A" w:rsidRDefault="00A748AB" w:rsidP="005365C8">
            <w:pPr>
              <w:pStyle w:val="PURBody"/>
              <w:spacing w:after="0"/>
              <w:rPr>
                <w:rFonts w:ascii="Arial Narrow" w:eastAsia="SimSun" w:hAnsi="Arial Narrow" w:cs="Arial"/>
                <w:color w:val="404040"/>
                <w:lang w:eastAsia="zh-CN"/>
              </w:rPr>
            </w:pPr>
            <w:r w:rsidRPr="00C94B3A">
              <w:rPr>
                <w:rFonts w:ascii="Arial Narrow" w:eastAsia="SimSun" w:hAnsi="Arial Narrow" w:cs="Arial" w:hint="eastAsia"/>
                <w:lang w:eastAsia="zh-CN"/>
              </w:rPr>
              <w:t>请参阅适用声明：</w:t>
            </w:r>
            <w:r w:rsidRPr="00C94B3A">
              <w:rPr>
                <w:rFonts w:ascii="Arial Narrow" w:eastAsia="SimSun" w:hAnsi="Arial Narrow" w:cs="Arial" w:hint="eastAsia"/>
                <w:b/>
                <w:lang w:eastAsia="zh-CN"/>
              </w:rPr>
              <w:t>自动更新</w:t>
            </w:r>
            <w:r w:rsidRPr="00C94B3A">
              <w:rPr>
                <w:rFonts w:ascii="Arial Narrow" w:eastAsia="SimSun" w:hAnsi="Arial Narrow" w:cs="Arial" w:hint="eastAsia"/>
                <w:i/>
                <w:lang w:eastAsia="zh-CN"/>
              </w:rPr>
              <w:t>（请参阅</w:t>
            </w:r>
            <w:hyperlink w:anchor="Appendix2" w:history="1">
              <w:r w:rsidRPr="00C94B3A">
                <w:rPr>
                  <w:rFonts w:ascii="Arial Narrow" w:eastAsia="SimSun" w:hAnsi="Arial Narrow" w:cs="Arial" w:hint="eastAsia"/>
                  <w:i/>
                  <w:color w:val="00467F"/>
                  <w:u w:val="single"/>
                  <w:lang w:eastAsia="zh-CN"/>
                </w:rPr>
                <w:t>附录</w:t>
              </w:r>
              <w:r w:rsidRPr="00C94B3A">
                <w:rPr>
                  <w:rFonts w:ascii="Arial Narrow" w:eastAsia="SimSun" w:hAnsi="Arial Narrow" w:cs="Arial" w:hint="eastAsia"/>
                  <w:i/>
                  <w:color w:val="00467F"/>
                  <w:u w:val="single"/>
                  <w:lang w:eastAsia="zh-CN"/>
                </w:rPr>
                <w:t xml:space="preserve"> 2</w:t>
              </w:r>
            </w:hyperlink>
            <w:r w:rsidRPr="00C94B3A">
              <w:rPr>
                <w:rFonts w:ascii="Arial Narrow" w:eastAsia="SimSun" w:hAnsi="Arial Narrow" w:cs="Arial" w:hint="eastAsia"/>
                <w:i/>
                <w:lang w:eastAsia="zh-CN"/>
              </w:rPr>
              <w:t>）</w:t>
            </w:r>
          </w:p>
        </w:tc>
      </w:tr>
      <w:tr w:rsidR="00A748AB" w:rsidRPr="00EC331D" w14:paraId="1B800482" w14:textId="77777777" w:rsidTr="00A748AB">
        <w:tc>
          <w:tcPr>
            <w:tcW w:w="5520" w:type="dxa"/>
            <w:shd w:val="clear" w:color="auto" w:fill="auto"/>
          </w:tcPr>
          <w:p w14:paraId="1B800480" w14:textId="77777777" w:rsidR="00A748AB" w:rsidRPr="00C94B3A" w:rsidRDefault="00A748AB" w:rsidP="005365C8">
            <w:pPr>
              <w:pStyle w:val="PURBody"/>
              <w:spacing w:after="0"/>
              <w:rPr>
                <w:rFonts w:ascii="Arial Narrow" w:eastAsia="SimSun" w:hAnsi="Arial Narrow" w:cs="Arial"/>
                <w:color w:val="404040"/>
                <w:lang w:eastAsia="zh-CN"/>
              </w:rPr>
            </w:pPr>
            <w:r w:rsidRPr="00C94B3A">
              <w:rPr>
                <w:rFonts w:ascii="Arial Narrow" w:eastAsia="SimSun" w:hAnsi="Arial Narrow" w:cs="Arial" w:hint="eastAsia"/>
                <w:lang w:eastAsia="zh-CN"/>
              </w:rPr>
              <w:t>客户端</w:t>
            </w:r>
            <w:r w:rsidRPr="00C94B3A">
              <w:rPr>
                <w:rFonts w:ascii="Arial Narrow" w:eastAsia="SimSun" w:hAnsi="Arial Narrow" w:cs="Arial" w:hint="eastAsia"/>
                <w:lang w:eastAsia="zh-CN"/>
              </w:rPr>
              <w:t>/</w:t>
            </w:r>
            <w:r w:rsidRPr="00C94B3A">
              <w:rPr>
                <w:rFonts w:ascii="Arial Narrow" w:eastAsia="SimSun" w:hAnsi="Arial Narrow" w:cs="Arial" w:hint="eastAsia"/>
                <w:lang w:eastAsia="zh-CN"/>
              </w:rPr>
              <w:t>附加软件：</w:t>
            </w:r>
            <w:r w:rsidRPr="00C94B3A">
              <w:rPr>
                <w:rFonts w:ascii="Arial Narrow" w:eastAsia="SimSun" w:hAnsi="Arial Narrow" w:cs="Arial" w:hint="eastAsia"/>
                <w:b/>
                <w:lang w:eastAsia="zh-CN"/>
              </w:rPr>
              <w:t>是</w:t>
            </w:r>
            <w:r w:rsidRPr="00C94B3A">
              <w:rPr>
                <w:rFonts w:ascii="Arial Narrow" w:eastAsia="SimSun" w:hAnsi="Arial Narrow" w:cs="Arial" w:hint="eastAsia"/>
                <w:i/>
                <w:lang w:eastAsia="zh-CN"/>
              </w:rPr>
              <w:t>（请参阅</w:t>
            </w:r>
            <w:hyperlink w:anchor="Appendix1" w:history="1">
              <w:r w:rsidRPr="00C94B3A">
                <w:rPr>
                  <w:rFonts w:ascii="Arial Narrow" w:eastAsia="SimSun" w:hAnsi="Arial Narrow" w:cs="Arial" w:hint="eastAsia"/>
                  <w:i/>
                  <w:color w:val="00467F"/>
                  <w:u w:val="single"/>
                  <w:lang w:eastAsia="zh-CN"/>
                </w:rPr>
                <w:t>附录</w:t>
              </w:r>
              <w:r w:rsidRPr="00C94B3A">
                <w:rPr>
                  <w:rFonts w:ascii="Arial Narrow" w:eastAsia="SimSun" w:hAnsi="Arial Narrow" w:cs="Arial" w:hint="eastAsia"/>
                  <w:i/>
                  <w:color w:val="00467F"/>
                  <w:u w:val="single"/>
                  <w:lang w:eastAsia="zh-CN"/>
                </w:rPr>
                <w:t xml:space="preserve"> 1</w:t>
              </w:r>
            </w:hyperlink>
            <w:r w:rsidRPr="00C94B3A">
              <w:rPr>
                <w:rFonts w:ascii="Arial Narrow" w:eastAsia="SimSun" w:hAnsi="Arial Narrow" w:cs="Arial" w:hint="eastAsia"/>
                <w:i/>
                <w:lang w:eastAsia="zh-CN"/>
              </w:rPr>
              <w:t>）</w:t>
            </w:r>
          </w:p>
        </w:tc>
        <w:tc>
          <w:tcPr>
            <w:tcW w:w="5510" w:type="dxa"/>
            <w:shd w:val="clear" w:color="auto" w:fill="auto"/>
          </w:tcPr>
          <w:p w14:paraId="1B800481" w14:textId="77777777" w:rsidR="00A748AB" w:rsidRPr="00C94B3A" w:rsidRDefault="00A748AB" w:rsidP="005365C8">
            <w:pPr>
              <w:pStyle w:val="PURBody"/>
              <w:spacing w:after="0"/>
              <w:rPr>
                <w:rFonts w:ascii="Arial Narrow" w:eastAsia="SimSun" w:hAnsi="Arial Narrow" w:cs="Arial"/>
                <w:color w:val="404040"/>
                <w:lang w:eastAsia="zh-CN"/>
              </w:rPr>
            </w:pPr>
          </w:p>
        </w:tc>
      </w:tr>
    </w:tbl>
    <w:p w14:paraId="1B800483" w14:textId="77777777" w:rsidR="00A748AB" w:rsidRPr="00EC331D" w:rsidRDefault="00A748AB" w:rsidP="00A748AB">
      <w:pPr>
        <w:pStyle w:val="PURBlueBGHeader"/>
        <w:pBdr>
          <w:top w:val="none" w:sz="0" w:space="0" w:color="auto"/>
          <w:left w:val="none" w:sz="0" w:space="0" w:color="auto"/>
          <w:bottom w:val="none" w:sz="0" w:space="0" w:color="auto"/>
          <w:right w:val="none" w:sz="0" w:space="0" w:color="auto"/>
        </w:pBdr>
        <w:rPr>
          <w:rFonts w:eastAsia="SimSun" w:cs="Arial"/>
          <w:lang w:eastAsia="zh-CN"/>
        </w:rPr>
      </w:pPr>
      <w:r w:rsidRPr="00EC331D">
        <w:rPr>
          <w:rFonts w:eastAsia="SimSun" w:cs="Arial" w:hint="eastAsia"/>
          <w:lang w:eastAsia="zh-CN"/>
        </w:rPr>
        <w:t>附加条款：</w:t>
      </w:r>
    </w:p>
    <w:p w14:paraId="1B800484" w14:textId="77777777" w:rsidR="00EA48AA" w:rsidRPr="00EC331D" w:rsidRDefault="00EA48AA" w:rsidP="00A748AB">
      <w:pPr>
        <w:pStyle w:val="PURBlueStrong-Indented"/>
        <w:rPr>
          <w:rFonts w:eastAsia="SimSun" w:cs="Arial"/>
          <w:lang w:eastAsia="zh-CN"/>
        </w:rPr>
      </w:pPr>
      <w:r w:rsidRPr="00EC331D">
        <w:rPr>
          <w:rFonts w:eastAsia="SimSun" w:cs="Arial" w:hint="eastAsia"/>
          <w:lang w:eastAsia="zh-CN"/>
        </w:rPr>
        <w:t>版本降级权利</w:t>
      </w:r>
    </w:p>
    <w:p w14:paraId="1B800485" w14:textId="77777777" w:rsidR="00EA48AA" w:rsidRPr="00EC331D" w:rsidRDefault="00EA48AA" w:rsidP="00D6363C">
      <w:pPr>
        <w:pStyle w:val="Heading4"/>
        <w:keepNext w:val="0"/>
        <w:keepLines w:val="0"/>
        <w:widowControl w:val="0"/>
        <w:spacing w:before="120" w:after="120"/>
        <w:ind w:left="270"/>
        <w:rPr>
          <w:rFonts w:ascii="Arial" w:eastAsia="SimSun" w:hAnsi="Arial" w:cs="Arial"/>
          <w:lang w:eastAsia="zh-CN"/>
        </w:rPr>
      </w:pPr>
      <w:r w:rsidRPr="00EC331D">
        <w:rPr>
          <w:rFonts w:ascii="Arial" w:eastAsia="SimSun" w:hAnsi="Arial" w:cs="Arial" w:hint="eastAsia"/>
          <w:b w:val="0"/>
          <w:bCs w:val="0"/>
          <w:i w:val="0"/>
          <w:iCs w:val="0"/>
          <w:color w:val="404040" w:themeColor="text1" w:themeTint="BF"/>
          <w:sz w:val="18"/>
          <w:lang w:eastAsia="zh-CN"/>
        </w:rPr>
        <w:t>您可以创建、存储和使用软件的</w:t>
      </w:r>
      <w:r w:rsidRPr="00EC331D">
        <w:rPr>
          <w:rFonts w:ascii="Arial" w:eastAsia="SimSun" w:hAnsi="Arial" w:cs="Arial" w:hint="eastAsia"/>
          <w:b w:val="0"/>
          <w:bCs w:val="0"/>
          <w:i w:val="0"/>
          <w:iCs w:val="0"/>
          <w:color w:val="404040" w:themeColor="text1" w:themeTint="BF"/>
          <w:sz w:val="18"/>
          <w:lang w:eastAsia="zh-CN"/>
        </w:rPr>
        <w:t xml:space="preserve"> SQL Server Datacenter </w:t>
      </w:r>
      <w:r w:rsidRPr="00EC331D">
        <w:rPr>
          <w:rFonts w:ascii="Arial" w:eastAsia="SimSun" w:hAnsi="Arial" w:cs="Arial" w:hint="eastAsia"/>
          <w:b w:val="0"/>
          <w:bCs w:val="0"/>
          <w:i w:val="0"/>
          <w:iCs w:val="0"/>
          <w:color w:val="404040" w:themeColor="text1" w:themeTint="BF"/>
          <w:sz w:val="18"/>
          <w:lang w:eastAsia="zh-CN"/>
        </w:rPr>
        <w:t>版本的</w:t>
      </w:r>
      <w:r w:rsidRPr="00EC331D">
        <w:rPr>
          <w:rFonts w:ascii="Arial" w:eastAsia="SimSun" w:hAnsi="Arial" w:cs="Arial" w:hint="eastAsia"/>
          <w:b w:val="0"/>
          <w:bCs w:val="0"/>
          <w:i w:val="0"/>
          <w:iCs w:val="0"/>
          <w:color w:val="404040" w:themeColor="text1" w:themeTint="BF"/>
          <w:sz w:val="18"/>
          <w:lang w:eastAsia="zh-CN"/>
        </w:rPr>
        <w:t xml:space="preserve"> 2008 R2 </w:t>
      </w:r>
      <w:r w:rsidRPr="00EC331D">
        <w:rPr>
          <w:rFonts w:ascii="Arial" w:eastAsia="SimSun" w:hAnsi="Arial" w:cs="Arial" w:hint="eastAsia"/>
          <w:b w:val="0"/>
          <w:bCs w:val="0"/>
          <w:i w:val="0"/>
          <w:iCs w:val="0"/>
          <w:color w:val="404040" w:themeColor="text1" w:themeTint="BF"/>
          <w:sz w:val="18"/>
          <w:lang w:eastAsia="zh-CN"/>
        </w:rPr>
        <w:t>版的实例、软件的</w:t>
      </w:r>
      <w:r w:rsidRPr="00EC331D">
        <w:rPr>
          <w:rFonts w:ascii="Arial" w:eastAsia="SimSun" w:hAnsi="Arial" w:cs="Arial" w:hint="eastAsia"/>
          <w:b w:val="0"/>
          <w:bCs w:val="0"/>
          <w:i w:val="0"/>
          <w:iCs w:val="0"/>
          <w:color w:val="404040" w:themeColor="text1" w:themeTint="BF"/>
          <w:sz w:val="18"/>
          <w:lang w:eastAsia="zh-CN"/>
        </w:rPr>
        <w:t xml:space="preserve"> SQL Server Enterprise </w:t>
      </w:r>
      <w:r w:rsidRPr="00EC331D">
        <w:rPr>
          <w:rFonts w:ascii="Arial" w:eastAsia="SimSun" w:hAnsi="Arial" w:cs="Arial" w:hint="eastAsia"/>
          <w:b w:val="0"/>
          <w:bCs w:val="0"/>
          <w:i w:val="0"/>
          <w:iCs w:val="0"/>
          <w:color w:val="404040" w:themeColor="text1" w:themeTint="BF"/>
          <w:sz w:val="18"/>
          <w:lang w:eastAsia="zh-CN"/>
        </w:rPr>
        <w:t>版本的</w:t>
      </w:r>
      <w:r w:rsidRPr="00EC331D">
        <w:rPr>
          <w:rFonts w:ascii="Arial" w:eastAsia="SimSun" w:hAnsi="Arial" w:cs="Arial" w:hint="eastAsia"/>
          <w:b w:val="0"/>
          <w:bCs w:val="0"/>
          <w:i w:val="0"/>
          <w:iCs w:val="0"/>
          <w:color w:val="404040" w:themeColor="text1" w:themeTint="BF"/>
          <w:sz w:val="18"/>
          <w:lang w:eastAsia="zh-CN"/>
        </w:rPr>
        <w:t xml:space="preserve"> </w:t>
      </w:r>
      <w:r w:rsidR="001C15D5">
        <w:rPr>
          <w:rFonts w:ascii="Arial" w:eastAsia="SimSun" w:hAnsi="Arial" w:cs="Arial"/>
          <w:b w:val="0"/>
          <w:bCs w:val="0"/>
          <w:i w:val="0"/>
          <w:iCs w:val="0"/>
          <w:color w:val="404040" w:themeColor="text1" w:themeTint="BF"/>
          <w:sz w:val="18"/>
          <w:lang w:eastAsia="zh-CN"/>
        </w:rPr>
        <w:t>2014</w:t>
      </w:r>
      <w:r w:rsidRPr="00EC331D">
        <w:rPr>
          <w:rFonts w:ascii="Arial" w:eastAsia="SimSun" w:hAnsi="Arial" w:cs="Arial" w:hint="eastAsia"/>
          <w:b w:val="0"/>
          <w:bCs w:val="0"/>
          <w:i w:val="0"/>
          <w:iCs w:val="0"/>
          <w:color w:val="404040" w:themeColor="text1" w:themeTint="BF"/>
          <w:sz w:val="18"/>
          <w:lang w:eastAsia="zh-CN"/>
        </w:rPr>
        <w:t xml:space="preserve"> </w:t>
      </w:r>
      <w:r w:rsidRPr="00EC331D">
        <w:rPr>
          <w:rFonts w:ascii="Arial" w:eastAsia="SimSun" w:hAnsi="Arial" w:cs="Arial" w:hint="eastAsia"/>
          <w:b w:val="0"/>
          <w:bCs w:val="0"/>
          <w:i w:val="0"/>
          <w:iCs w:val="0"/>
          <w:color w:val="404040" w:themeColor="text1" w:themeTint="BF"/>
          <w:sz w:val="18"/>
          <w:lang w:eastAsia="zh-CN"/>
        </w:rPr>
        <w:t>或任何早期版本的实例，或者软件的以下版本的</w:t>
      </w:r>
      <w:r w:rsidRPr="00EC331D">
        <w:rPr>
          <w:rFonts w:ascii="Arial" w:eastAsia="SimSun" w:hAnsi="Arial" w:cs="Arial" w:hint="eastAsia"/>
          <w:b w:val="0"/>
          <w:bCs w:val="0"/>
          <w:i w:val="0"/>
          <w:iCs w:val="0"/>
          <w:color w:val="404040" w:themeColor="text1" w:themeTint="BF"/>
          <w:sz w:val="18"/>
          <w:lang w:eastAsia="zh-CN"/>
        </w:rPr>
        <w:t xml:space="preserve"> 2014 </w:t>
      </w:r>
      <w:r w:rsidRPr="00EC331D">
        <w:rPr>
          <w:rFonts w:ascii="Arial" w:eastAsia="SimSun" w:hAnsi="Arial" w:cs="Arial" w:hint="eastAsia"/>
          <w:b w:val="0"/>
          <w:bCs w:val="0"/>
          <w:i w:val="0"/>
          <w:iCs w:val="0"/>
          <w:color w:val="404040" w:themeColor="text1" w:themeTint="BF"/>
          <w:sz w:val="18"/>
          <w:lang w:eastAsia="zh-CN"/>
        </w:rPr>
        <w:t>或早期版本的实例来替代允许的任何实例：</w:t>
      </w:r>
      <w:r w:rsidRPr="00EC331D">
        <w:rPr>
          <w:rFonts w:ascii="Arial" w:eastAsia="SimSun" w:hAnsi="Arial" w:cs="Arial" w:hint="eastAsia"/>
          <w:b w:val="0"/>
          <w:bCs w:val="0"/>
          <w:i w:val="0"/>
          <w:iCs w:val="0"/>
          <w:color w:val="404040" w:themeColor="text1" w:themeTint="BF"/>
          <w:sz w:val="18"/>
          <w:lang w:eastAsia="zh-CN"/>
        </w:rPr>
        <w:t>Business Intelligence</w:t>
      </w:r>
      <w:r w:rsidRPr="00EC331D">
        <w:rPr>
          <w:rFonts w:ascii="Arial" w:eastAsia="SimSun" w:hAnsi="Arial" w:cs="Arial" w:hint="eastAsia"/>
          <w:b w:val="0"/>
          <w:bCs w:val="0"/>
          <w:i w:val="0"/>
          <w:iCs w:val="0"/>
          <w:color w:val="404040" w:themeColor="text1" w:themeTint="BF"/>
          <w:sz w:val="18"/>
          <w:lang w:eastAsia="zh-CN"/>
        </w:rPr>
        <w:t>、</w:t>
      </w:r>
      <w:r w:rsidRPr="00EC331D">
        <w:rPr>
          <w:rFonts w:ascii="Arial" w:eastAsia="SimSun" w:hAnsi="Arial" w:cs="Arial" w:hint="eastAsia"/>
          <w:b w:val="0"/>
          <w:bCs w:val="0"/>
          <w:i w:val="0"/>
          <w:iCs w:val="0"/>
          <w:color w:val="404040" w:themeColor="text1" w:themeTint="BF"/>
          <w:sz w:val="18"/>
          <w:lang w:eastAsia="zh-CN"/>
        </w:rPr>
        <w:t>Standard</w:t>
      </w:r>
      <w:r w:rsidRPr="00EC331D">
        <w:rPr>
          <w:rFonts w:ascii="Arial" w:eastAsia="SimSun" w:hAnsi="Arial" w:cs="Arial" w:hint="eastAsia"/>
          <w:b w:val="0"/>
          <w:bCs w:val="0"/>
          <w:i w:val="0"/>
          <w:iCs w:val="0"/>
          <w:color w:val="404040" w:themeColor="text1" w:themeTint="BF"/>
          <w:sz w:val="18"/>
          <w:lang w:eastAsia="zh-CN"/>
        </w:rPr>
        <w:t>、</w:t>
      </w:r>
      <w:r w:rsidRPr="00EC331D">
        <w:rPr>
          <w:rFonts w:ascii="Arial" w:eastAsia="SimSun" w:hAnsi="Arial" w:cs="Arial" w:hint="eastAsia"/>
          <w:b w:val="0"/>
          <w:bCs w:val="0"/>
          <w:i w:val="0"/>
          <w:iCs w:val="0"/>
          <w:color w:val="404040" w:themeColor="text1" w:themeTint="BF"/>
          <w:sz w:val="18"/>
          <w:lang w:eastAsia="zh-CN"/>
        </w:rPr>
        <w:t xml:space="preserve">Workgroup </w:t>
      </w:r>
      <w:r w:rsidRPr="00EC331D">
        <w:rPr>
          <w:rFonts w:ascii="Arial" w:eastAsia="SimSun" w:hAnsi="Arial" w:cs="Arial" w:hint="eastAsia"/>
          <w:b w:val="0"/>
          <w:bCs w:val="0"/>
          <w:i w:val="0"/>
          <w:iCs w:val="0"/>
          <w:color w:val="404040" w:themeColor="text1" w:themeTint="BF"/>
          <w:sz w:val="18"/>
          <w:lang w:eastAsia="zh-CN"/>
        </w:rPr>
        <w:t>或</w:t>
      </w:r>
      <w:r w:rsidRPr="00EC331D">
        <w:rPr>
          <w:rFonts w:ascii="Arial" w:eastAsia="SimSun" w:hAnsi="Arial" w:cs="Arial" w:hint="eastAsia"/>
          <w:b w:val="0"/>
          <w:bCs w:val="0"/>
          <w:i w:val="0"/>
          <w:iCs w:val="0"/>
          <w:color w:val="404040" w:themeColor="text1" w:themeTint="BF"/>
          <w:sz w:val="18"/>
          <w:lang w:eastAsia="zh-CN"/>
        </w:rPr>
        <w:t xml:space="preserve"> Standard Edition for Small Business</w:t>
      </w:r>
      <w:r w:rsidRPr="00EC331D">
        <w:rPr>
          <w:rFonts w:ascii="Arial" w:eastAsia="SimSun" w:hAnsi="Arial" w:cs="Arial" w:hint="eastAsia"/>
          <w:b w:val="0"/>
          <w:bCs w:val="0"/>
          <w:i w:val="0"/>
          <w:iCs w:val="0"/>
          <w:color w:val="404040" w:themeColor="text1" w:themeTint="BF"/>
          <w:sz w:val="18"/>
          <w:lang w:eastAsia="zh-CN"/>
        </w:rPr>
        <w:t>。</w:t>
      </w:r>
    </w:p>
    <w:p w14:paraId="1B800486" w14:textId="77777777" w:rsidR="00EA48AA" w:rsidRPr="00EC331D" w:rsidRDefault="00EA48AA" w:rsidP="00A748AB">
      <w:pPr>
        <w:pStyle w:val="PURBlueStrong-Indented"/>
        <w:rPr>
          <w:rFonts w:eastAsia="SimSun" w:cs="Arial"/>
          <w:lang w:eastAsia="zh-CN"/>
        </w:rPr>
      </w:pPr>
      <w:r w:rsidRPr="00EC331D">
        <w:rPr>
          <w:rFonts w:eastAsia="SimSun" w:cs="Arial" w:hint="eastAsia"/>
          <w:lang w:eastAsia="zh-CN"/>
        </w:rPr>
        <w:t>故障切换服务器</w:t>
      </w:r>
    </w:p>
    <w:p w14:paraId="1B800487" w14:textId="77777777" w:rsidR="00EA48AA" w:rsidRPr="00EC331D" w:rsidRDefault="00EA48AA" w:rsidP="00D6363C">
      <w:pPr>
        <w:pStyle w:val="Heading2"/>
        <w:widowControl w:val="0"/>
        <w:pBdr>
          <w:bottom w:val="none" w:sz="0" w:space="0" w:color="auto"/>
        </w:pBdr>
        <w:tabs>
          <w:tab w:val="left" w:pos="720"/>
        </w:tabs>
        <w:spacing w:before="0"/>
        <w:ind w:left="270"/>
        <w:rPr>
          <w:rFonts w:eastAsia="SimSun" w:cs="Arial"/>
          <w:lang w:eastAsia="zh-CN"/>
        </w:rPr>
      </w:pPr>
      <w:bookmarkStart w:id="336" w:name="_Toc346894345"/>
      <w:r w:rsidRPr="00EC331D">
        <w:rPr>
          <w:rFonts w:eastAsia="SimSun" w:cs="Arial" w:hint="eastAsia"/>
          <w:b w:val="0"/>
          <w:caps w:val="0"/>
          <w:color w:val="404040" w:themeColor="text1" w:themeTint="BF"/>
          <w:sz w:val="18"/>
          <w:lang w:eastAsia="zh-CN"/>
        </w:rPr>
        <w:t>对于在其中运行服务器软件实例的任何</w:t>
      </w:r>
      <w:r w:rsidRPr="00EC331D">
        <w:rPr>
          <w:rFonts w:eastAsia="SimSun" w:cs="Arial" w:hint="eastAsia"/>
          <w:b w:val="0"/>
          <w:caps w:val="0"/>
          <w:color w:val="404040" w:themeColor="text1" w:themeTint="BF"/>
          <w:sz w:val="18"/>
          <w:lang w:eastAsia="zh-CN"/>
        </w:rPr>
        <w:t xml:space="preserve"> OSE</w:t>
      </w:r>
      <w:r w:rsidRPr="00EC331D">
        <w:rPr>
          <w:rFonts w:eastAsia="SimSun" w:cs="Arial" w:hint="eastAsia"/>
          <w:b w:val="0"/>
          <w:caps w:val="0"/>
          <w:color w:val="404040" w:themeColor="text1" w:themeTint="BF"/>
          <w:sz w:val="18"/>
          <w:lang w:eastAsia="zh-CN"/>
        </w:rPr>
        <w:t>，考虑到故障转移事件，最多可以在单个</w:t>
      </w:r>
      <w:r w:rsidRPr="00EC331D">
        <w:rPr>
          <w:rFonts w:eastAsia="SimSun" w:cs="Arial" w:hint="eastAsia"/>
          <w:b w:val="0"/>
          <w:caps w:val="0"/>
          <w:color w:val="404040" w:themeColor="text1" w:themeTint="BF"/>
          <w:sz w:val="18"/>
          <w:lang w:eastAsia="zh-CN"/>
        </w:rPr>
        <w:t xml:space="preserve"> OSE </w:t>
      </w:r>
      <w:r w:rsidRPr="00EC331D">
        <w:rPr>
          <w:rFonts w:eastAsia="SimSun" w:cs="Arial" w:hint="eastAsia"/>
          <w:b w:val="0"/>
          <w:caps w:val="0"/>
          <w:color w:val="404040" w:themeColor="text1" w:themeTint="BF"/>
          <w:sz w:val="18"/>
          <w:lang w:eastAsia="zh-CN"/>
        </w:rPr>
        <w:t>中运行相同数量的被动故障转移实例。您可以在许可服务器以外的服务器上运行备用实例。不过，如果您已依据上面“服务器上的物理内核”一节许可服务器软件，且运行被</w:t>
      </w:r>
      <w:r w:rsidRPr="00EC331D">
        <w:rPr>
          <w:rFonts w:eastAsia="SimSun" w:cs="Arial" w:hint="eastAsia"/>
          <w:b w:val="0"/>
          <w:caps w:val="0"/>
          <w:color w:val="404040" w:themeColor="text1" w:themeTint="BF"/>
          <w:sz w:val="18"/>
          <w:lang w:eastAsia="zh-CN"/>
        </w:rPr>
        <w:lastRenderedPageBreak/>
        <w:t>动故障切换实例的</w:t>
      </w:r>
      <w:r w:rsidRPr="00EC331D">
        <w:rPr>
          <w:rFonts w:eastAsia="SimSun" w:cs="Arial" w:hint="eastAsia"/>
          <w:b w:val="0"/>
          <w:caps w:val="0"/>
          <w:color w:val="404040" w:themeColor="text1" w:themeTint="BF"/>
          <w:sz w:val="18"/>
          <w:lang w:eastAsia="zh-CN"/>
        </w:rPr>
        <w:t xml:space="preserve"> OSE </w:t>
      </w:r>
      <w:r w:rsidRPr="00EC331D">
        <w:rPr>
          <w:rFonts w:eastAsia="SimSun" w:cs="Arial" w:hint="eastAsia"/>
          <w:b w:val="0"/>
          <w:caps w:val="0"/>
          <w:color w:val="404040" w:themeColor="text1" w:themeTint="BF"/>
          <w:sz w:val="18"/>
          <w:lang w:eastAsia="zh-CN"/>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单个虚拟</w:t>
      </w:r>
      <w:r w:rsidRPr="00EC331D">
        <w:rPr>
          <w:rFonts w:eastAsia="SimSun" w:cs="Arial" w:hint="eastAsia"/>
          <w:b w:val="0"/>
          <w:caps w:val="0"/>
          <w:color w:val="404040" w:themeColor="text1" w:themeTint="BF"/>
          <w:sz w:val="18"/>
          <w:lang w:eastAsia="zh-CN"/>
        </w:rPr>
        <w:t xml:space="preserve"> OSE</w:t>
      </w:r>
      <w:r w:rsidRPr="00EC331D">
        <w:rPr>
          <w:rFonts w:eastAsia="SimSun" w:cs="Arial" w:hint="eastAsia"/>
          <w:b w:val="0"/>
          <w:caps w:val="0"/>
          <w:color w:val="404040" w:themeColor="text1" w:themeTint="BF"/>
          <w:sz w:val="18"/>
          <w:lang w:eastAsia="zh-CN"/>
        </w:rPr>
        <w:t>”一节许可服务器软件，则该单独</w:t>
      </w:r>
      <w:r w:rsidRPr="00EC331D">
        <w:rPr>
          <w:rFonts w:eastAsia="SimSun" w:cs="Arial" w:hint="eastAsia"/>
          <w:b w:val="0"/>
          <w:caps w:val="0"/>
          <w:color w:val="404040" w:themeColor="text1" w:themeTint="BF"/>
          <w:sz w:val="18"/>
          <w:lang w:eastAsia="zh-CN"/>
        </w:rPr>
        <w:t xml:space="preserve"> OSE </w:t>
      </w:r>
      <w:r w:rsidRPr="00EC331D">
        <w:rPr>
          <w:rFonts w:eastAsia="SimSun" w:cs="Arial" w:hint="eastAsia"/>
          <w:b w:val="0"/>
          <w:caps w:val="0"/>
          <w:color w:val="404040" w:themeColor="text1" w:themeTint="BF"/>
          <w:sz w:val="18"/>
          <w:lang w:eastAsia="zh-CN"/>
        </w:rPr>
        <w:t>中使用的硬件线程数量不得超过运行活动实例的对应</w:t>
      </w:r>
      <w:r w:rsidRPr="00EC331D">
        <w:rPr>
          <w:rFonts w:eastAsia="SimSun" w:cs="Arial" w:hint="eastAsia"/>
          <w:b w:val="0"/>
          <w:caps w:val="0"/>
          <w:color w:val="404040" w:themeColor="text1" w:themeTint="BF"/>
          <w:sz w:val="18"/>
          <w:lang w:eastAsia="zh-CN"/>
        </w:rPr>
        <w:t xml:space="preserve"> OSE </w:t>
      </w:r>
      <w:r w:rsidRPr="00EC331D">
        <w:rPr>
          <w:rFonts w:eastAsia="SimSun" w:cs="Arial" w:hint="eastAsia"/>
          <w:b w:val="0"/>
          <w:caps w:val="0"/>
          <w:color w:val="404040" w:themeColor="text1" w:themeTint="BF"/>
          <w:sz w:val="18"/>
          <w:lang w:eastAsia="zh-CN"/>
        </w:rPr>
        <w:t>中使用的硬件线程数量。</w:t>
      </w:r>
      <w:bookmarkEnd w:id="336"/>
    </w:p>
    <w:p w14:paraId="1B800488" w14:textId="77777777" w:rsidR="009E6523" w:rsidRPr="00EC331D" w:rsidRDefault="009E6523" w:rsidP="00A748AB">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489" w14:textId="77777777" w:rsidR="009E6523" w:rsidRPr="00EC331D" w:rsidRDefault="009E6523" w:rsidP="00C91D99">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48A" w14:textId="77777777" w:rsidR="00830DCA" w:rsidRPr="00EC331D" w:rsidRDefault="00BC2F8A" w:rsidP="00D35E78">
      <w:pPr>
        <w:keepNext/>
        <w:keepLines/>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48B" w14:textId="77777777" w:rsidR="00EA48AA" w:rsidRPr="00EC331D" w:rsidRDefault="00EA48AA" w:rsidP="00D6363C">
      <w:pPr>
        <w:pStyle w:val="PURProductName"/>
        <w:rPr>
          <w:rFonts w:eastAsia="SimSun" w:cs="Arial"/>
          <w:lang w:eastAsia="zh-CN"/>
        </w:rPr>
      </w:pPr>
      <w:bookmarkStart w:id="337" w:name="_Toc346536853"/>
      <w:bookmarkStart w:id="338" w:name="_Toc339280317"/>
      <w:bookmarkStart w:id="339" w:name="_Toc363552791"/>
      <w:bookmarkStart w:id="340" w:name="_Toc363552855"/>
      <w:bookmarkStart w:id="341" w:name="_Toc378682195"/>
      <w:bookmarkStart w:id="342" w:name="_Toc378682256"/>
      <w:bookmarkStart w:id="343" w:name="_Toc371268268"/>
      <w:bookmarkStart w:id="344" w:name="_Toc371268334"/>
      <w:bookmarkStart w:id="345" w:name="_Toc379278535"/>
      <w:bookmarkStart w:id="346" w:name="_Toc381959870"/>
      <w:r w:rsidRPr="00EC331D">
        <w:rPr>
          <w:rFonts w:eastAsia="SimSun" w:cs="Arial" w:hint="eastAsia"/>
          <w:lang w:eastAsia="zh-CN"/>
        </w:rPr>
        <w:t>SQL Server 2014 Standard</w:t>
      </w:r>
      <w:bookmarkEnd w:id="337"/>
      <w:bookmarkEnd w:id="338"/>
      <w:bookmarkEnd w:id="339"/>
      <w:bookmarkEnd w:id="340"/>
      <w:bookmarkEnd w:id="341"/>
      <w:bookmarkEnd w:id="342"/>
      <w:bookmarkEnd w:id="343"/>
      <w:bookmarkEnd w:id="344"/>
      <w:r w:rsidRPr="00EC331D">
        <w:rPr>
          <w:rFonts w:eastAsia="SimSun" w:cs="Arial" w:hint="eastAsia"/>
          <w:lang w:eastAsia="zh-CN"/>
        </w:rPr>
        <w:t xml:space="preserve"> Core</w:t>
      </w:r>
      <w:bookmarkEnd w:id="345"/>
      <w:bookmarkEnd w:id="346"/>
      <w:r w:rsidRPr="00EC331D">
        <w:rPr>
          <w:rFonts w:eastAsia="SimSun" w:cs="Arial" w:hint="eastAsia"/>
          <w:lang w:eastAsia="zh-CN"/>
        </w:rPr>
        <w:fldChar w:fldCharType="begin"/>
      </w:r>
      <w:r w:rsidRPr="00EC331D">
        <w:rPr>
          <w:rFonts w:eastAsia="SimSun" w:cs="Arial" w:hint="eastAsia"/>
          <w:lang w:eastAsia="zh-CN"/>
        </w:rPr>
        <w:instrText>XE "SQL Server 2014 Standard Core"</w:instrText>
      </w:r>
      <w:r w:rsidRPr="00EC331D">
        <w:rPr>
          <w:rFonts w:eastAsia="SimSun" w:cs="Arial" w:hint="eastAsia"/>
          <w:lang w:eastAsia="zh-CN"/>
        </w:rPr>
        <w:fldChar w:fldCharType="end"/>
      </w:r>
    </w:p>
    <w:p w14:paraId="1B80048C" w14:textId="77777777" w:rsidR="00A748AB" w:rsidRPr="00EC331D" w:rsidRDefault="00A748AB" w:rsidP="00A748AB">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EC331D" w14:paraId="1B80048F" w14:textId="77777777" w:rsidTr="00A748AB">
        <w:tc>
          <w:tcPr>
            <w:tcW w:w="5520" w:type="dxa"/>
            <w:shd w:val="clear" w:color="auto" w:fill="auto"/>
          </w:tcPr>
          <w:p w14:paraId="1B80048D" w14:textId="77777777" w:rsidR="00573633" w:rsidRPr="00C94B3A" w:rsidRDefault="00573633" w:rsidP="00A748AB">
            <w:pPr>
              <w:pStyle w:val="PURBody"/>
              <w:spacing w:after="0"/>
              <w:rPr>
                <w:rFonts w:ascii="Arial Narrow" w:eastAsia="SimSun" w:hAnsi="Arial Narrow" w:cs="Arial"/>
                <w:color w:val="404040"/>
                <w:lang w:eastAsia="zh-CN"/>
              </w:rPr>
            </w:pPr>
            <w:r w:rsidRPr="00C94B3A">
              <w:rPr>
                <w:rFonts w:ascii="Arial Narrow" w:eastAsia="SimSun" w:hAnsi="Arial Narrow" w:cs="Arial" w:hint="eastAsia"/>
                <w:lang w:eastAsia="zh-CN"/>
              </w:rPr>
              <w:t>服务器场内的许可移动性：</w:t>
            </w:r>
            <w:r w:rsidRPr="00C94B3A">
              <w:rPr>
                <w:rFonts w:ascii="Arial Narrow" w:eastAsia="SimSun" w:hAnsi="Arial Narrow" w:cs="Arial" w:hint="eastAsia"/>
                <w:b/>
                <w:lang w:eastAsia="zh-CN"/>
              </w:rPr>
              <w:t>是</w:t>
            </w:r>
            <w:r w:rsidRPr="00C94B3A">
              <w:rPr>
                <w:rFonts w:ascii="Arial Narrow" w:eastAsia="SimSun" w:hAnsi="Arial Narrow" w:cs="Arial" w:hint="eastAsia"/>
                <w:i/>
                <w:lang w:eastAsia="zh-CN"/>
              </w:rPr>
              <w:t>（请参阅</w:t>
            </w:r>
            <w:hyperlink w:anchor="UniversalTerms" w:history="1">
              <w:hyperlink w:anchor="General_Terms" w:history="1">
                <w:hyperlink w:anchor="General_Terms" w:history="1">
                  <w:r w:rsidR="00450118" w:rsidRPr="00C94B3A">
                    <w:rPr>
                      <w:rStyle w:val="Hyperlink"/>
                      <w:rFonts w:eastAsia="SimSun" w:cs="Arial" w:hint="eastAsia"/>
                      <w:i/>
                      <w:lang w:eastAsia="zh-CN"/>
                    </w:rPr>
                    <w:t>“一般条款”</w:t>
                  </w:r>
                </w:hyperlink>
              </w:hyperlink>
            </w:hyperlink>
            <w:r w:rsidRPr="00C94B3A">
              <w:rPr>
                <w:rFonts w:ascii="Arial Narrow" w:eastAsia="SimSun" w:hAnsi="Arial Narrow" w:cs="Arial" w:hint="eastAsia"/>
                <w:i/>
                <w:lang w:eastAsia="zh-CN"/>
              </w:rPr>
              <w:t>）</w:t>
            </w:r>
          </w:p>
        </w:tc>
        <w:tc>
          <w:tcPr>
            <w:tcW w:w="5510" w:type="dxa"/>
            <w:shd w:val="clear" w:color="auto" w:fill="auto"/>
          </w:tcPr>
          <w:p w14:paraId="1B80048E" w14:textId="77777777" w:rsidR="00573633" w:rsidRPr="00C94B3A" w:rsidRDefault="00573633" w:rsidP="00A748AB">
            <w:pPr>
              <w:pStyle w:val="PURBody"/>
              <w:spacing w:after="0"/>
              <w:rPr>
                <w:rFonts w:ascii="Arial Narrow" w:eastAsia="SimSun" w:hAnsi="Arial Narrow" w:cs="Arial"/>
                <w:color w:val="404040"/>
                <w:lang w:eastAsia="zh-CN"/>
              </w:rPr>
            </w:pPr>
            <w:r w:rsidRPr="00C94B3A">
              <w:rPr>
                <w:rFonts w:ascii="Arial Narrow" w:eastAsia="SimSun" w:hAnsi="Arial Narrow" w:cs="Arial" w:hint="eastAsia"/>
                <w:lang w:eastAsia="zh-CN"/>
              </w:rPr>
              <w:t>请参阅适用声明：</w:t>
            </w:r>
            <w:r w:rsidRPr="00C94B3A">
              <w:rPr>
                <w:rFonts w:ascii="Arial Narrow" w:eastAsia="SimSun" w:hAnsi="Arial Narrow" w:cs="Arial" w:hint="eastAsia"/>
                <w:b/>
                <w:lang w:eastAsia="zh-CN"/>
              </w:rPr>
              <w:t>自动更新</w:t>
            </w:r>
            <w:r w:rsidRPr="00C94B3A">
              <w:rPr>
                <w:rFonts w:ascii="Arial Narrow" w:eastAsia="SimSun" w:hAnsi="Arial Narrow" w:cs="Arial" w:hint="eastAsia"/>
                <w:i/>
                <w:lang w:eastAsia="zh-CN"/>
              </w:rPr>
              <w:t>（请参阅</w:t>
            </w:r>
            <w:hyperlink w:anchor="Appendix2" w:history="1">
              <w:r w:rsidRPr="00C94B3A">
                <w:rPr>
                  <w:rFonts w:ascii="Arial Narrow" w:eastAsia="SimSun" w:hAnsi="Arial Narrow" w:cs="Arial" w:hint="eastAsia"/>
                  <w:i/>
                  <w:color w:val="00467F"/>
                  <w:u w:val="single"/>
                  <w:lang w:eastAsia="zh-CN"/>
                </w:rPr>
                <w:t>附录</w:t>
              </w:r>
              <w:r w:rsidRPr="00C94B3A">
                <w:rPr>
                  <w:rFonts w:ascii="Arial Narrow" w:eastAsia="SimSun" w:hAnsi="Arial Narrow" w:cs="Arial" w:hint="eastAsia"/>
                  <w:i/>
                  <w:color w:val="00467F"/>
                  <w:u w:val="single"/>
                  <w:lang w:eastAsia="zh-CN"/>
                </w:rPr>
                <w:t xml:space="preserve"> 2</w:t>
              </w:r>
            </w:hyperlink>
            <w:r w:rsidRPr="00C94B3A">
              <w:rPr>
                <w:rFonts w:ascii="Arial Narrow" w:eastAsia="SimSun" w:hAnsi="Arial Narrow" w:cs="Arial" w:hint="eastAsia"/>
                <w:i/>
                <w:lang w:eastAsia="zh-CN"/>
              </w:rPr>
              <w:t>）</w:t>
            </w:r>
          </w:p>
        </w:tc>
      </w:tr>
      <w:tr w:rsidR="00573633" w:rsidRPr="00EC331D" w14:paraId="1B800492" w14:textId="77777777" w:rsidTr="00A748AB">
        <w:tc>
          <w:tcPr>
            <w:tcW w:w="5520" w:type="dxa"/>
            <w:shd w:val="clear" w:color="auto" w:fill="auto"/>
          </w:tcPr>
          <w:p w14:paraId="1B800490" w14:textId="77777777" w:rsidR="00573633" w:rsidRPr="00C94B3A" w:rsidRDefault="00573633" w:rsidP="00A748AB">
            <w:pPr>
              <w:pStyle w:val="PURBody"/>
              <w:spacing w:after="0"/>
              <w:rPr>
                <w:rFonts w:ascii="Arial Narrow" w:eastAsia="SimSun" w:hAnsi="Arial Narrow" w:cs="Arial"/>
                <w:color w:val="404040"/>
                <w:lang w:eastAsia="zh-CN"/>
              </w:rPr>
            </w:pPr>
            <w:r w:rsidRPr="00C94B3A">
              <w:rPr>
                <w:rFonts w:ascii="Arial Narrow" w:eastAsia="SimSun" w:hAnsi="Arial Narrow" w:cs="Arial" w:hint="eastAsia"/>
                <w:lang w:eastAsia="zh-CN"/>
              </w:rPr>
              <w:t>客户端</w:t>
            </w:r>
            <w:r w:rsidRPr="00C94B3A">
              <w:rPr>
                <w:rFonts w:ascii="Arial Narrow" w:eastAsia="SimSun" w:hAnsi="Arial Narrow" w:cs="Arial" w:hint="eastAsia"/>
                <w:lang w:eastAsia="zh-CN"/>
              </w:rPr>
              <w:t>/</w:t>
            </w:r>
            <w:r w:rsidRPr="00C94B3A">
              <w:rPr>
                <w:rFonts w:ascii="Arial Narrow" w:eastAsia="SimSun" w:hAnsi="Arial Narrow" w:cs="Arial" w:hint="eastAsia"/>
                <w:lang w:eastAsia="zh-CN"/>
              </w:rPr>
              <w:t>附加软件：</w:t>
            </w:r>
            <w:r w:rsidRPr="00C94B3A">
              <w:rPr>
                <w:rFonts w:ascii="Arial Narrow" w:eastAsia="SimSun" w:hAnsi="Arial Narrow" w:cs="Arial" w:hint="eastAsia"/>
                <w:b/>
                <w:lang w:eastAsia="zh-CN"/>
              </w:rPr>
              <w:t>是</w:t>
            </w:r>
            <w:r w:rsidRPr="00C94B3A">
              <w:rPr>
                <w:rFonts w:ascii="Arial Narrow" w:eastAsia="SimSun" w:hAnsi="Arial Narrow" w:cs="Arial" w:hint="eastAsia"/>
                <w:i/>
                <w:lang w:eastAsia="zh-CN"/>
              </w:rPr>
              <w:t>（请参阅</w:t>
            </w:r>
            <w:hyperlink w:anchor="Appendix1" w:history="1">
              <w:r w:rsidRPr="00C94B3A">
                <w:rPr>
                  <w:rFonts w:ascii="Arial Narrow" w:eastAsia="SimSun" w:hAnsi="Arial Narrow" w:cs="Arial" w:hint="eastAsia"/>
                  <w:i/>
                  <w:color w:val="00467F"/>
                  <w:u w:val="single"/>
                  <w:lang w:eastAsia="zh-CN"/>
                </w:rPr>
                <w:t>附录</w:t>
              </w:r>
              <w:r w:rsidRPr="00C94B3A">
                <w:rPr>
                  <w:rFonts w:ascii="Arial Narrow" w:eastAsia="SimSun" w:hAnsi="Arial Narrow" w:cs="Arial" w:hint="eastAsia"/>
                  <w:i/>
                  <w:color w:val="00467F"/>
                  <w:u w:val="single"/>
                  <w:lang w:eastAsia="zh-CN"/>
                </w:rPr>
                <w:t xml:space="preserve"> 1</w:t>
              </w:r>
            </w:hyperlink>
            <w:r w:rsidRPr="00C94B3A">
              <w:rPr>
                <w:rFonts w:ascii="Arial Narrow" w:eastAsia="SimSun" w:hAnsi="Arial Narrow" w:cs="Arial" w:hint="eastAsia"/>
                <w:i/>
                <w:lang w:eastAsia="zh-CN"/>
              </w:rPr>
              <w:t>）</w:t>
            </w:r>
          </w:p>
        </w:tc>
        <w:tc>
          <w:tcPr>
            <w:tcW w:w="5510" w:type="dxa"/>
            <w:shd w:val="clear" w:color="auto" w:fill="auto"/>
          </w:tcPr>
          <w:p w14:paraId="1B800491" w14:textId="77777777" w:rsidR="00573633" w:rsidRPr="00C94B3A" w:rsidRDefault="00573633" w:rsidP="00A748AB">
            <w:pPr>
              <w:pStyle w:val="PURBody"/>
              <w:spacing w:after="0"/>
              <w:rPr>
                <w:rFonts w:ascii="Arial Narrow" w:eastAsia="SimSun" w:hAnsi="Arial Narrow" w:cs="Arial"/>
                <w:color w:val="404040"/>
                <w:lang w:eastAsia="zh-CN"/>
              </w:rPr>
            </w:pPr>
          </w:p>
        </w:tc>
      </w:tr>
    </w:tbl>
    <w:p w14:paraId="1B800493" w14:textId="77777777" w:rsidR="00EA48AA" w:rsidRPr="00EC331D" w:rsidRDefault="00EA48AA" w:rsidP="00A748AB">
      <w:pPr>
        <w:pStyle w:val="PURBlueBGHeader"/>
        <w:pBdr>
          <w:top w:val="none" w:sz="0" w:space="0" w:color="auto"/>
          <w:left w:val="none" w:sz="0" w:space="0" w:color="auto"/>
          <w:bottom w:val="none" w:sz="0" w:space="0" w:color="auto"/>
          <w:right w:val="none" w:sz="0" w:space="0" w:color="auto"/>
        </w:pBdr>
        <w:rPr>
          <w:rFonts w:eastAsia="SimSun" w:cs="Arial"/>
          <w:lang w:eastAsia="zh-CN"/>
        </w:rPr>
      </w:pPr>
      <w:r w:rsidRPr="00EC331D">
        <w:rPr>
          <w:rFonts w:eastAsia="SimSun" w:cs="Arial" w:hint="eastAsia"/>
          <w:lang w:eastAsia="zh-CN"/>
        </w:rPr>
        <w:t>附加条款：</w:t>
      </w:r>
    </w:p>
    <w:p w14:paraId="1B800494" w14:textId="77777777" w:rsidR="0061320A" w:rsidRPr="00EC331D" w:rsidRDefault="0061320A" w:rsidP="0061320A">
      <w:pPr>
        <w:pStyle w:val="PURBlueStrong-Indented"/>
        <w:rPr>
          <w:rFonts w:eastAsia="SimSun" w:cs="Arial"/>
          <w:lang w:eastAsia="zh-CN"/>
        </w:rPr>
      </w:pPr>
      <w:r w:rsidRPr="00EC331D">
        <w:rPr>
          <w:rFonts w:eastAsia="SimSun" w:cs="Arial" w:hint="eastAsia"/>
          <w:lang w:eastAsia="zh-CN"/>
        </w:rPr>
        <w:t>版本降级权利</w:t>
      </w:r>
    </w:p>
    <w:p w14:paraId="1B800495" w14:textId="77777777" w:rsidR="0061320A" w:rsidRPr="00EC331D" w:rsidRDefault="0061320A" w:rsidP="0061320A">
      <w:pPr>
        <w:pStyle w:val="Heading2"/>
        <w:widowControl w:val="0"/>
        <w:pBdr>
          <w:bottom w:val="none" w:sz="0" w:space="0" w:color="auto"/>
        </w:pBdr>
        <w:tabs>
          <w:tab w:val="left" w:pos="720"/>
        </w:tabs>
        <w:ind w:left="270"/>
        <w:rPr>
          <w:rFonts w:eastAsia="SimSun" w:cs="Arial"/>
          <w:lang w:eastAsia="zh-CN"/>
        </w:rPr>
      </w:pPr>
      <w:r w:rsidRPr="00EC331D">
        <w:rPr>
          <w:rFonts w:eastAsia="SimSun" w:cs="Arial" w:hint="eastAsia"/>
          <w:b w:val="0"/>
          <w:caps w:val="0"/>
          <w:color w:val="404040" w:themeColor="text1" w:themeTint="BF"/>
          <w:sz w:val="18"/>
          <w:lang w:eastAsia="zh-CN"/>
        </w:rPr>
        <w:t>您可以创建、存储和使用软件以下版本的</w:t>
      </w:r>
      <w:r w:rsidRPr="00EC331D">
        <w:rPr>
          <w:rFonts w:eastAsia="SimSun" w:cs="Arial" w:hint="eastAsia"/>
          <w:b w:val="0"/>
          <w:caps w:val="0"/>
          <w:color w:val="404040" w:themeColor="text1" w:themeTint="BF"/>
          <w:sz w:val="18"/>
          <w:lang w:eastAsia="zh-CN"/>
        </w:rPr>
        <w:t xml:space="preserve"> 2012 </w:t>
      </w:r>
      <w:r w:rsidRPr="00EC331D">
        <w:rPr>
          <w:rFonts w:eastAsia="SimSun" w:cs="Arial" w:hint="eastAsia"/>
          <w:b w:val="0"/>
          <w:caps w:val="0"/>
          <w:color w:val="404040" w:themeColor="text1" w:themeTint="BF"/>
          <w:sz w:val="18"/>
          <w:lang w:eastAsia="zh-CN"/>
        </w:rPr>
        <w:t>版或早期版本的实例来替代任何允许的实例：</w:t>
      </w:r>
      <w:r w:rsidRPr="00EC331D">
        <w:rPr>
          <w:rFonts w:eastAsia="SimSun" w:cs="Arial" w:hint="eastAsia"/>
          <w:b w:val="0"/>
          <w:caps w:val="0"/>
          <w:color w:val="404040" w:themeColor="text1" w:themeTint="BF"/>
          <w:sz w:val="18"/>
          <w:lang w:eastAsia="zh-CN"/>
        </w:rPr>
        <w:t>SQL Server Standard</w:t>
      </w:r>
      <w:r w:rsidRPr="00EC331D">
        <w:rPr>
          <w:rFonts w:eastAsia="SimSun" w:cs="Arial" w:hint="eastAsia"/>
          <w:b w:val="0"/>
          <w:caps w:val="0"/>
          <w:color w:val="404040" w:themeColor="text1" w:themeTint="BF"/>
          <w:sz w:val="18"/>
          <w:lang w:eastAsia="zh-CN"/>
        </w:rPr>
        <w:t>、</w:t>
      </w:r>
      <w:r w:rsidRPr="00EC331D">
        <w:rPr>
          <w:rFonts w:eastAsia="SimSun" w:cs="Arial" w:hint="eastAsia"/>
          <w:b w:val="0"/>
          <w:caps w:val="0"/>
          <w:color w:val="404040" w:themeColor="text1" w:themeTint="BF"/>
          <w:sz w:val="18"/>
          <w:lang w:eastAsia="zh-CN"/>
        </w:rPr>
        <w:t xml:space="preserve">Workgroup </w:t>
      </w:r>
      <w:r w:rsidRPr="00EC331D">
        <w:rPr>
          <w:rFonts w:eastAsia="SimSun" w:cs="Arial" w:hint="eastAsia"/>
          <w:b w:val="0"/>
          <w:caps w:val="0"/>
          <w:color w:val="404040" w:themeColor="text1" w:themeTint="BF"/>
          <w:sz w:val="18"/>
          <w:lang w:eastAsia="zh-CN"/>
        </w:rPr>
        <w:t>或</w:t>
      </w:r>
      <w:r w:rsidRPr="00EC331D">
        <w:rPr>
          <w:rFonts w:eastAsia="SimSun" w:cs="Arial" w:hint="eastAsia"/>
          <w:b w:val="0"/>
          <w:caps w:val="0"/>
          <w:color w:val="404040" w:themeColor="text1" w:themeTint="BF"/>
          <w:sz w:val="18"/>
          <w:lang w:eastAsia="zh-CN"/>
        </w:rPr>
        <w:t xml:space="preserve"> Small Business</w:t>
      </w:r>
      <w:r w:rsidRPr="00EC331D">
        <w:rPr>
          <w:rFonts w:eastAsia="SimSun" w:cs="Arial" w:hint="eastAsia"/>
          <w:b w:val="0"/>
          <w:caps w:val="0"/>
          <w:color w:val="404040" w:themeColor="text1" w:themeTint="BF"/>
          <w:sz w:val="18"/>
          <w:lang w:eastAsia="zh-CN"/>
        </w:rPr>
        <w:t>。</w:t>
      </w:r>
    </w:p>
    <w:p w14:paraId="1B800496" w14:textId="77777777" w:rsidR="00EA48AA" w:rsidRPr="00EC331D" w:rsidRDefault="00EA48AA" w:rsidP="00A748AB">
      <w:pPr>
        <w:pStyle w:val="PURBlueStrong-Indented"/>
        <w:rPr>
          <w:rFonts w:eastAsia="SimSun" w:cs="Arial"/>
          <w:lang w:eastAsia="zh-CN"/>
        </w:rPr>
      </w:pPr>
      <w:r w:rsidRPr="00EC331D">
        <w:rPr>
          <w:rFonts w:eastAsia="SimSun" w:cs="Arial" w:hint="eastAsia"/>
          <w:lang w:eastAsia="zh-CN"/>
        </w:rPr>
        <w:t>故障切换服务器</w:t>
      </w:r>
    </w:p>
    <w:p w14:paraId="1B800497" w14:textId="77777777" w:rsidR="00EA48AA" w:rsidRPr="00EC331D" w:rsidRDefault="00EA48AA" w:rsidP="00D6363C">
      <w:pPr>
        <w:pStyle w:val="Heading2"/>
        <w:widowControl w:val="0"/>
        <w:pBdr>
          <w:bottom w:val="none" w:sz="0" w:space="0" w:color="auto"/>
        </w:pBdr>
        <w:tabs>
          <w:tab w:val="left" w:pos="720"/>
        </w:tabs>
        <w:ind w:left="270"/>
        <w:rPr>
          <w:rFonts w:eastAsia="SimSun" w:cs="Arial"/>
          <w:lang w:eastAsia="zh-CN"/>
        </w:rPr>
      </w:pPr>
      <w:bookmarkStart w:id="347" w:name="_Toc346894346"/>
      <w:r w:rsidRPr="00EC331D">
        <w:rPr>
          <w:rFonts w:eastAsia="SimSun" w:cs="Arial" w:hint="eastAsia"/>
          <w:b w:val="0"/>
          <w:caps w:val="0"/>
          <w:color w:val="404040" w:themeColor="text1" w:themeTint="BF"/>
          <w:sz w:val="18"/>
          <w:lang w:eastAsia="zh-CN"/>
        </w:rPr>
        <w:t>对于在其中运行服务器软件实例的任何</w:t>
      </w:r>
      <w:r w:rsidRPr="00EC331D">
        <w:rPr>
          <w:rFonts w:eastAsia="SimSun" w:cs="Arial" w:hint="eastAsia"/>
          <w:b w:val="0"/>
          <w:caps w:val="0"/>
          <w:color w:val="404040" w:themeColor="text1" w:themeTint="BF"/>
          <w:sz w:val="18"/>
          <w:lang w:eastAsia="zh-CN"/>
        </w:rPr>
        <w:t xml:space="preserve"> OSE</w:t>
      </w:r>
      <w:r w:rsidRPr="00EC331D">
        <w:rPr>
          <w:rFonts w:eastAsia="SimSun" w:cs="Arial" w:hint="eastAsia"/>
          <w:b w:val="0"/>
          <w:caps w:val="0"/>
          <w:color w:val="404040" w:themeColor="text1" w:themeTint="BF"/>
          <w:sz w:val="18"/>
          <w:lang w:eastAsia="zh-CN"/>
        </w:rPr>
        <w:t>，考虑到故障转移事件，最多可以在单个</w:t>
      </w:r>
      <w:r w:rsidRPr="00EC331D">
        <w:rPr>
          <w:rFonts w:eastAsia="SimSun" w:cs="Arial" w:hint="eastAsia"/>
          <w:b w:val="0"/>
          <w:caps w:val="0"/>
          <w:color w:val="404040" w:themeColor="text1" w:themeTint="BF"/>
          <w:sz w:val="18"/>
          <w:lang w:eastAsia="zh-CN"/>
        </w:rPr>
        <w:t xml:space="preserve"> OSE </w:t>
      </w:r>
      <w:r w:rsidRPr="00EC331D">
        <w:rPr>
          <w:rFonts w:eastAsia="SimSun" w:cs="Arial" w:hint="eastAsia"/>
          <w:b w:val="0"/>
          <w:caps w:val="0"/>
          <w:color w:val="404040" w:themeColor="text1" w:themeTint="BF"/>
          <w:sz w:val="18"/>
          <w:lang w:eastAsia="zh-CN"/>
        </w:rPr>
        <w:t>中运行相同数量的被动故障转移实例。您可以在许可服务器以外的服务器上运行备用实例。不过，如果您已依据上面“服务器上的物理内核”一节许可服务器软件，且运行被动故障切换实例的</w:t>
      </w:r>
      <w:r w:rsidRPr="00EC331D">
        <w:rPr>
          <w:rFonts w:eastAsia="SimSun" w:cs="Arial" w:hint="eastAsia"/>
          <w:b w:val="0"/>
          <w:caps w:val="0"/>
          <w:color w:val="404040" w:themeColor="text1" w:themeTint="BF"/>
          <w:sz w:val="18"/>
          <w:lang w:eastAsia="zh-CN"/>
        </w:rPr>
        <w:t xml:space="preserve"> OSE </w:t>
      </w:r>
      <w:r w:rsidRPr="00EC331D">
        <w:rPr>
          <w:rFonts w:eastAsia="SimSun" w:cs="Arial" w:hint="eastAsia"/>
          <w:b w:val="0"/>
          <w:caps w:val="0"/>
          <w:color w:val="404040" w:themeColor="text1" w:themeTint="BF"/>
          <w:sz w:val="18"/>
          <w:lang w:eastAsia="zh-CN"/>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单个虚拟</w:t>
      </w:r>
      <w:r w:rsidRPr="00EC331D">
        <w:rPr>
          <w:rFonts w:eastAsia="SimSun" w:cs="Arial" w:hint="eastAsia"/>
          <w:b w:val="0"/>
          <w:caps w:val="0"/>
          <w:color w:val="404040" w:themeColor="text1" w:themeTint="BF"/>
          <w:sz w:val="18"/>
          <w:lang w:eastAsia="zh-CN"/>
        </w:rPr>
        <w:t xml:space="preserve"> OSE</w:t>
      </w:r>
      <w:r w:rsidRPr="00EC331D">
        <w:rPr>
          <w:rFonts w:eastAsia="SimSun" w:cs="Arial" w:hint="eastAsia"/>
          <w:b w:val="0"/>
          <w:caps w:val="0"/>
          <w:color w:val="404040" w:themeColor="text1" w:themeTint="BF"/>
          <w:sz w:val="18"/>
          <w:lang w:eastAsia="zh-CN"/>
        </w:rPr>
        <w:t>”一节许可服务器软件，则该单独</w:t>
      </w:r>
      <w:r w:rsidRPr="00EC331D">
        <w:rPr>
          <w:rFonts w:eastAsia="SimSun" w:cs="Arial" w:hint="eastAsia"/>
          <w:b w:val="0"/>
          <w:caps w:val="0"/>
          <w:color w:val="404040" w:themeColor="text1" w:themeTint="BF"/>
          <w:sz w:val="18"/>
          <w:lang w:eastAsia="zh-CN"/>
        </w:rPr>
        <w:t xml:space="preserve"> OSE </w:t>
      </w:r>
      <w:r w:rsidRPr="00EC331D">
        <w:rPr>
          <w:rFonts w:eastAsia="SimSun" w:cs="Arial" w:hint="eastAsia"/>
          <w:b w:val="0"/>
          <w:caps w:val="0"/>
          <w:color w:val="404040" w:themeColor="text1" w:themeTint="BF"/>
          <w:sz w:val="18"/>
          <w:lang w:eastAsia="zh-CN"/>
        </w:rPr>
        <w:t>中使用的硬件线程数量不得超过运行活动实例的对应</w:t>
      </w:r>
      <w:r w:rsidRPr="00EC331D">
        <w:rPr>
          <w:rFonts w:eastAsia="SimSun" w:cs="Arial" w:hint="eastAsia"/>
          <w:b w:val="0"/>
          <w:caps w:val="0"/>
          <w:color w:val="404040" w:themeColor="text1" w:themeTint="BF"/>
          <w:sz w:val="18"/>
          <w:lang w:eastAsia="zh-CN"/>
        </w:rPr>
        <w:t xml:space="preserve"> OSE </w:t>
      </w:r>
      <w:r w:rsidRPr="00EC331D">
        <w:rPr>
          <w:rFonts w:eastAsia="SimSun" w:cs="Arial" w:hint="eastAsia"/>
          <w:b w:val="0"/>
          <w:caps w:val="0"/>
          <w:color w:val="404040" w:themeColor="text1" w:themeTint="BF"/>
          <w:sz w:val="18"/>
          <w:lang w:eastAsia="zh-CN"/>
        </w:rPr>
        <w:t>中使用的硬件线程数量。</w:t>
      </w:r>
      <w:bookmarkEnd w:id="347"/>
    </w:p>
    <w:p w14:paraId="1B800498" w14:textId="77777777" w:rsidR="009E6523" w:rsidRPr="00EC331D" w:rsidRDefault="009E6523" w:rsidP="00A748AB">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499" w14:textId="77777777" w:rsidR="009E6523" w:rsidRPr="00EC331D" w:rsidRDefault="009E6523" w:rsidP="00C91D99">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49A" w14:textId="77777777" w:rsidR="00830DCA" w:rsidRPr="00EC331D" w:rsidRDefault="00BC2F8A" w:rsidP="00D35E78">
      <w:pPr>
        <w:keepNext/>
        <w:keepLines/>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49B" w14:textId="77777777" w:rsidR="00EA48AA" w:rsidRPr="00EC331D" w:rsidRDefault="00EA48AA" w:rsidP="00D35E78">
      <w:pPr>
        <w:pStyle w:val="PURProductName"/>
        <w:spacing w:before="120"/>
        <w:rPr>
          <w:rFonts w:eastAsia="SimSun" w:cs="Arial"/>
          <w:lang w:eastAsia="zh-CN"/>
        </w:rPr>
      </w:pPr>
      <w:bookmarkStart w:id="348" w:name="_Toc346536854"/>
      <w:bookmarkStart w:id="349" w:name="_Toc339280318"/>
      <w:bookmarkStart w:id="350" w:name="_Toc363552792"/>
      <w:bookmarkStart w:id="351" w:name="_Toc363552856"/>
      <w:bookmarkStart w:id="352" w:name="_Toc378682196"/>
      <w:bookmarkStart w:id="353" w:name="_Toc378682257"/>
      <w:bookmarkStart w:id="354" w:name="_Toc371268269"/>
      <w:bookmarkStart w:id="355" w:name="_Toc371268335"/>
      <w:bookmarkStart w:id="356" w:name="_Toc379278536"/>
      <w:bookmarkStart w:id="357" w:name="_Toc381959871"/>
      <w:r w:rsidRPr="00EC331D">
        <w:rPr>
          <w:rFonts w:eastAsia="SimSun" w:cs="Arial" w:hint="eastAsia"/>
          <w:lang w:eastAsia="zh-CN"/>
        </w:rPr>
        <w:t>SQL Server 2014 Web</w:t>
      </w:r>
      <w:bookmarkEnd w:id="348"/>
      <w:bookmarkEnd w:id="349"/>
      <w:bookmarkEnd w:id="350"/>
      <w:bookmarkEnd w:id="351"/>
      <w:bookmarkEnd w:id="352"/>
      <w:bookmarkEnd w:id="353"/>
      <w:bookmarkEnd w:id="354"/>
      <w:bookmarkEnd w:id="355"/>
      <w:r w:rsidRPr="00EC331D">
        <w:rPr>
          <w:rFonts w:eastAsia="SimSun" w:cs="Arial" w:hint="eastAsia"/>
          <w:lang w:eastAsia="zh-CN"/>
        </w:rPr>
        <w:t xml:space="preserve"> Core</w:t>
      </w:r>
      <w:bookmarkEnd w:id="356"/>
      <w:bookmarkEnd w:id="357"/>
      <w:r w:rsidRPr="00EC331D">
        <w:rPr>
          <w:rFonts w:eastAsia="SimSun" w:cs="Arial" w:hint="eastAsia"/>
          <w:lang w:eastAsia="zh-CN"/>
        </w:rPr>
        <w:fldChar w:fldCharType="begin"/>
      </w:r>
      <w:r w:rsidRPr="00EC331D">
        <w:rPr>
          <w:rFonts w:eastAsia="SimSun" w:cs="Arial" w:hint="eastAsia"/>
          <w:lang w:eastAsia="zh-CN"/>
        </w:rPr>
        <w:instrText>XE "SQL Server 2014 Web Core"</w:instrText>
      </w:r>
      <w:r w:rsidRPr="00EC331D">
        <w:rPr>
          <w:rFonts w:eastAsia="SimSun" w:cs="Arial" w:hint="eastAsia"/>
          <w:lang w:eastAsia="zh-CN"/>
        </w:rPr>
        <w:fldChar w:fldCharType="end"/>
      </w:r>
    </w:p>
    <w:p w14:paraId="1B80049C" w14:textId="77777777" w:rsidR="00EA48AA" w:rsidRPr="00EC331D" w:rsidRDefault="00EA48AA" w:rsidP="00EA48AA">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EC331D" w14:paraId="1B80049F" w14:textId="77777777" w:rsidTr="00C7210E">
        <w:tc>
          <w:tcPr>
            <w:tcW w:w="2477" w:type="pct"/>
          </w:tcPr>
          <w:p w14:paraId="1B80049D" w14:textId="77777777" w:rsidR="00EA48AA" w:rsidRPr="00C94B3A" w:rsidRDefault="00EA48AA" w:rsidP="00C7210E">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服务器场内的许可移动性：</w:t>
            </w:r>
            <w:r w:rsidRPr="00C94B3A">
              <w:rPr>
                <w:rFonts w:ascii="Arial Narrow" w:eastAsia="SimSun" w:hAnsi="Arial Narrow" w:cs="Arial" w:hint="eastAsia"/>
                <w:b/>
                <w:color w:val="404040" w:themeColor="text1" w:themeTint="BF"/>
                <w:sz w:val="18"/>
                <w:lang w:eastAsia="zh-CN"/>
              </w:rPr>
              <w:t>是</w:t>
            </w:r>
            <w:r w:rsidRPr="00C94B3A">
              <w:rPr>
                <w:rFonts w:ascii="Arial Narrow" w:eastAsia="SimSun" w:hAnsi="Arial Narrow" w:cs="Arial" w:hint="eastAsia"/>
                <w:i/>
                <w:color w:val="404040" w:themeColor="text1" w:themeTint="BF"/>
                <w:sz w:val="18"/>
                <w:lang w:eastAsia="zh-CN"/>
              </w:rPr>
              <w:t>（请参阅</w:t>
            </w:r>
            <w:hyperlink w:anchor="UniversalTerms" w:history="1">
              <w:hyperlink w:anchor="General_Terms" w:history="1">
                <w:hyperlink w:anchor="General_Terms" w:history="1">
                  <w:r w:rsidR="00450118" w:rsidRPr="00C94B3A">
                    <w:rPr>
                      <w:rStyle w:val="Hyperlink"/>
                      <w:rFonts w:eastAsia="SimSun" w:cs="Arial" w:hint="eastAsia"/>
                      <w:i/>
                      <w:lang w:eastAsia="zh-CN"/>
                    </w:rPr>
                    <w:t>“一般条款”</w:t>
                  </w:r>
                </w:hyperlink>
              </w:hyperlink>
            </w:hyperlink>
            <w:r w:rsidRPr="00C94B3A">
              <w:rPr>
                <w:rFonts w:ascii="Arial Narrow" w:eastAsia="SimSun" w:hAnsi="Arial Narrow" w:cs="Arial" w:hint="eastAsia"/>
                <w:i/>
                <w:sz w:val="18"/>
                <w:szCs w:val="18"/>
                <w:lang w:eastAsia="zh-CN"/>
              </w:rPr>
              <w:t>）</w:t>
            </w:r>
          </w:p>
        </w:tc>
        <w:tc>
          <w:tcPr>
            <w:tcW w:w="2523" w:type="pct"/>
          </w:tcPr>
          <w:p w14:paraId="1B80049E" w14:textId="77777777" w:rsidR="00EA48AA" w:rsidRPr="00C94B3A" w:rsidRDefault="00EA48AA" w:rsidP="00C7210E">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请参阅适用声明：</w:t>
            </w:r>
            <w:r w:rsidRPr="00C94B3A">
              <w:rPr>
                <w:rFonts w:ascii="Arial Narrow" w:eastAsia="SimSun" w:hAnsi="Arial Narrow" w:cs="Arial" w:hint="eastAsia"/>
                <w:b/>
                <w:color w:val="404040" w:themeColor="text1" w:themeTint="BF"/>
                <w:sz w:val="18"/>
                <w:lang w:eastAsia="zh-CN"/>
              </w:rPr>
              <w:t>自动更新</w:t>
            </w:r>
            <w:r w:rsidRPr="00C94B3A">
              <w:rPr>
                <w:rFonts w:ascii="Arial Narrow" w:eastAsia="SimSun" w:hAnsi="Arial Narrow" w:cs="Arial" w:hint="eastAsia"/>
                <w:i/>
                <w:color w:val="404040" w:themeColor="text1" w:themeTint="BF"/>
                <w:sz w:val="18"/>
                <w:lang w:eastAsia="zh-CN"/>
              </w:rPr>
              <w:t>（请参阅</w:t>
            </w:r>
            <w:hyperlink w:anchor="Appendix2" w:history="1">
              <w:r w:rsidRPr="00C94B3A">
                <w:rPr>
                  <w:rStyle w:val="Hyperlink"/>
                  <w:rFonts w:ascii="Arial Narrow" w:eastAsia="SimSun" w:hAnsi="Arial Narrow" w:cs="Arial" w:hint="eastAsia"/>
                  <w:i/>
                  <w:sz w:val="18"/>
                  <w:lang w:eastAsia="zh-CN"/>
                </w:rPr>
                <w:t>附录</w:t>
              </w:r>
              <w:r w:rsidRPr="00C94B3A">
                <w:rPr>
                  <w:rStyle w:val="Hyperlink"/>
                  <w:rFonts w:ascii="Arial Narrow" w:eastAsia="SimSun" w:hAnsi="Arial Narrow" w:cs="Arial" w:hint="eastAsia"/>
                  <w:i/>
                  <w:sz w:val="18"/>
                  <w:lang w:eastAsia="zh-CN"/>
                </w:rPr>
                <w:t xml:space="preserve"> 2</w:t>
              </w:r>
            </w:hyperlink>
            <w:r w:rsidRPr="00C94B3A">
              <w:rPr>
                <w:rFonts w:ascii="Arial Narrow" w:eastAsia="SimSun" w:hAnsi="Arial Narrow" w:cs="Arial" w:hint="eastAsia"/>
                <w:i/>
                <w:color w:val="404040" w:themeColor="text1" w:themeTint="BF"/>
                <w:sz w:val="18"/>
                <w:lang w:eastAsia="zh-CN"/>
              </w:rPr>
              <w:t>）</w:t>
            </w:r>
          </w:p>
        </w:tc>
      </w:tr>
      <w:tr w:rsidR="00EA48AA" w:rsidRPr="00EC331D" w14:paraId="1B8004A2" w14:textId="77777777" w:rsidTr="00C7210E">
        <w:tc>
          <w:tcPr>
            <w:tcW w:w="2477" w:type="pct"/>
          </w:tcPr>
          <w:p w14:paraId="1B8004A0" w14:textId="77777777" w:rsidR="00EA48AA" w:rsidRPr="00C94B3A" w:rsidRDefault="00EA48AA" w:rsidP="00C7210E">
            <w:pPr>
              <w:spacing w:after="0"/>
              <w:rPr>
                <w:rFonts w:ascii="Arial Narrow" w:eastAsia="SimSun" w:hAnsi="Arial Narrow" w:cs="Arial"/>
                <w:color w:val="404040" w:themeColor="text1" w:themeTint="BF"/>
                <w:sz w:val="18"/>
                <w:lang w:eastAsia="zh-CN"/>
              </w:rPr>
            </w:pPr>
            <w:r w:rsidRPr="00C94B3A">
              <w:rPr>
                <w:rFonts w:ascii="Arial Narrow" w:eastAsia="SimSun" w:hAnsi="Arial Narrow" w:cs="Arial" w:hint="eastAsia"/>
                <w:color w:val="404040" w:themeColor="text1" w:themeTint="BF"/>
                <w:sz w:val="18"/>
                <w:lang w:eastAsia="zh-CN"/>
              </w:rPr>
              <w:t>客户端</w:t>
            </w:r>
            <w:r w:rsidRPr="00C94B3A">
              <w:rPr>
                <w:rFonts w:ascii="Arial Narrow" w:eastAsia="SimSun" w:hAnsi="Arial Narrow" w:cs="Arial" w:hint="eastAsia"/>
                <w:color w:val="404040" w:themeColor="text1" w:themeTint="BF"/>
                <w:sz w:val="18"/>
                <w:lang w:eastAsia="zh-CN"/>
              </w:rPr>
              <w:t>/</w:t>
            </w:r>
            <w:r w:rsidRPr="00C94B3A">
              <w:rPr>
                <w:rFonts w:ascii="Arial Narrow" w:eastAsia="SimSun" w:hAnsi="Arial Narrow" w:cs="Arial" w:hint="eastAsia"/>
                <w:color w:val="404040" w:themeColor="text1" w:themeTint="BF"/>
                <w:sz w:val="18"/>
                <w:lang w:eastAsia="zh-CN"/>
              </w:rPr>
              <w:t>附加软件：</w:t>
            </w:r>
            <w:r w:rsidRPr="00C94B3A">
              <w:rPr>
                <w:rFonts w:ascii="Arial Narrow" w:eastAsia="SimSun" w:hAnsi="Arial Narrow" w:cs="Arial" w:hint="eastAsia"/>
                <w:b/>
                <w:color w:val="404040" w:themeColor="text1" w:themeTint="BF"/>
                <w:sz w:val="18"/>
                <w:lang w:eastAsia="zh-CN"/>
              </w:rPr>
              <w:t>是</w:t>
            </w:r>
            <w:r w:rsidRPr="00C94B3A">
              <w:rPr>
                <w:rFonts w:ascii="Arial Narrow" w:eastAsia="SimSun" w:hAnsi="Arial Narrow" w:cs="Arial" w:hint="eastAsia"/>
                <w:i/>
                <w:color w:val="404040" w:themeColor="text1" w:themeTint="BF"/>
                <w:sz w:val="18"/>
                <w:lang w:eastAsia="zh-CN"/>
              </w:rPr>
              <w:t>（请参阅</w:t>
            </w:r>
            <w:hyperlink w:anchor="Appendix1" w:history="1">
              <w:r w:rsidRPr="00C94B3A">
                <w:rPr>
                  <w:rFonts w:ascii="Arial Narrow" w:eastAsia="SimSun" w:hAnsi="Arial Narrow" w:cs="Arial" w:hint="eastAsia"/>
                  <w:i/>
                  <w:color w:val="00467F"/>
                  <w:sz w:val="18"/>
                  <w:u w:val="single"/>
                  <w:lang w:eastAsia="zh-CN"/>
                </w:rPr>
                <w:t>附录</w:t>
              </w:r>
              <w:r w:rsidRPr="00C94B3A">
                <w:rPr>
                  <w:rFonts w:ascii="Arial Narrow" w:eastAsia="SimSun" w:hAnsi="Arial Narrow" w:cs="Arial" w:hint="eastAsia"/>
                  <w:i/>
                  <w:color w:val="00467F"/>
                  <w:sz w:val="18"/>
                  <w:u w:val="single"/>
                  <w:lang w:eastAsia="zh-CN"/>
                </w:rPr>
                <w:t xml:space="preserve"> 1</w:t>
              </w:r>
            </w:hyperlink>
            <w:r w:rsidRPr="00C94B3A">
              <w:rPr>
                <w:rFonts w:ascii="Arial Narrow" w:eastAsia="SimSun" w:hAnsi="Arial Narrow" w:cs="Arial" w:hint="eastAsia"/>
                <w:i/>
                <w:color w:val="404040" w:themeColor="text1" w:themeTint="BF"/>
                <w:sz w:val="18"/>
                <w:lang w:eastAsia="zh-CN"/>
              </w:rPr>
              <w:t>）</w:t>
            </w:r>
          </w:p>
        </w:tc>
        <w:tc>
          <w:tcPr>
            <w:tcW w:w="2523" w:type="pct"/>
          </w:tcPr>
          <w:p w14:paraId="1B8004A1" w14:textId="77777777" w:rsidR="00EA48AA" w:rsidRPr="00C94B3A" w:rsidRDefault="00EA48AA" w:rsidP="00C7210E">
            <w:pPr>
              <w:spacing w:after="0"/>
              <w:rPr>
                <w:rFonts w:ascii="Arial Narrow" w:eastAsia="SimSun" w:hAnsi="Arial Narrow" w:cs="Arial"/>
                <w:color w:val="404040" w:themeColor="text1" w:themeTint="BF"/>
                <w:sz w:val="18"/>
                <w:lang w:eastAsia="zh-CN"/>
              </w:rPr>
            </w:pPr>
          </w:p>
        </w:tc>
      </w:tr>
    </w:tbl>
    <w:p w14:paraId="1B8004A3" w14:textId="77777777" w:rsidR="00EA48AA" w:rsidRPr="00EC331D" w:rsidRDefault="00EA48AA" w:rsidP="00EA48AA">
      <w:pPr>
        <w:pStyle w:val="PURADDITIONALTERMSHEADERMB"/>
        <w:rPr>
          <w:rFonts w:eastAsia="SimSun" w:cs="Arial"/>
          <w:lang w:eastAsia="zh-CN"/>
        </w:rPr>
      </w:pPr>
      <w:r w:rsidRPr="00EC331D">
        <w:rPr>
          <w:rFonts w:eastAsia="SimSun" w:cs="Arial" w:hint="eastAsia"/>
          <w:lang w:eastAsia="zh-CN"/>
        </w:rPr>
        <w:t>附加条款：</w:t>
      </w:r>
    </w:p>
    <w:p w14:paraId="1B8004A4" w14:textId="77777777" w:rsidR="00EA48AA" w:rsidRPr="00EC331D" w:rsidRDefault="00EA48AA" w:rsidP="00EA48AA">
      <w:pPr>
        <w:pStyle w:val="PURBody-Indented"/>
        <w:rPr>
          <w:rFonts w:eastAsia="SimSun" w:cs="Arial"/>
          <w:lang w:eastAsia="zh-CN"/>
        </w:rPr>
      </w:pPr>
      <w:r w:rsidRPr="00EC331D">
        <w:rPr>
          <w:rFonts w:eastAsia="SimSun" w:cs="Arial" w:hint="eastAsia"/>
          <w:lang w:eastAsia="zh-CN"/>
        </w:rPr>
        <w:t>该软件只能用于支持公用和可在</w:t>
      </w:r>
      <w:r w:rsidRPr="00EC331D">
        <w:rPr>
          <w:rFonts w:eastAsia="SimSun" w:cs="Arial" w:hint="eastAsia"/>
          <w:lang w:eastAsia="zh-CN"/>
        </w:rPr>
        <w:t xml:space="preserve"> Internet </w:t>
      </w:r>
      <w:r w:rsidRPr="00EC331D">
        <w:rPr>
          <w:rFonts w:eastAsia="SimSun" w:cs="Arial" w:hint="eastAsia"/>
          <w:lang w:eastAsia="zh-CN"/>
        </w:rPr>
        <w:t>上访问的</w:t>
      </w:r>
    </w:p>
    <w:p w14:paraId="1B8004A5" w14:textId="77777777" w:rsidR="00EA48AA" w:rsidRPr="00EC331D" w:rsidRDefault="00830DCA" w:rsidP="000C1827">
      <w:pPr>
        <w:pStyle w:val="PURBullet-Indented"/>
        <w:rPr>
          <w:rFonts w:eastAsia="SimSun" w:cs="Arial"/>
          <w:lang w:eastAsia="zh-CN"/>
        </w:rPr>
      </w:pPr>
      <w:r w:rsidRPr="00EC331D">
        <w:rPr>
          <w:rFonts w:eastAsia="SimSun" w:cs="Arial" w:hint="eastAsia"/>
          <w:lang w:eastAsia="zh-CN"/>
        </w:rPr>
        <w:t>网页</w:t>
      </w:r>
    </w:p>
    <w:p w14:paraId="1B8004A6" w14:textId="77777777" w:rsidR="00EA48AA" w:rsidRPr="00EC331D" w:rsidRDefault="00EA48AA" w:rsidP="000C1827">
      <w:pPr>
        <w:pStyle w:val="PURBullet-Indented"/>
        <w:rPr>
          <w:rFonts w:eastAsia="SimSun" w:cs="Arial"/>
          <w:lang w:eastAsia="zh-CN"/>
        </w:rPr>
      </w:pPr>
      <w:r w:rsidRPr="00EC331D">
        <w:rPr>
          <w:rFonts w:eastAsia="SimSun" w:cs="Arial" w:hint="eastAsia"/>
          <w:lang w:eastAsia="zh-CN"/>
        </w:rPr>
        <w:t>网站</w:t>
      </w:r>
    </w:p>
    <w:p w14:paraId="1B8004A7" w14:textId="77777777" w:rsidR="00EA48AA" w:rsidRPr="00EC331D" w:rsidRDefault="00EA48AA" w:rsidP="000C1827">
      <w:pPr>
        <w:pStyle w:val="PURBullet-Indented"/>
        <w:rPr>
          <w:rFonts w:eastAsia="SimSun" w:cs="Arial"/>
          <w:lang w:eastAsia="zh-CN"/>
        </w:rPr>
      </w:pPr>
      <w:r w:rsidRPr="00EC331D">
        <w:rPr>
          <w:rFonts w:eastAsia="SimSun" w:cs="Arial" w:hint="eastAsia"/>
          <w:lang w:eastAsia="zh-CN"/>
        </w:rPr>
        <w:t xml:space="preserve">Web </w:t>
      </w:r>
      <w:r w:rsidRPr="00EC331D">
        <w:rPr>
          <w:rFonts w:eastAsia="SimSun" w:cs="Arial" w:hint="eastAsia"/>
          <w:lang w:eastAsia="zh-CN"/>
        </w:rPr>
        <w:t>应用程序</w:t>
      </w:r>
    </w:p>
    <w:p w14:paraId="1B8004A8" w14:textId="77777777" w:rsidR="00EA48AA" w:rsidRPr="00EC331D" w:rsidRDefault="00EA48AA" w:rsidP="000C1827">
      <w:pPr>
        <w:pStyle w:val="PURBullet-Indented"/>
        <w:rPr>
          <w:rFonts w:eastAsia="SimSun" w:cs="Arial"/>
          <w:lang w:eastAsia="zh-CN"/>
        </w:rPr>
      </w:pPr>
      <w:r w:rsidRPr="00EC331D">
        <w:rPr>
          <w:rFonts w:eastAsia="SimSun" w:cs="Arial" w:hint="eastAsia"/>
          <w:lang w:eastAsia="zh-CN"/>
        </w:rPr>
        <w:t xml:space="preserve">Web </w:t>
      </w:r>
      <w:r w:rsidRPr="00EC331D">
        <w:rPr>
          <w:rFonts w:eastAsia="SimSun" w:cs="Arial" w:hint="eastAsia"/>
          <w:lang w:eastAsia="zh-CN"/>
        </w:rPr>
        <w:t>服务</w:t>
      </w:r>
    </w:p>
    <w:p w14:paraId="1B8004A9" w14:textId="77777777" w:rsidR="00EA48AA" w:rsidRPr="00EC331D" w:rsidRDefault="00EA48AA" w:rsidP="00EA48AA">
      <w:pPr>
        <w:pStyle w:val="PURBody-Indented"/>
        <w:rPr>
          <w:rFonts w:eastAsia="SimSun" w:cs="Arial"/>
          <w:lang w:eastAsia="zh-CN"/>
        </w:rPr>
      </w:pPr>
      <w:r w:rsidRPr="00EC331D">
        <w:rPr>
          <w:rFonts w:eastAsia="SimSun" w:cs="Arial" w:hint="eastAsia"/>
          <w:lang w:eastAsia="zh-CN"/>
        </w:rPr>
        <w:t>本软件不能用于支持行业应用程序（例如，客户关系管理、企业资源管理，以及其他类似的应用程序）。</w:t>
      </w:r>
    </w:p>
    <w:p w14:paraId="1B8004AA" w14:textId="77777777" w:rsidR="00EA48AA" w:rsidRPr="00EC331D" w:rsidRDefault="00EA48AA" w:rsidP="00EA48AA">
      <w:pPr>
        <w:pStyle w:val="PURBlueStrong"/>
        <w:rPr>
          <w:rFonts w:eastAsia="SimSun" w:cs="Arial"/>
          <w:lang w:eastAsia="zh-CN"/>
        </w:rPr>
      </w:pPr>
      <w:r w:rsidRPr="00EC331D">
        <w:rPr>
          <w:rFonts w:eastAsia="SimSun" w:cs="Arial" w:hint="eastAsia"/>
          <w:lang w:eastAsia="zh-CN"/>
        </w:rPr>
        <w:t>故障切换服务器</w:t>
      </w:r>
    </w:p>
    <w:p w14:paraId="1B8004AB" w14:textId="77777777" w:rsidR="00EA48AA" w:rsidRPr="00EC331D" w:rsidRDefault="000942D7" w:rsidP="00D6363C">
      <w:pPr>
        <w:pStyle w:val="PURBody-Indented"/>
        <w:rPr>
          <w:rFonts w:eastAsia="SimSun" w:cs="Arial"/>
          <w:lang w:eastAsia="zh-CN"/>
        </w:rPr>
      </w:pPr>
      <w:r w:rsidRPr="00EC331D">
        <w:rPr>
          <w:rFonts w:eastAsia="SimSun" w:cs="Arial" w:hint="eastAsia"/>
          <w:lang w:eastAsia="zh-CN"/>
        </w:rPr>
        <w:t>对于在其中运行服务器软件实例的任何</w:t>
      </w:r>
      <w:r w:rsidRPr="00EC331D">
        <w:rPr>
          <w:rFonts w:eastAsia="SimSun" w:cs="Arial" w:hint="eastAsia"/>
          <w:lang w:eastAsia="zh-CN"/>
        </w:rPr>
        <w:t xml:space="preserve"> OSE</w:t>
      </w:r>
      <w:r w:rsidRPr="00EC331D">
        <w:rPr>
          <w:rFonts w:eastAsia="SimSun" w:cs="Arial" w:hint="eastAsia"/>
          <w:lang w:eastAsia="zh-CN"/>
        </w:rPr>
        <w:t>，考虑到故障转移事件，最多可以在单个</w:t>
      </w:r>
      <w:r w:rsidRPr="00EC331D">
        <w:rPr>
          <w:rFonts w:eastAsia="SimSun" w:cs="Arial" w:hint="eastAsia"/>
          <w:lang w:eastAsia="zh-CN"/>
        </w:rPr>
        <w:t xml:space="preserve"> OSE </w:t>
      </w:r>
      <w:r w:rsidRPr="00EC331D">
        <w:rPr>
          <w:rFonts w:eastAsia="SimSun" w:cs="Arial" w:hint="eastAsia"/>
          <w:lang w:eastAsia="zh-CN"/>
        </w:rPr>
        <w:t>中运行相同数量的被动故障转移实例。您可以在许可服务器以外的服务器上运行备用实例。不过，如果您已依据上面“服务器上的物理内核”一节许可服务器软件，且运行被动故障切换实例的</w:t>
      </w:r>
      <w:r w:rsidRPr="00EC331D">
        <w:rPr>
          <w:rFonts w:eastAsia="SimSun" w:cs="Arial" w:hint="eastAsia"/>
          <w:lang w:eastAsia="zh-CN"/>
        </w:rPr>
        <w:t xml:space="preserve"> OSE </w:t>
      </w:r>
      <w:r w:rsidRPr="00EC331D">
        <w:rPr>
          <w:rFonts w:eastAsia="SimSun" w:cs="Arial" w:hint="eastAsia"/>
          <w:lang w:eastAsia="zh-CN"/>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单个虚拟</w:t>
      </w:r>
      <w:r w:rsidRPr="00EC331D">
        <w:rPr>
          <w:rFonts w:eastAsia="SimSun" w:cs="Arial" w:hint="eastAsia"/>
          <w:lang w:eastAsia="zh-CN"/>
        </w:rPr>
        <w:t xml:space="preserve"> OSE</w:t>
      </w:r>
      <w:r w:rsidRPr="00EC331D">
        <w:rPr>
          <w:rFonts w:eastAsia="SimSun" w:cs="Arial" w:hint="eastAsia"/>
          <w:lang w:eastAsia="zh-CN"/>
        </w:rPr>
        <w:t>”一节许可服务器软件，则该单独</w:t>
      </w:r>
      <w:r w:rsidRPr="00EC331D">
        <w:rPr>
          <w:rFonts w:eastAsia="SimSun" w:cs="Arial" w:hint="eastAsia"/>
          <w:lang w:eastAsia="zh-CN"/>
        </w:rPr>
        <w:t xml:space="preserve"> OSE </w:t>
      </w:r>
      <w:r w:rsidRPr="00EC331D">
        <w:rPr>
          <w:rFonts w:eastAsia="SimSun" w:cs="Arial" w:hint="eastAsia"/>
          <w:lang w:eastAsia="zh-CN"/>
        </w:rPr>
        <w:t>中使用的硬件线程数量不得超过运行活动实例的对应</w:t>
      </w:r>
      <w:r w:rsidRPr="00EC331D">
        <w:rPr>
          <w:rFonts w:eastAsia="SimSun" w:cs="Arial" w:hint="eastAsia"/>
          <w:lang w:eastAsia="zh-CN"/>
        </w:rPr>
        <w:t xml:space="preserve"> OSE </w:t>
      </w:r>
      <w:r w:rsidRPr="00EC331D">
        <w:rPr>
          <w:rFonts w:eastAsia="SimSun" w:cs="Arial" w:hint="eastAsia"/>
          <w:lang w:eastAsia="zh-CN"/>
        </w:rPr>
        <w:t>中使用的硬件线程数量</w:t>
      </w:r>
    </w:p>
    <w:p w14:paraId="1B8004AC" w14:textId="77777777" w:rsidR="00EA48AA" w:rsidRPr="00EC331D" w:rsidRDefault="00EA48AA" w:rsidP="00EA48AA">
      <w:pPr>
        <w:pStyle w:val="PURBlueStrong-Indented"/>
        <w:rPr>
          <w:rFonts w:eastAsia="SimSun" w:cs="Arial"/>
          <w:lang w:eastAsia="zh-CN"/>
        </w:rPr>
      </w:pPr>
      <w:r w:rsidRPr="00EC331D">
        <w:rPr>
          <w:rFonts w:eastAsia="SimSun" w:cs="Arial" w:hint="eastAsia"/>
          <w:lang w:eastAsia="zh-CN"/>
        </w:rPr>
        <w:lastRenderedPageBreak/>
        <w:t xml:space="preserve">.NET Framework </w:t>
      </w:r>
      <w:r w:rsidRPr="00EC331D">
        <w:rPr>
          <w:rFonts w:eastAsia="SimSun" w:cs="Arial" w:hint="eastAsia"/>
          <w:lang w:eastAsia="zh-CN"/>
        </w:rPr>
        <w:t>软件</w:t>
      </w:r>
    </w:p>
    <w:p w14:paraId="1B8004AD" w14:textId="77777777" w:rsidR="002C084A" w:rsidRPr="00EC331D" w:rsidRDefault="00EA48AA" w:rsidP="00D35E78">
      <w:pPr>
        <w:pStyle w:val="PURBody-Indented"/>
        <w:ind w:right="-180"/>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4AE" w14:textId="77777777" w:rsidR="000C3222" w:rsidRPr="00EC331D" w:rsidRDefault="00BC2F8A" w:rsidP="00D35E78">
      <w:pPr>
        <w:pStyle w:val="PURBreadcrumb"/>
        <w:keepNext w:val="0"/>
        <w:keepLines w:val="0"/>
        <w:spacing w:before="0" w:after="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4AF" w14:textId="77777777" w:rsidR="000C3222" w:rsidRPr="00EC331D" w:rsidRDefault="000C3222" w:rsidP="002C084A">
      <w:pPr>
        <w:pStyle w:val="PURBody-Indented"/>
        <w:jc w:val="right"/>
        <w:rPr>
          <w:rFonts w:eastAsia="SimSun" w:cs="Arial"/>
          <w:lang w:eastAsia="zh-CN"/>
        </w:rPr>
        <w:sectPr w:rsidR="000C3222" w:rsidRPr="00EC331D" w:rsidSect="000807B2">
          <w:footerReference w:type="default" r:id="rId136"/>
          <w:type w:val="continuous"/>
          <w:pgSz w:w="12240" w:h="15840" w:code="1"/>
          <w:pgMar w:top="1166" w:right="720" w:bottom="720" w:left="720" w:header="432" w:footer="288" w:gutter="0"/>
          <w:cols w:space="360"/>
          <w:docGrid w:linePitch="360"/>
        </w:sectPr>
      </w:pPr>
    </w:p>
    <w:p w14:paraId="1B8004B0" w14:textId="77777777" w:rsidR="000C3222" w:rsidRPr="00EC331D" w:rsidRDefault="00A25EF4" w:rsidP="000C3222">
      <w:pPr>
        <w:pStyle w:val="PURSectionHeading"/>
        <w:spacing w:after="0"/>
        <w:rPr>
          <w:rFonts w:eastAsia="SimSun" w:cs="Arial"/>
          <w:lang w:eastAsia="zh-CN"/>
        </w:rPr>
      </w:pPr>
      <w:bookmarkStart w:id="358" w:name="_Toc346536855"/>
      <w:bookmarkStart w:id="359" w:name="_Toc339280319"/>
      <w:bookmarkStart w:id="360" w:name="_Toc363552793"/>
      <w:bookmarkStart w:id="361" w:name="_Toc378682258"/>
      <w:bookmarkStart w:id="362" w:name="_Toc371268270"/>
      <w:bookmarkStart w:id="363" w:name="_Toc381959872"/>
      <w:bookmarkStart w:id="364" w:name="SAL"/>
      <w:r w:rsidRPr="00EC331D">
        <w:rPr>
          <w:rFonts w:eastAsia="SimSun" w:cs="Arial" w:hint="eastAsia"/>
          <w:lang w:eastAsia="zh-CN"/>
        </w:rPr>
        <w:lastRenderedPageBreak/>
        <w:t>订户访问许可</w:t>
      </w:r>
      <w:r w:rsidRPr="00EC331D">
        <w:rPr>
          <w:rFonts w:eastAsia="SimSun" w:cs="Arial" w:hint="eastAsia"/>
          <w:lang w:eastAsia="zh-CN"/>
        </w:rPr>
        <w:t xml:space="preserve"> (SAL) </w:t>
      </w:r>
      <w:r w:rsidRPr="00EC331D">
        <w:rPr>
          <w:rFonts w:eastAsia="SimSun" w:cs="Arial" w:hint="eastAsia"/>
          <w:lang w:eastAsia="zh-CN"/>
        </w:rPr>
        <w:t>模式（不适用于非在线服务产品）</w:t>
      </w:r>
      <w:bookmarkEnd w:id="282"/>
      <w:bookmarkEnd w:id="283"/>
      <w:bookmarkEnd w:id="284"/>
      <w:bookmarkEnd w:id="285"/>
      <w:bookmarkEnd w:id="358"/>
      <w:bookmarkEnd w:id="359"/>
      <w:bookmarkEnd w:id="360"/>
      <w:bookmarkEnd w:id="361"/>
      <w:bookmarkEnd w:id="362"/>
      <w:bookmarkEnd w:id="363"/>
    </w:p>
    <w:p w14:paraId="1B8004B1" w14:textId="77777777" w:rsidR="000C3222" w:rsidRPr="00EC331D" w:rsidRDefault="000C3222" w:rsidP="000C3222">
      <w:pPr>
        <w:pStyle w:val="TOC2"/>
        <w:rPr>
          <w:rFonts w:ascii="Arial" w:eastAsia="SimSun" w:hAnsi="Arial" w:cs="Arial"/>
          <w:lang w:eastAsia="zh-CN"/>
        </w:rPr>
        <w:sectPr w:rsidR="000C3222" w:rsidRPr="00EC331D" w:rsidSect="000807B2">
          <w:footerReference w:type="default" r:id="rId137"/>
          <w:pgSz w:w="12240" w:h="15840" w:code="1"/>
          <w:pgMar w:top="1166" w:right="720" w:bottom="720" w:left="720" w:header="432" w:footer="288" w:gutter="0"/>
          <w:cols w:space="360"/>
          <w:docGrid w:linePitch="360"/>
        </w:sectPr>
      </w:pPr>
    </w:p>
    <w:p w14:paraId="62D9FDA0" w14:textId="77777777" w:rsidR="0074074C" w:rsidRDefault="00BE6B24">
      <w:pPr>
        <w:pStyle w:val="TOC2"/>
        <w:rPr>
          <w:noProof/>
          <w:color w:val="auto"/>
          <w:sz w:val="22"/>
        </w:rPr>
      </w:pPr>
      <w:r w:rsidRPr="00EC331D">
        <w:rPr>
          <w:rFonts w:ascii="Arial" w:eastAsia="SimSun" w:hAnsi="Arial" w:cs="Arial" w:hint="eastAsia"/>
          <w:lang w:eastAsia="zh-CN"/>
        </w:rPr>
        <w:lastRenderedPageBreak/>
        <w:fldChar w:fldCharType="begin"/>
      </w:r>
      <w:r w:rsidR="0006656D" w:rsidRPr="00EC331D">
        <w:rPr>
          <w:rFonts w:ascii="Arial" w:eastAsia="SimSun" w:hAnsi="Arial" w:cs="Arial" w:hint="eastAsia"/>
          <w:lang w:eastAsia="zh-CN"/>
        </w:rPr>
        <w:instrText xml:space="preserve"> TOC \b SAL \h \z \t "PUR Product Name,2" </w:instrText>
      </w:r>
      <w:r w:rsidRPr="00EC331D">
        <w:rPr>
          <w:rFonts w:ascii="Arial" w:eastAsia="SimSun" w:hAnsi="Arial" w:cs="Arial" w:hint="eastAsia"/>
          <w:lang w:eastAsia="zh-CN"/>
        </w:rPr>
        <w:fldChar w:fldCharType="separate"/>
      </w:r>
      <w:hyperlink w:anchor="_Toc381959914" w:history="1">
        <w:r w:rsidR="0074074C" w:rsidRPr="00B24EB2">
          <w:rPr>
            <w:rStyle w:val="Hyperlink"/>
            <w:rFonts w:eastAsia="SimSun" w:cs="Arial"/>
            <w:noProof/>
            <w:lang w:eastAsia="zh-CN"/>
          </w:rPr>
          <w:t xml:space="preserve">Exchange Server 2013 Standard </w:t>
        </w:r>
        <w:r w:rsidR="0074074C" w:rsidRPr="00B24EB2">
          <w:rPr>
            <w:rStyle w:val="Hyperlink"/>
            <w:rFonts w:eastAsia="SimSun" w:cs="Arial" w:hint="eastAsia"/>
            <w:noProof/>
            <w:lang w:eastAsia="zh-CN"/>
          </w:rPr>
          <w:t>和</w:t>
        </w:r>
        <w:r w:rsidR="0074074C" w:rsidRPr="00B24EB2">
          <w:rPr>
            <w:rStyle w:val="Hyperlink"/>
            <w:rFonts w:eastAsia="SimSun" w:cs="Arial"/>
            <w:noProof/>
            <w:lang w:eastAsia="zh-CN"/>
          </w:rPr>
          <w:t xml:space="preserve"> Enterprise</w:t>
        </w:r>
        <w:r w:rsidR="0074074C">
          <w:rPr>
            <w:noProof/>
            <w:webHidden/>
          </w:rPr>
          <w:tab/>
        </w:r>
        <w:r w:rsidR="0074074C">
          <w:rPr>
            <w:noProof/>
            <w:webHidden/>
          </w:rPr>
          <w:fldChar w:fldCharType="begin"/>
        </w:r>
        <w:r w:rsidR="0074074C">
          <w:rPr>
            <w:noProof/>
            <w:webHidden/>
          </w:rPr>
          <w:instrText xml:space="preserve"> PAGEREF _Toc381959914 \h </w:instrText>
        </w:r>
        <w:r w:rsidR="0074074C">
          <w:rPr>
            <w:noProof/>
            <w:webHidden/>
          </w:rPr>
        </w:r>
        <w:r w:rsidR="0074074C">
          <w:rPr>
            <w:noProof/>
            <w:webHidden/>
          </w:rPr>
          <w:fldChar w:fldCharType="separate"/>
        </w:r>
        <w:r w:rsidR="0074074C">
          <w:rPr>
            <w:noProof/>
            <w:webHidden/>
          </w:rPr>
          <w:t>30</w:t>
        </w:r>
        <w:r w:rsidR="0074074C">
          <w:rPr>
            <w:noProof/>
            <w:webHidden/>
          </w:rPr>
          <w:fldChar w:fldCharType="end"/>
        </w:r>
      </w:hyperlink>
    </w:p>
    <w:p w14:paraId="5FE3C069" w14:textId="77777777" w:rsidR="0074074C" w:rsidRDefault="00BC2F8A">
      <w:pPr>
        <w:pStyle w:val="TOC2"/>
        <w:rPr>
          <w:noProof/>
          <w:color w:val="auto"/>
          <w:sz w:val="22"/>
        </w:rPr>
      </w:pPr>
      <w:hyperlink w:anchor="_Toc381959915" w:history="1">
        <w:r w:rsidR="0074074C" w:rsidRPr="00B24EB2">
          <w:rPr>
            <w:rStyle w:val="Hyperlink"/>
            <w:rFonts w:eastAsia="SimSun" w:cs="Arial"/>
            <w:noProof/>
            <w:lang w:eastAsia="zh-CN"/>
          </w:rPr>
          <w:t>Forefront Identity Manager 2010 R2</w:t>
        </w:r>
        <w:r w:rsidR="0074074C">
          <w:rPr>
            <w:noProof/>
            <w:webHidden/>
          </w:rPr>
          <w:tab/>
        </w:r>
        <w:r w:rsidR="0074074C">
          <w:rPr>
            <w:noProof/>
            <w:webHidden/>
          </w:rPr>
          <w:fldChar w:fldCharType="begin"/>
        </w:r>
        <w:r w:rsidR="0074074C">
          <w:rPr>
            <w:noProof/>
            <w:webHidden/>
          </w:rPr>
          <w:instrText xml:space="preserve"> PAGEREF _Toc381959915 \h </w:instrText>
        </w:r>
        <w:r w:rsidR="0074074C">
          <w:rPr>
            <w:noProof/>
            <w:webHidden/>
          </w:rPr>
        </w:r>
        <w:r w:rsidR="0074074C">
          <w:rPr>
            <w:noProof/>
            <w:webHidden/>
          </w:rPr>
          <w:fldChar w:fldCharType="separate"/>
        </w:r>
        <w:r w:rsidR="0074074C">
          <w:rPr>
            <w:noProof/>
            <w:webHidden/>
          </w:rPr>
          <w:t>32</w:t>
        </w:r>
        <w:r w:rsidR="0074074C">
          <w:rPr>
            <w:noProof/>
            <w:webHidden/>
          </w:rPr>
          <w:fldChar w:fldCharType="end"/>
        </w:r>
      </w:hyperlink>
    </w:p>
    <w:p w14:paraId="3F595B74" w14:textId="77777777" w:rsidR="0074074C" w:rsidRDefault="00BC2F8A">
      <w:pPr>
        <w:pStyle w:val="TOC2"/>
        <w:rPr>
          <w:noProof/>
          <w:color w:val="auto"/>
          <w:sz w:val="22"/>
        </w:rPr>
      </w:pPr>
      <w:hyperlink w:anchor="_Toc381959916" w:history="1">
        <w:r w:rsidR="0074074C" w:rsidRPr="00B24EB2">
          <w:rPr>
            <w:rStyle w:val="Hyperlink"/>
            <w:rFonts w:eastAsia="SimSun" w:cs="Arial"/>
            <w:noProof/>
            <w:lang w:eastAsia="zh-CN"/>
          </w:rPr>
          <w:t>Lync Server 2013</w:t>
        </w:r>
        <w:r w:rsidR="0074074C">
          <w:rPr>
            <w:noProof/>
            <w:webHidden/>
          </w:rPr>
          <w:tab/>
        </w:r>
        <w:r w:rsidR="0074074C">
          <w:rPr>
            <w:noProof/>
            <w:webHidden/>
          </w:rPr>
          <w:fldChar w:fldCharType="begin"/>
        </w:r>
        <w:r w:rsidR="0074074C">
          <w:rPr>
            <w:noProof/>
            <w:webHidden/>
          </w:rPr>
          <w:instrText xml:space="preserve"> PAGEREF _Toc381959916 \h </w:instrText>
        </w:r>
        <w:r w:rsidR="0074074C">
          <w:rPr>
            <w:noProof/>
            <w:webHidden/>
          </w:rPr>
        </w:r>
        <w:r w:rsidR="0074074C">
          <w:rPr>
            <w:noProof/>
            <w:webHidden/>
          </w:rPr>
          <w:fldChar w:fldCharType="separate"/>
        </w:r>
        <w:r w:rsidR="0074074C">
          <w:rPr>
            <w:noProof/>
            <w:webHidden/>
          </w:rPr>
          <w:t>32</w:t>
        </w:r>
        <w:r w:rsidR="0074074C">
          <w:rPr>
            <w:noProof/>
            <w:webHidden/>
          </w:rPr>
          <w:fldChar w:fldCharType="end"/>
        </w:r>
      </w:hyperlink>
    </w:p>
    <w:p w14:paraId="62164CC7" w14:textId="77777777" w:rsidR="0074074C" w:rsidRDefault="00BC2F8A">
      <w:pPr>
        <w:pStyle w:val="TOC2"/>
        <w:rPr>
          <w:noProof/>
          <w:color w:val="auto"/>
          <w:sz w:val="22"/>
        </w:rPr>
      </w:pPr>
      <w:hyperlink w:anchor="_Toc381959917" w:history="1">
        <w:r w:rsidR="0074074C" w:rsidRPr="00B24EB2">
          <w:rPr>
            <w:rStyle w:val="Hyperlink"/>
            <w:rFonts w:eastAsia="SimSun" w:cs="Arial"/>
            <w:noProof/>
            <w:lang w:eastAsia="zh-CN"/>
          </w:rPr>
          <w:t>Microsoft Application Virtualization Hosting for Desktops</w:t>
        </w:r>
        <w:r w:rsidR="0074074C">
          <w:rPr>
            <w:noProof/>
            <w:webHidden/>
          </w:rPr>
          <w:tab/>
        </w:r>
        <w:r w:rsidR="0074074C">
          <w:rPr>
            <w:noProof/>
            <w:webHidden/>
          </w:rPr>
          <w:fldChar w:fldCharType="begin"/>
        </w:r>
        <w:r w:rsidR="0074074C">
          <w:rPr>
            <w:noProof/>
            <w:webHidden/>
          </w:rPr>
          <w:instrText xml:space="preserve"> PAGEREF _Toc381959917 \h </w:instrText>
        </w:r>
        <w:r w:rsidR="0074074C">
          <w:rPr>
            <w:noProof/>
            <w:webHidden/>
          </w:rPr>
        </w:r>
        <w:r w:rsidR="0074074C">
          <w:rPr>
            <w:noProof/>
            <w:webHidden/>
          </w:rPr>
          <w:fldChar w:fldCharType="separate"/>
        </w:r>
        <w:r w:rsidR="0074074C">
          <w:rPr>
            <w:noProof/>
            <w:webHidden/>
          </w:rPr>
          <w:t>34</w:t>
        </w:r>
        <w:r w:rsidR="0074074C">
          <w:rPr>
            <w:noProof/>
            <w:webHidden/>
          </w:rPr>
          <w:fldChar w:fldCharType="end"/>
        </w:r>
      </w:hyperlink>
    </w:p>
    <w:p w14:paraId="0C8C4DC1" w14:textId="77777777" w:rsidR="0074074C" w:rsidRDefault="00BC2F8A">
      <w:pPr>
        <w:pStyle w:val="TOC2"/>
        <w:rPr>
          <w:noProof/>
          <w:color w:val="auto"/>
          <w:sz w:val="22"/>
        </w:rPr>
      </w:pPr>
      <w:hyperlink w:anchor="_Toc381959918" w:history="1">
        <w:r w:rsidR="0074074C" w:rsidRPr="00B24EB2">
          <w:rPr>
            <w:rStyle w:val="Hyperlink"/>
            <w:rFonts w:eastAsia="SimSun" w:cs="Arial"/>
            <w:noProof/>
            <w:lang w:eastAsia="zh-CN"/>
          </w:rPr>
          <w:t>Microsoft Application Virtualization for Remote Desktop Services</w:t>
        </w:r>
        <w:r w:rsidR="0074074C">
          <w:rPr>
            <w:noProof/>
            <w:webHidden/>
          </w:rPr>
          <w:tab/>
        </w:r>
        <w:r w:rsidR="0074074C">
          <w:rPr>
            <w:noProof/>
            <w:webHidden/>
          </w:rPr>
          <w:fldChar w:fldCharType="begin"/>
        </w:r>
        <w:r w:rsidR="0074074C">
          <w:rPr>
            <w:noProof/>
            <w:webHidden/>
          </w:rPr>
          <w:instrText xml:space="preserve"> PAGEREF _Toc381959918 \h </w:instrText>
        </w:r>
        <w:r w:rsidR="0074074C">
          <w:rPr>
            <w:noProof/>
            <w:webHidden/>
          </w:rPr>
        </w:r>
        <w:r w:rsidR="0074074C">
          <w:rPr>
            <w:noProof/>
            <w:webHidden/>
          </w:rPr>
          <w:fldChar w:fldCharType="separate"/>
        </w:r>
        <w:r w:rsidR="0074074C">
          <w:rPr>
            <w:noProof/>
            <w:webHidden/>
          </w:rPr>
          <w:t>34</w:t>
        </w:r>
        <w:r w:rsidR="0074074C">
          <w:rPr>
            <w:noProof/>
            <w:webHidden/>
          </w:rPr>
          <w:fldChar w:fldCharType="end"/>
        </w:r>
      </w:hyperlink>
    </w:p>
    <w:p w14:paraId="7D8FA852" w14:textId="77777777" w:rsidR="0074074C" w:rsidRDefault="00BC2F8A">
      <w:pPr>
        <w:pStyle w:val="TOC2"/>
        <w:rPr>
          <w:noProof/>
          <w:color w:val="auto"/>
          <w:sz w:val="22"/>
        </w:rPr>
      </w:pPr>
      <w:hyperlink w:anchor="_Toc381959919" w:history="1">
        <w:r w:rsidR="0074074C" w:rsidRPr="00B24EB2">
          <w:rPr>
            <w:rStyle w:val="Hyperlink"/>
            <w:rFonts w:eastAsia="SimSun" w:cs="Arial"/>
            <w:noProof/>
            <w:lang w:eastAsia="zh-CN"/>
          </w:rPr>
          <w:t>Microsoft Dynamics AX 2012 R2</w:t>
        </w:r>
        <w:r w:rsidR="0074074C">
          <w:rPr>
            <w:noProof/>
            <w:webHidden/>
          </w:rPr>
          <w:tab/>
        </w:r>
        <w:r w:rsidR="0074074C">
          <w:rPr>
            <w:noProof/>
            <w:webHidden/>
          </w:rPr>
          <w:fldChar w:fldCharType="begin"/>
        </w:r>
        <w:r w:rsidR="0074074C">
          <w:rPr>
            <w:noProof/>
            <w:webHidden/>
          </w:rPr>
          <w:instrText xml:space="preserve"> PAGEREF _Toc381959919 \h </w:instrText>
        </w:r>
        <w:r w:rsidR="0074074C">
          <w:rPr>
            <w:noProof/>
            <w:webHidden/>
          </w:rPr>
        </w:r>
        <w:r w:rsidR="0074074C">
          <w:rPr>
            <w:noProof/>
            <w:webHidden/>
          </w:rPr>
          <w:fldChar w:fldCharType="separate"/>
        </w:r>
        <w:r w:rsidR="0074074C">
          <w:rPr>
            <w:noProof/>
            <w:webHidden/>
          </w:rPr>
          <w:t>35</w:t>
        </w:r>
        <w:r w:rsidR="0074074C">
          <w:rPr>
            <w:noProof/>
            <w:webHidden/>
          </w:rPr>
          <w:fldChar w:fldCharType="end"/>
        </w:r>
      </w:hyperlink>
    </w:p>
    <w:p w14:paraId="0B394F5F" w14:textId="77777777" w:rsidR="0074074C" w:rsidRDefault="00BC2F8A">
      <w:pPr>
        <w:pStyle w:val="TOC2"/>
        <w:rPr>
          <w:noProof/>
          <w:color w:val="auto"/>
          <w:sz w:val="22"/>
        </w:rPr>
      </w:pPr>
      <w:hyperlink w:anchor="_Toc381959920" w:history="1">
        <w:r w:rsidR="0074074C" w:rsidRPr="00B24EB2">
          <w:rPr>
            <w:rStyle w:val="Hyperlink"/>
            <w:rFonts w:eastAsia="SimSun" w:cs="Arial"/>
            <w:noProof/>
            <w:lang w:eastAsia="zh-CN"/>
          </w:rPr>
          <w:t>Microsoft Dynamics C5 2012</w:t>
        </w:r>
        <w:r w:rsidR="0074074C">
          <w:rPr>
            <w:noProof/>
            <w:webHidden/>
          </w:rPr>
          <w:tab/>
        </w:r>
        <w:r w:rsidR="0074074C">
          <w:rPr>
            <w:noProof/>
            <w:webHidden/>
          </w:rPr>
          <w:fldChar w:fldCharType="begin"/>
        </w:r>
        <w:r w:rsidR="0074074C">
          <w:rPr>
            <w:noProof/>
            <w:webHidden/>
          </w:rPr>
          <w:instrText xml:space="preserve"> PAGEREF _Toc381959920 \h </w:instrText>
        </w:r>
        <w:r w:rsidR="0074074C">
          <w:rPr>
            <w:noProof/>
            <w:webHidden/>
          </w:rPr>
        </w:r>
        <w:r w:rsidR="0074074C">
          <w:rPr>
            <w:noProof/>
            <w:webHidden/>
          </w:rPr>
          <w:fldChar w:fldCharType="separate"/>
        </w:r>
        <w:r w:rsidR="0074074C">
          <w:rPr>
            <w:noProof/>
            <w:webHidden/>
          </w:rPr>
          <w:t>36</w:t>
        </w:r>
        <w:r w:rsidR="0074074C">
          <w:rPr>
            <w:noProof/>
            <w:webHidden/>
          </w:rPr>
          <w:fldChar w:fldCharType="end"/>
        </w:r>
      </w:hyperlink>
    </w:p>
    <w:p w14:paraId="30A6B379" w14:textId="77777777" w:rsidR="0074074C" w:rsidRDefault="00BC2F8A">
      <w:pPr>
        <w:pStyle w:val="TOC2"/>
        <w:rPr>
          <w:noProof/>
          <w:color w:val="auto"/>
          <w:sz w:val="22"/>
        </w:rPr>
      </w:pPr>
      <w:hyperlink w:anchor="_Toc381959921" w:history="1">
        <w:r w:rsidR="0074074C" w:rsidRPr="00B24EB2">
          <w:rPr>
            <w:rStyle w:val="Hyperlink"/>
            <w:rFonts w:eastAsia="SimSun" w:cs="Arial"/>
            <w:noProof/>
            <w:lang w:eastAsia="zh-CN"/>
          </w:rPr>
          <w:t>Microsoft Dynamics CRM 2013 Service Provider</w:t>
        </w:r>
        <w:r w:rsidR="0074074C">
          <w:rPr>
            <w:noProof/>
            <w:webHidden/>
          </w:rPr>
          <w:tab/>
        </w:r>
        <w:r w:rsidR="0074074C">
          <w:rPr>
            <w:noProof/>
            <w:webHidden/>
          </w:rPr>
          <w:fldChar w:fldCharType="begin"/>
        </w:r>
        <w:r w:rsidR="0074074C">
          <w:rPr>
            <w:noProof/>
            <w:webHidden/>
          </w:rPr>
          <w:instrText xml:space="preserve"> PAGEREF _Toc381959921 \h </w:instrText>
        </w:r>
        <w:r w:rsidR="0074074C">
          <w:rPr>
            <w:noProof/>
            <w:webHidden/>
          </w:rPr>
        </w:r>
        <w:r w:rsidR="0074074C">
          <w:rPr>
            <w:noProof/>
            <w:webHidden/>
          </w:rPr>
          <w:fldChar w:fldCharType="separate"/>
        </w:r>
        <w:r w:rsidR="0074074C">
          <w:rPr>
            <w:noProof/>
            <w:webHidden/>
          </w:rPr>
          <w:t>37</w:t>
        </w:r>
        <w:r w:rsidR="0074074C">
          <w:rPr>
            <w:noProof/>
            <w:webHidden/>
          </w:rPr>
          <w:fldChar w:fldCharType="end"/>
        </w:r>
      </w:hyperlink>
    </w:p>
    <w:p w14:paraId="063FF922" w14:textId="77777777" w:rsidR="0074074C" w:rsidRDefault="00BC2F8A">
      <w:pPr>
        <w:pStyle w:val="TOC2"/>
        <w:rPr>
          <w:noProof/>
          <w:color w:val="auto"/>
          <w:sz w:val="22"/>
        </w:rPr>
      </w:pPr>
      <w:hyperlink w:anchor="_Toc381959922" w:history="1">
        <w:r w:rsidR="0074074C" w:rsidRPr="00B24EB2">
          <w:rPr>
            <w:rStyle w:val="Hyperlink"/>
            <w:rFonts w:eastAsia="SimSun" w:cs="Arial"/>
            <w:noProof/>
            <w:lang w:eastAsia="zh-CN"/>
          </w:rPr>
          <w:t>Microsoft Dynamics GP 2013</w:t>
        </w:r>
        <w:r w:rsidR="0074074C">
          <w:rPr>
            <w:noProof/>
            <w:webHidden/>
          </w:rPr>
          <w:tab/>
        </w:r>
        <w:r w:rsidR="0074074C">
          <w:rPr>
            <w:noProof/>
            <w:webHidden/>
          </w:rPr>
          <w:fldChar w:fldCharType="begin"/>
        </w:r>
        <w:r w:rsidR="0074074C">
          <w:rPr>
            <w:noProof/>
            <w:webHidden/>
          </w:rPr>
          <w:instrText xml:space="preserve"> PAGEREF _Toc381959922 \h </w:instrText>
        </w:r>
        <w:r w:rsidR="0074074C">
          <w:rPr>
            <w:noProof/>
            <w:webHidden/>
          </w:rPr>
        </w:r>
        <w:r w:rsidR="0074074C">
          <w:rPr>
            <w:noProof/>
            <w:webHidden/>
          </w:rPr>
          <w:fldChar w:fldCharType="separate"/>
        </w:r>
        <w:r w:rsidR="0074074C">
          <w:rPr>
            <w:noProof/>
            <w:webHidden/>
          </w:rPr>
          <w:t>37</w:t>
        </w:r>
        <w:r w:rsidR="0074074C">
          <w:rPr>
            <w:noProof/>
            <w:webHidden/>
          </w:rPr>
          <w:fldChar w:fldCharType="end"/>
        </w:r>
      </w:hyperlink>
    </w:p>
    <w:p w14:paraId="5F454E76" w14:textId="77777777" w:rsidR="0074074C" w:rsidRDefault="00BC2F8A">
      <w:pPr>
        <w:pStyle w:val="TOC2"/>
        <w:rPr>
          <w:noProof/>
          <w:color w:val="auto"/>
          <w:sz w:val="22"/>
        </w:rPr>
      </w:pPr>
      <w:hyperlink w:anchor="_Toc381959923" w:history="1">
        <w:r w:rsidR="0074074C" w:rsidRPr="00B24EB2">
          <w:rPr>
            <w:rStyle w:val="Hyperlink"/>
            <w:rFonts w:eastAsia="SimSun" w:cs="Arial"/>
            <w:noProof/>
            <w:lang w:eastAsia="zh-CN"/>
          </w:rPr>
          <w:t>Microsoft Dynamics NAV 2013 R2</w:t>
        </w:r>
        <w:r w:rsidR="0074074C">
          <w:rPr>
            <w:noProof/>
            <w:webHidden/>
          </w:rPr>
          <w:tab/>
        </w:r>
        <w:r w:rsidR="0074074C">
          <w:rPr>
            <w:noProof/>
            <w:webHidden/>
          </w:rPr>
          <w:fldChar w:fldCharType="begin"/>
        </w:r>
        <w:r w:rsidR="0074074C">
          <w:rPr>
            <w:noProof/>
            <w:webHidden/>
          </w:rPr>
          <w:instrText xml:space="preserve"> PAGEREF _Toc381959923 \h </w:instrText>
        </w:r>
        <w:r w:rsidR="0074074C">
          <w:rPr>
            <w:noProof/>
            <w:webHidden/>
          </w:rPr>
        </w:r>
        <w:r w:rsidR="0074074C">
          <w:rPr>
            <w:noProof/>
            <w:webHidden/>
          </w:rPr>
          <w:fldChar w:fldCharType="separate"/>
        </w:r>
        <w:r w:rsidR="0074074C">
          <w:rPr>
            <w:noProof/>
            <w:webHidden/>
          </w:rPr>
          <w:t>38</w:t>
        </w:r>
        <w:r w:rsidR="0074074C">
          <w:rPr>
            <w:noProof/>
            <w:webHidden/>
          </w:rPr>
          <w:fldChar w:fldCharType="end"/>
        </w:r>
      </w:hyperlink>
    </w:p>
    <w:p w14:paraId="00DFFF28" w14:textId="77777777" w:rsidR="0074074C" w:rsidRDefault="00BC2F8A">
      <w:pPr>
        <w:pStyle w:val="TOC2"/>
        <w:rPr>
          <w:noProof/>
          <w:color w:val="auto"/>
          <w:sz w:val="22"/>
        </w:rPr>
      </w:pPr>
      <w:hyperlink w:anchor="_Toc381959924" w:history="1">
        <w:r w:rsidR="0074074C" w:rsidRPr="00B24EB2">
          <w:rPr>
            <w:rStyle w:val="Hyperlink"/>
            <w:rFonts w:eastAsia="SimSun" w:cs="Arial"/>
            <w:noProof/>
            <w:lang w:eastAsia="zh-CN"/>
          </w:rPr>
          <w:t>Microsoft Dynamics SL 2011</w:t>
        </w:r>
        <w:r w:rsidR="0074074C">
          <w:rPr>
            <w:noProof/>
            <w:webHidden/>
          </w:rPr>
          <w:tab/>
        </w:r>
        <w:r w:rsidR="0074074C">
          <w:rPr>
            <w:noProof/>
            <w:webHidden/>
          </w:rPr>
          <w:fldChar w:fldCharType="begin"/>
        </w:r>
        <w:r w:rsidR="0074074C">
          <w:rPr>
            <w:noProof/>
            <w:webHidden/>
          </w:rPr>
          <w:instrText xml:space="preserve"> PAGEREF _Toc381959924 \h </w:instrText>
        </w:r>
        <w:r w:rsidR="0074074C">
          <w:rPr>
            <w:noProof/>
            <w:webHidden/>
          </w:rPr>
        </w:r>
        <w:r w:rsidR="0074074C">
          <w:rPr>
            <w:noProof/>
            <w:webHidden/>
          </w:rPr>
          <w:fldChar w:fldCharType="separate"/>
        </w:r>
        <w:r w:rsidR="0074074C">
          <w:rPr>
            <w:noProof/>
            <w:webHidden/>
          </w:rPr>
          <w:t>39</w:t>
        </w:r>
        <w:r w:rsidR="0074074C">
          <w:rPr>
            <w:noProof/>
            <w:webHidden/>
          </w:rPr>
          <w:fldChar w:fldCharType="end"/>
        </w:r>
      </w:hyperlink>
    </w:p>
    <w:p w14:paraId="2C4C3F6E" w14:textId="77777777" w:rsidR="0074074C" w:rsidRDefault="00BC2F8A">
      <w:pPr>
        <w:pStyle w:val="TOC2"/>
        <w:rPr>
          <w:noProof/>
          <w:color w:val="auto"/>
          <w:sz w:val="22"/>
        </w:rPr>
      </w:pPr>
      <w:hyperlink w:anchor="_Toc381959925" w:history="1">
        <w:r w:rsidR="0074074C" w:rsidRPr="00B24EB2">
          <w:rPr>
            <w:rStyle w:val="Hyperlink"/>
            <w:rFonts w:eastAsia="SimSun" w:cs="Arial"/>
            <w:noProof/>
            <w:lang w:eastAsia="zh-CN"/>
          </w:rPr>
          <w:t xml:space="preserve">Microsoft User Experience Virtualization Hosting for Desktops 2.0 </w:t>
        </w:r>
        <w:r w:rsidR="0074074C" w:rsidRPr="00B24EB2">
          <w:rPr>
            <w:rStyle w:val="Hyperlink"/>
            <w:rFonts w:eastAsia="SimSun" w:cs="Arial" w:hint="eastAsia"/>
            <w:noProof/>
            <w:lang w:eastAsia="zh-CN"/>
          </w:rPr>
          <w:t>版</w:t>
        </w:r>
        <w:r w:rsidR="0074074C">
          <w:rPr>
            <w:noProof/>
            <w:webHidden/>
          </w:rPr>
          <w:tab/>
        </w:r>
        <w:r w:rsidR="0074074C">
          <w:rPr>
            <w:noProof/>
            <w:webHidden/>
          </w:rPr>
          <w:fldChar w:fldCharType="begin"/>
        </w:r>
        <w:r w:rsidR="0074074C">
          <w:rPr>
            <w:noProof/>
            <w:webHidden/>
          </w:rPr>
          <w:instrText xml:space="preserve"> PAGEREF _Toc381959925 \h </w:instrText>
        </w:r>
        <w:r w:rsidR="0074074C">
          <w:rPr>
            <w:noProof/>
            <w:webHidden/>
          </w:rPr>
        </w:r>
        <w:r w:rsidR="0074074C">
          <w:rPr>
            <w:noProof/>
            <w:webHidden/>
          </w:rPr>
          <w:fldChar w:fldCharType="separate"/>
        </w:r>
        <w:r w:rsidR="0074074C">
          <w:rPr>
            <w:noProof/>
            <w:webHidden/>
          </w:rPr>
          <w:t>40</w:t>
        </w:r>
        <w:r w:rsidR="0074074C">
          <w:rPr>
            <w:noProof/>
            <w:webHidden/>
          </w:rPr>
          <w:fldChar w:fldCharType="end"/>
        </w:r>
      </w:hyperlink>
    </w:p>
    <w:p w14:paraId="042A24A6" w14:textId="77777777" w:rsidR="0074074C" w:rsidRDefault="00BC2F8A">
      <w:pPr>
        <w:pStyle w:val="TOC2"/>
        <w:rPr>
          <w:noProof/>
          <w:color w:val="auto"/>
          <w:sz w:val="22"/>
        </w:rPr>
      </w:pPr>
      <w:hyperlink w:anchor="_Toc381959926" w:history="1">
        <w:r w:rsidR="0074074C" w:rsidRPr="00B24EB2">
          <w:rPr>
            <w:rStyle w:val="Hyperlink"/>
            <w:rFonts w:eastAsia="SimSun" w:cs="Arial"/>
            <w:noProof/>
            <w:lang w:eastAsia="zh-CN"/>
          </w:rPr>
          <w:t xml:space="preserve">Office </w:t>
        </w:r>
        <w:r w:rsidR="0074074C" w:rsidRPr="00B24EB2">
          <w:rPr>
            <w:rStyle w:val="Hyperlink"/>
            <w:rFonts w:eastAsia="SimSun" w:cs="Arial" w:hint="eastAsia"/>
            <w:noProof/>
            <w:lang w:eastAsia="zh-CN"/>
          </w:rPr>
          <w:t>多语言包</w:t>
        </w:r>
        <w:r w:rsidR="0074074C" w:rsidRPr="00B24EB2">
          <w:rPr>
            <w:rStyle w:val="Hyperlink"/>
            <w:rFonts w:eastAsia="SimSun" w:cs="Arial"/>
            <w:noProof/>
            <w:lang w:eastAsia="zh-CN"/>
          </w:rPr>
          <w:t xml:space="preserve"> 2013</w:t>
        </w:r>
        <w:r w:rsidR="0074074C">
          <w:rPr>
            <w:noProof/>
            <w:webHidden/>
          </w:rPr>
          <w:tab/>
        </w:r>
        <w:r w:rsidR="0074074C">
          <w:rPr>
            <w:noProof/>
            <w:webHidden/>
          </w:rPr>
          <w:fldChar w:fldCharType="begin"/>
        </w:r>
        <w:r w:rsidR="0074074C">
          <w:rPr>
            <w:noProof/>
            <w:webHidden/>
          </w:rPr>
          <w:instrText xml:space="preserve"> PAGEREF _Toc381959926 \h </w:instrText>
        </w:r>
        <w:r w:rsidR="0074074C">
          <w:rPr>
            <w:noProof/>
            <w:webHidden/>
          </w:rPr>
        </w:r>
        <w:r w:rsidR="0074074C">
          <w:rPr>
            <w:noProof/>
            <w:webHidden/>
          </w:rPr>
          <w:fldChar w:fldCharType="separate"/>
        </w:r>
        <w:r w:rsidR="0074074C">
          <w:rPr>
            <w:noProof/>
            <w:webHidden/>
          </w:rPr>
          <w:t>40</w:t>
        </w:r>
        <w:r w:rsidR="0074074C">
          <w:rPr>
            <w:noProof/>
            <w:webHidden/>
          </w:rPr>
          <w:fldChar w:fldCharType="end"/>
        </w:r>
      </w:hyperlink>
    </w:p>
    <w:p w14:paraId="5FCCB06F" w14:textId="77777777" w:rsidR="0074074C" w:rsidRDefault="00BC2F8A">
      <w:pPr>
        <w:pStyle w:val="TOC2"/>
        <w:rPr>
          <w:noProof/>
          <w:color w:val="auto"/>
          <w:sz w:val="22"/>
        </w:rPr>
      </w:pPr>
      <w:hyperlink w:anchor="_Toc381959927" w:history="1">
        <w:r w:rsidR="0074074C" w:rsidRPr="00B24EB2">
          <w:rPr>
            <w:rStyle w:val="Hyperlink"/>
            <w:rFonts w:eastAsia="SimSun" w:cs="Arial"/>
            <w:noProof/>
            <w:lang w:eastAsia="zh-CN"/>
          </w:rPr>
          <w:t>Office Professional Plus 2013</w:t>
        </w:r>
        <w:r w:rsidR="0074074C">
          <w:rPr>
            <w:noProof/>
            <w:webHidden/>
          </w:rPr>
          <w:tab/>
        </w:r>
        <w:r w:rsidR="0074074C">
          <w:rPr>
            <w:noProof/>
            <w:webHidden/>
          </w:rPr>
          <w:fldChar w:fldCharType="begin"/>
        </w:r>
        <w:r w:rsidR="0074074C">
          <w:rPr>
            <w:noProof/>
            <w:webHidden/>
          </w:rPr>
          <w:instrText xml:space="preserve"> PAGEREF _Toc381959927 \h </w:instrText>
        </w:r>
        <w:r w:rsidR="0074074C">
          <w:rPr>
            <w:noProof/>
            <w:webHidden/>
          </w:rPr>
        </w:r>
        <w:r w:rsidR="0074074C">
          <w:rPr>
            <w:noProof/>
            <w:webHidden/>
          </w:rPr>
          <w:fldChar w:fldCharType="separate"/>
        </w:r>
        <w:r w:rsidR="0074074C">
          <w:rPr>
            <w:noProof/>
            <w:webHidden/>
          </w:rPr>
          <w:t>41</w:t>
        </w:r>
        <w:r w:rsidR="0074074C">
          <w:rPr>
            <w:noProof/>
            <w:webHidden/>
          </w:rPr>
          <w:fldChar w:fldCharType="end"/>
        </w:r>
      </w:hyperlink>
    </w:p>
    <w:p w14:paraId="4A997664" w14:textId="77777777" w:rsidR="0074074C" w:rsidRDefault="00BC2F8A">
      <w:pPr>
        <w:pStyle w:val="TOC2"/>
        <w:rPr>
          <w:noProof/>
          <w:color w:val="auto"/>
          <w:sz w:val="22"/>
        </w:rPr>
      </w:pPr>
      <w:hyperlink w:anchor="_Toc381959928" w:history="1">
        <w:r w:rsidR="0074074C" w:rsidRPr="00B24EB2">
          <w:rPr>
            <w:rStyle w:val="Hyperlink"/>
            <w:rFonts w:eastAsia="SimSun" w:cs="Arial"/>
            <w:noProof/>
            <w:lang w:val="fr-FR" w:eastAsia="zh-CN"/>
          </w:rPr>
          <w:t>Office Standard 2013</w:t>
        </w:r>
        <w:r w:rsidR="0074074C">
          <w:rPr>
            <w:noProof/>
            <w:webHidden/>
          </w:rPr>
          <w:tab/>
        </w:r>
        <w:r w:rsidR="0074074C">
          <w:rPr>
            <w:noProof/>
            <w:webHidden/>
          </w:rPr>
          <w:fldChar w:fldCharType="begin"/>
        </w:r>
        <w:r w:rsidR="0074074C">
          <w:rPr>
            <w:noProof/>
            <w:webHidden/>
          </w:rPr>
          <w:instrText xml:space="preserve"> PAGEREF _Toc381959928 \h </w:instrText>
        </w:r>
        <w:r w:rsidR="0074074C">
          <w:rPr>
            <w:noProof/>
            <w:webHidden/>
          </w:rPr>
        </w:r>
        <w:r w:rsidR="0074074C">
          <w:rPr>
            <w:noProof/>
            <w:webHidden/>
          </w:rPr>
          <w:fldChar w:fldCharType="separate"/>
        </w:r>
        <w:r w:rsidR="0074074C">
          <w:rPr>
            <w:noProof/>
            <w:webHidden/>
          </w:rPr>
          <w:t>41</w:t>
        </w:r>
        <w:r w:rsidR="0074074C">
          <w:rPr>
            <w:noProof/>
            <w:webHidden/>
          </w:rPr>
          <w:fldChar w:fldCharType="end"/>
        </w:r>
      </w:hyperlink>
    </w:p>
    <w:p w14:paraId="7C5FB73C" w14:textId="77777777" w:rsidR="0074074C" w:rsidRDefault="00BC2F8A">
      <w:pPr>
        <w:pStyle w:val="TOC2"/>
        <w:rPr>
          <w:noProof/>
          <w:color w:val="auto"/>
          <w:sz w:val="22"/>
        </w:rPr>
      </w:pPr>
      <w:hyperlink w:anchor="_Toc381959929" w:history="1">
        <w:r w:rsidR="0074074C" w:rsidRPr="00B24EB2">
          <w:rPr>
            <w:rStyle w:val="Hyperlink"/>
            <w:rFonts w:eastAsia="SimSun" w:cs="Arial"/>
            <w:noProof/>
            <w:lang w:eastAsia="zh-CN"/>
          </w:rPr>
          <w:t>Productivity Suite</w:t>
        </w:r>
        <w:r w:rsidR="0074074C">
          <w:rPr>
            <w:noProof/>
            <w:webHidden/>
          </w:rPr>
          <w:tab/>
        </w:r>
        <w:r w:rsidR="0074074C">
          <w:rPr>
            <w:noProof/>
            <w:webHidden/>
          </w:rPr>
          <w:fldChar w:fldCharType="begin"/>
        </w:r>
        <w:r w:rsidR="0074074C">
          <w:rPr>
            <w:noProof/>
            <w:webHidden/>
          </w:rPr>
          <w:instrText xml:space="preserve"> PAGEREF _Toc381959929 \h </w:instrText>
        </w:r>
        <w:r w:rsidR="0074074C">
          <w:rPr>
            <w:noProof/>
            <w:webHidden/>
          </w:rPr>
        </w:r>
        <w:r w:rsidR="0074074C">
          <w:rPr>
            <w:noProof/>
            <w:webHidden/>
          </w:rPr>
          <w:fldChar w:fldCharType="separate"/>
        </w:r>
        <w:r w:rsidR="0074074C">
          <w:rPr>
            <w:noProof/>
            <w:webHidden/>
          </w:rPr>
          <w:t>41</w:t>
        </w:r>
        <w:r w:rsidR="0074074C">
          <w:rPr>
            <w:noProof/>
            <w:webHidden/>
          </w:rPr>
          <w:fldChar w:fldCharType="end"/>
        </w:r>
      </w:hyperlink>
    </w:p>
    <w:p w14:paraId="7F0581FD" w14:textId="77777777" w:rsidR="0074074C" w:rsidRDefault="00BC2F8A">
      <w:pPr>
        <w:pStyle w:val="TOC2"/>
        <w:rPr>
          <w:noProof/>
          <w:color w:val="auto"/>
          <w:sz w:val="22"/>
        </w:rPr>
      </w:pPr>
      <w:hyperlink w:anchor="_Toc381959930" w:history="1">
        <w:r w:rsidR="0074074C" w:rsidRPr="00B24EB2">
          <w:rPr>
            <w:rStyle w:val="Hyperlink"/>
            <w:rFonts w:eastAsia="SimSun" w:cs="Arial"/>
            <w:noProof/>
            <w:lang w:eastAsia="zh-CN"/>
          </w:rPr>
          <w:t>Project 2013 Professional</w:t>
        </w:r>
        <w:r w:rsidR="0074074C">
          <w:rPr>
            <w:noProof/>
            <w:webHidden/>
          </w:rPr>
          <w:tab/>
        </w:r>
        <w:r w:rsidR="0074074C">
          <w:rPr>
            <w:noProof/>
            <w:webHidden/>
          </w:rPr>
          <w:fldChar w:fldCharType="begin"/>
        </w:r>
        <w:r w:rsidR="0074074C">
          <w:rPr>
            <w:noProof/>
            <w:webHidden/>
          </w:rPr>
          <w:instrText xml:space="preserve"> PAGEREF _Toc381959930 \h </w:instrText>
        </w:r>
        <w:r w:rsidR="0074074C">
          <w:rPr>
            <w:noProof/>
            <w:webHidden/>
          </w:rPr>
        </w:r>
        <w:r w:rsidR="0074074C">
          <w:rPr>
            <w:noProof/>
            <w:webHidden/>
          </w:rPr>
          <w:fldChar w:fldCharType="separate"/>
        </w:r>
        <w:r w:rsidR="0074074C">
          <w:rPr>
            <w:noProof/>
            <w:webHidden/>
          </w:rPr>
          <w:t>42</w:t>
        </w:r>
        <w:r w:rsidR="0074074C">
          <w:rPr>
            <w:noProof/>
            <w:webHidden/>
          </w:rPr>
          <w:fldChar w:fldCharType="end"/>
        </w:r>
      </w:hyperlink>
    </w:p>
    <w:p w14:paraId="1158B73B" w14:textId="77777777" w:rsidR="0074074C" w:rsidRDefault="00BC2F8A">
      <w:pPr>
        <w:pStyle w:val="TOC2"/>
        <w:rPr>
          <w:noProof/>
          <w:color w:val="auto"/>
          <w:sz w:val="22"/>
        </w:rPr>
      </w:pPr>
      <w:hyperlink w:anchor="_Toc381959931" w:history="1">
        <w:r w:rsidR="0074074C" w:rsidRPr="00B24EB2">
          <w:rPr>
            <w:rStyle w:val="Hyperlink"/>
            <w:rFonts w:eastAsia="SimSun" w:cs="Arial"/>
            <w:noProof/>
            <w:lang w:eastAsia="zh-CN"/>
          </w:rPr>
          <w:t>Project 2013 Standard</w:t>
        </w:r>
        <w:r w:rsidR="0074074C">
          <w:rPr>
            <w:noProof/>
            <w:webHidden/>
          </w:rPr>
          <w:tab/>
        </w:r>
        <w:r w:rsidR="0074074C">
          <w:rPr>
            <w:noProof/>
            <w:webHidden/>
          </w:rPr>
          <w:fldChar w:fldCharType="begin"/>
        </w:r>
        <w:r w:rsidR="0074074C">
          <w:rPr>
            <w:noProof/>
            <w:webHidden/>
          </w:rPr>
          <w:instrText xml:space="preserve"> PAGEREF _Toc381959931 \h </w:instrText>
        </w:r>
        <w:r w:rsidR="0074074C">
          <w:rPr>
            <w:noProof/>
            <w:webHidden/>
          </w:rPr>
        </w:r>
        <w:r w:rsidR="0074074C">
          <w:rPr>
            <w:noProof/>
            <w:webHidden/>
          </w:rPr>
          <w:fldChar w:fldCharType="separate"/>
        </w:r>
        <w:r w:rsidR="0074074C">
          <w:rPr>
            <w:noProof/>
            <w:webHidden/>
          </w:rPr>
          <w:t>42</w:t>
        </w:r>
        <w:r w:rsidR="0074074C">
          <w:rPr>
            <w:noProof/>
            <w:webHidden/>
          </w:rPr>
          <w:fldChar w:fldCharType="end"/>
        </w:r>
      </w:hyperlink>
    </w:p>
    <w:p w14:paraId="137A10B4" w14:textId="77777777" w:rsidR="0074074C" w:rsidRDefault="00BC2F8A">
      <w:pPr>
        <w:pStyle w:val="TOC2"/>
        <w:rPr>
          <w:noProof/>
          <w:color w:val="auto"/>
          <w:sz w:val="22"/>
        </w:rPr>
      </w:pPr>
      <w:hyperlink w:anchor="_Toc381959932" w:history="1">
        <w:r w:rsidR="0074074C" w:rsidRPr="00B24EB2">
          <w:rPr>
            <w:rStyle w:val="Hyperlink"/>
            <w:rFonts w:eastAsia="SimSun" w:cs="Arial"/>
            <w:noProof/>
            <w:lang w:eastAsia="zh-CN"/>
          </w:rPr>
          <w:t>Project Server 2013</w:t>
        </w:r>
        <w:r w:rsidR="0074074C">
          <w:rPr>
            <w:noProof/>
            <w:webHidden/>
          </w:rPr>
          <w:tab/>
        </w:r>
        <w:r w:rsidR="0074074C">
          <w:rPr>
            <w:noProof/>
            <w:webHidden/>
          </w:rPr>
          <w:fldChar w:fldCharType="begin"/>
        </w:r>
        <w:r w:rsidR="0074074C">
          <w:rPr>
            <w:noProof/>
            <w:webHidden/>
          </w:rPr>
          <w:instrText xml:space="preserve"> PAGEREF _Toc381959932 \h </w:instrText>
        </w:r>
        <w:r w:rsidR="0074074C">
          <w:rPr>
            <w:noProof/>
            <w:webHidden/>
          </w:rPr>
        </w:r>
        <w:r w:rsidR="0074074C">
          <w:rPr>
            <w:noProof/>
            <w:webHidden/>
          </w:rPr>
          <w:fldChar w:fldCharType="separate"/>
        </w:r>
        <w:r w:rsidR="0074074C">
          <w:rPr>
            <w:noProof/>
            <w:webHidden/>
          </w:rPr>
          <w:t>42</w:t>
        </w:r>
        <w:r w:rsidR="0074074C">
          <w:rPr>
            <w:noProof/>
            <w:webHidden/>
          </w:rPr>
          <w:fldChar w:fldCharType="end"/>
        </w:r>
      </w:hyperlink>
    </w:p>
    <w:p w14:paraId="4CDF7AB1" w14:textId="77777777" w:rsidR="0074074C" w:rsidRDefault="00BC2F8A">
      <w:pPr>
        <w:pStyle w:val="TOC2"/>
        <w:rPr>
          <w:noProof/>
          <w:color w:val="auto"/>
          <w:sz w:val="22"/>
        </w:rPr>
      </w:pPr>
      <w:hyperlink w:anchor="_Toc381959933" w:history="1">
        <w:r w:rsidR="0074074C" w:rsidRPr="00B24EB2">
          <w:rPr>
            <w:rStyle w:val="Hyperlink"/>
            <w:rFonts w:eastAsia="SimSun" w:cs="Arial"/>
            <w:noProof/>
            <w:lang w:eastAsia="zh-CN"/>
          </w:rPr>
          <w:t>SharePoint Server 2013</w:t>
        </w:r>
        <w:r w:rsidR="0074074C">
          <w:rPr>
            <w:noProof/>
            <w:webHidden/>
          </w:rPr>
          <w:tab/>
        </w:r>
        <w:r w:rsidR="0074074C">
          <w:rPr>
            <w:noProof/>
            <w:webHidden/>
          </w:rPr>
          <w:fldChar w:fldCharType="begin"/>
        </w:r>
        <w:r w:rsidR="0074074C">
          <w:rPr>
            <w:noProof/>
            <w:webHidden/>
          </w:rPr>
          <w:instrText xml:space="preserve"> PAGEREF _Toc381959933 \h </w:instrText>
        </w:r>
        <w:r w:rsidR="0074074C">
          <w:rPr>
            <w:noProof/>
            <w:webHidden/>
          </w:rPr>
        </w:r>
        <w:r w:rsidR="0074074C">
          <w:rPr>
            <w:noProof/>
            <w:webHidden/>
          </w:rPr>
          <w:fldChar w:fldCharType="separate"/>
        </w:r>
        <w:r w:rsidR="0074074C">
          <w:rPr>
            <w:noProof/>
            <w:webHidden/>
          </w:rPr>
          <w:t>43</w:t>
        </w:r>
        <w:r w:rsidR="0074074C">
          <w:rPr>
            <w:noProof/>
            <w:webHidden/>
          </w:rPr>
          <w:fldChar w:fldCharType="end"/>
        </w:r>
      </w:hyperlink>
    </w:p>
    <w:p w14:paraId="3472C612" w14:textId="77777777" w:rsidR="0074074C" w:rsidRDefault="00BC2F8A">
      <w:pPr>
        <w:pStyle w:val="TOC2"/>
        <w:rPr>
          <w:noProof/>
          <w:color w:val="auto"/>
          <w:sz w:val="22"/>
        </w:rPr>
      </w:pPr>
      <w:hyperlink w:anchor="_Toc381959934" w:history="1">
        <w:r w:rsidR="0074074C" w:rsidRPr="00B24EB2">
          <w:rPr>
            <w:rStyle w:val="Hyperlink"/>
            <w:rFonts w:eastAsia="SimSun" w:cs="Arial"/>
            <w:noProof/>
            <w:lang w:eastAsia="zh-CN"/>
          </w:rPr>
          <w:t>SQL Server 2014 Standard</w:t>
        </w:r>
        <w:r w:rsidR="0074074C">
          <w:rPr>
            <w:noProof/>
            <w:webHidden/>
          </w:rPr>
          <w:tab/>
        </w:r>
        <w:r w:rsidR="0074074C">
          <w:rPr>
            <w:noProof/>
            <w:webHidden/>
          </w:rPr>
          <w:fldChar w:fldCharType="begin"/>
        </w:r>
        <w:r w:rsidR="0074074C">
          <w:rPr>
            <w:noProof/>
            <w:webHidden/>
          </w:rPr>
          <w:instrText xml:space="preserve"> PAGEREF _Toc381959934 \h </w:instrText>
        </w:r>
        <w:r w:rsidR="0074074C">
          <w:rPr>
            <w:noProof/>
            <w:webHidden/>
          </w:rPr>
        </w:r>
        <w:r w:rsidR="0074074C">
          <w:rPr>
            <w:noProof/>
            <w:webHidden/>
          </w:rPr>
          <w:fldChar w:fldCharType="separate"/>
        </w:r>
        <w:r w:rsidR="0074074C">
          <w:rPr>
            <w:noProof/>
            <w:webHidden/>
          </w:rPr>
          <w:t>43</w:t>
        </w:r>
        <w:r w:rsidR="0074074C">
          <w:rPr>
            <w:noProof/>
            <w:webHidden/>
          </w:rPr>
          <w:fldChar w:fldCharType="end"/>
        </w:r>
      </w:hyperlink>
    </w:p>
    <w:p w14:paraId="32257E5A" w14:textId="77777777" w:rsidR="0074074C" w:rsidRDefault="00BC2F8A">
      <w:pPr>
        <w:pStyle w:val="TOC2"/>
        <w:rPr>
          <w:noProof/>
          <w:color w:val="auto"/>
          <w:sz w:val="22"/>
        </w:rPr>
      </w:pPr>
      <w:hyperlink w:anchor="_Toc381959935" w:history="1">
        <w:r w:rsidR="0074074C" w:rsidRPr="00B24EB2">
          <w:rPr>
            <w:rStyle w:val="Hyperlink"/>
            <w:rFonts w:eastAsia="SimSun" w:cs="Arial"/>
            <w:noProof/>
            <w:lang w:eastAsia="zh-CN"/>
          </w:rPr>
          <w:t>SQL Server 2014 Business Intelligence</w:t>
        </w:r>
        <w:r w:rsidR="0074074C">
          <w:rPr>
            <w:noProof/>
            <w:webHidden/>
          </w:rPr>
          <w:tab/>
        </w:r>
        <w:r w:rsidR="0074074C">
          <w:rPr>
            <w:noProof/>
            <w:webHidden/>
          </w:rPr>
          <w:fldChar w:fldCharType="begin"/>
        </w:r>
        <w:r w:rsidR="0074074C">
          <w:rPr>
            <w:noProof/>
            <w:webHidden/>
          </w:rPr>
          <w:instrText xml:space="preserve"> PAGEREF _Toc381959935 \h </w:instrText>
        </w:r>
        <w:r w:rsidR="0074074C">
          <w:rPr>
            <w:noProof/>
            <w:webHidden/>
          </w:rPr>
        </w:r>
        <w:r w:rsidR="0074074C">
          <w:rPr>
            <w:noProof/>
            <w:webHidden/>
          </w:rPr>
          <w:fldChar w:fldCharType="separate"/>
        </w:r>
        <w:r w:rsidR="0074074C">
          <w:rPr>
            <w:noProof/>
            <w:webHidden/>
          </w:rPr>
          <w:t>44</w:t>
        </w:r>
        <w:r w:rsidR="0074074C">
          <w:rPr>
            <w:noProof/>
            <w:webHidden/>
          </w:rPr>
          <w:fldChar w:fldCharType="end"/>
        </w:r>
      </w:hyperlink>
    </w:p>
    <w:p w14:paraId="636D060E" w14:textId="77777777" w:rsidR="0074074C" w:rsidRDefault="00BC2F8A">
      <w:pPr>
        <w:pStyle w:val="TOC2"/>
        <w:rPr>
          <w:noProof/>
          <w:color w:val="auto"/>
          <w:sz w:val="22"/>
        </w:rPr>
      </w:pPr>
      <w:hyperlink w:anchor="_Toc381959936" w:history="1">
        <w:r w:rsidR="0074074C" w:rsidRPr="00B24EB2">
          <w:rPr>
            <w:rStyle w:val="Hyperlink"/>
            <w:rFonts w:eastAsia="SimSun" w:cs="Arial"/>
            <w:noProof/>
            <w:lang w:eastAsia="zh-CN"/>
          </w:rPr>
          <w:t>System Center 2012 R2 Client Management Suite</w:t>
        </w:r>
        <w:r w:rsidR="0074074C">
          <w:rPr>
            <w:noProof/>
            <w:webHidden/>
          </w:rPr>
          <w:tab/>
        </w:r>
        <w:r w:rsidR="0074074C">
          <w:rPr>
            <w:noProof/>
            <w:webHidden/>
          </w:rPr>
          <w:fldChar w:fldCharType="begin"/>
        </w:r>
        <w:r w:rsidR="0074074C">
          <w:rPr>
            <w:noProof/>
            <w:webHidden/>
          </w:rPr>
          <w:instrText xml:space="preserve"> PAGEREF _Toc381959936 \h </w:instrText>
        </w:r>
        <w:r w:rsidR="0074074C">
          <w:rPr>
            <w:noProof/>
            <w:webHidden/>
          </w:rPr>
        </w:r>
        <w:r w:rsidR="0074074C">
          <w:rPr>
            <w:noProof/>
            <w:webHidden/>
          </w:rPr>
          <w:fldChar w:fldCharType="separate"/>
        </w:r>
        <w:r w:rsidR="0074074C">
          <w:rPr>
            <w:noProof/>
            <w:webHidden/>
          </w:rPr>
          <w:t>44</w:t>
        </w:r>
        <w:r w:rsidR="0074074C">
          <w:rPr>
            <w:noProof/>
            <w:webHidden/>
          </w:rPr>
          <w:fldChar w:fldCharType="end"/>
        </w:r>
      </w:hyperlink>
    </w:p>
    <w:p w14:paraId="688E2C3D" w14:textId="77777777" w:rsidR="0074074C" w:rsidRDefault="00BC2F8A">
      <w:pPr>
        <w:pStyle w:val="TOC2"/>
        <w:rPr>
          <w:noProof/>
          <w:color w:val="auto"/>
          <w:sz w:val="22"/>
        </w:rPr>
      </w:pPr>
      <w:hyperlink w:anchor="_Toc381959937" w:history="1">
        <w:r w:rsidR="0074074C" w:rsidRPr="00B24EB2">
          <w:rPr>
            <w:rStyle w:val="Hyperlink"/>
            <w:rFonts w:eastAsia="SimSun" w:cs="Arial"/>
            <w:noProof/>
            <w:lang w:eastAsia="zh-CN"/>
          </w:rPr>
          <w:t>System Center 2012 R2 Configuration Manager</w:t>
        </w:r>
        <w:r w:rsidR="0074074C">
          <w:rPr>
            <w:noProof/>
            <w:webHidden/>
          </w:rPr>
          <w:tab/>
        </w:r>
        <w:r w:rsidR="0074074C">
          <w:rPr>
            <w:noProof/>
            <w:webHidden/>
          </w:rPr>
          <w:fldChar w:fldCharType="begin"/>
        </w:r>
        <w:r w:rsidR="0074074C">
          <w:rPr>
            <w:noProof/>
            <w:webHidden/>
          </w:rPr>
          <w:instrText xml:space="preserve"> PAGEREF _Toc381959937 \h </w:instrText>
        </w:r>
        <w:r w:rsidR="0074074C">
          <w:rPr>
            <w:noProof/>
            <w:webHidden/>
          </w:rPr>
        </w:r>
        <w:r w:rsidR="0074074C">
          <w:rPr>
            <w:noProof/>
            <w:webHidden/>
          </w:rPr>
          <w:fldChar w:fldCharType="separate"/>
        </w:r>
        <w:r w:rsidR="0074074C">
          <w:rPr>
            <w:noProof/>
            <w:webHidden/>
          </w:rPr>
          <w:t>44</w:t>
        </w:r>
        <w:r w:rsidR="0074074C">
          <w:rPr>
            <w:noProof/>
            <w:webHidden/>
          </w:rPr>
          <w:fldChar w:fldCharType="end"/>
        </w:r>
      </w:hyperlink>
    </w:p>
    <w:p w14:paraId="3144023E" w14:textId="77777777" w:rsidR="0074074C" w:rsidRDefault="00BC2F8A">
      <w:pPr>
        <w:pStyle w:val="TOC2"/>
        <w:rPr>
          <w:noProof/>
          <w:color w:val="auto"/>
          <w:sz w:val="22"/>
        </w:rPr>
      </w:pPr>
      <w:hyperlink w:anchor="_Toc381959938" w:history="1">
        <w:r w:rsidR="0074074C" w:rsidRPr="00B24EB2">
          <w:rPr>
            <w:rStyle w:val="Hyperlink"/>
            <w:rFonts w:eastAsia="SimSun" w:cs="Arial"/>
            <w:noProof/>
            <w:lang w:eastAsia="zh-CN"/>
          </w:rPr>
          <w:t>Visio 2013 Professional</w:t>
        </w:r>
        <w:r w:rsidR="0074074C">
          <w:rPr>
            <w:noProof/>
            <w:webHidden/>
          </w:rPr>
          <w:tab/>
        </w:r>
        <w:r w:rsidR="0074074C">
          <w:rPr>
            <w:noProof/>
            <w:webHidden/>
          </w:rPr>
          <w:fldChar w:fldCharType="begin"/>
        </w:r>
        <w:r w:rsidR="0074074C">
          <w:rPr>
            <w:noProof/>
            <w:webHidden/>
          </w:rPr>
          <w:instrText xml:space="preserve"> PAGEREF _Toc381959938 \h </w:instrText>
        </w:r>
        <w:r w:rsidR="0074074C">
          <w:rPr>
            <w:noProof/>
            <w:webHidden/>
          </w:rPr>
        </w:r>
        <w:r w:rsidR="0074074C">
          <w:rPr>
            <w:noProof/>
            <w:webHidden/>
          </w:rPr>
          <w:fldChar w:fldCharType="separate"/>
        </w:r>
        <w:r w:rsidR="0074074C">
          <w:rPr>
            <w:noProof/>
            <w:webHidden/>
          </w:rPr>
          <w:t>45</w:t>
        </w:r>
        <w:r w:rsidR="0074074C">
          <w:rPr>
            <w:noProof/>
            <w:webHidden/>
          </w:rPr>
          <w:fldChar w:fldCharType="end"/>
        </w:r>
      </w:hyperlink>
    </w:p>
    <w:p w14:paraId="1916D573" w14:textId="77777777" w:rsidR="0074074C" w:rsidRDefault="00BC2F8A">
      <w:pPr>
        <w:pStyle w:val="TOC2"/>
        <w:rPr>
          <w:noProof/>
          <w:color w:val="auto"/>
          <w:sz w:val="22"/>
        </w:rPr>
      </w:pPr>
      <w:hyperlink w:anchor="_Toc381959939" w:history="1">
        <w:r w:rsidR="0074074C" w:rsidRPr="00B24EB2">
          <w:rPr>
            <w:rStyle w:val="Hyperlink"/>
            <w:rFonts w:eastAsia="SimSun" w:cs="Arial"/>
            <w:noProof/>
            <w:lang w:eastAsia="zh-CN"/>
          </w:rPr>
          <w:t>Visio 2013 Standard</w:t>
        </w:r>
        <w:r w:rsidR="0074074C">
          <w:rPr>
            <w:noProof/>
            <w:webHidden/>
          </w:rPr>
          <w:tab/>
        </w:r>
        <w:r w:rsidR="0074074C">
          <w:rPr>
            <w:noProof/>
            <w:webHidden/>
          </w:rPr>
          <w:fldChar w:fldCharType="begin"/>
        </w:r>
        <w:r w:rsidR="0074074C">
          <w:rPr>
            <w:noProof/>
            <w:webHidden/>
          </w:rPr>
          <w:instrText xml:space="preserve"> PAGEREF _Toc381959939 \h </w:instrText>
        </w:r>
        <w:r w:rsidR="0074074C">
          <w:rPr>
            <w:noProof/>
            <w:webHidden/>
          </w:rPr>
        </w:r>
        <w:r w:rsidR="0074074C">
          <w:rPr>
            <w:noProof/>
            <w:webHidden/>
          </w:rPr>
          <w:fldChar w:fldCharType="separate"/>
        </w:r>
        <w:r w:rsidR="0074074C">
          <w:rPr>
            <w:noProof/>
            <w:webHidden/>
          </w:rPr>
          <w:t>45</w:t>
        </w:r>
        <w:r w:rsidR="0074074C">
          <w:rPr>
            <w:noProof/>
            <w:webHidden/>
          </w:rPr>
          <w:fldChar w:fldCharType="end"/>
        </w:r>
      </w:hyperlink>
    </w:p>
    <w:p w14:paraId="1C0756D9" w14:textId="77777777" w:rsidR="0074074C" w:rsidRDefault="00BC2F8A">
      <w:pPr>
        <w:pStyle w:val="TOC2"/>
        <w:rPr>
          <w:noProof/>
          <w:color w:val="auto"/>
          <w:sz w:val="22"/>
        </w:rPr>
      </w:pPr>
      <w:hyperlink w:anchor="_Toc381959940" w:history="1">
        <w:r w:rsidR="0074074C" w:rsidRPr="00B24EB2">
          <w:rPr>
            <w:rStyle w:val="Hyperlink"/>
            <w:rFonts w:eastAsia="SimSun" w:cs="Arial"/>
            <w:noProof/>
            <w:lang w:eastAsia="zh-CN"/>
          </w:rPr>
          <w:t>Visual Studio Premium 2013</w:t>
        </w:r>
        <w:r w:rsidR="0074074C">
          <w:rPr>
            <w:noProof/>
            <w:webHidden/>
          </w:rPr>
          <w:tab/>
        </w:r>
        <w:r w:rsidR="0074074C">
          <w:rPr>
            <w:noProof/>
            <w:webHidden/>
          </w:rPr>
          <w:fldChar w:fldCharType="begin"/>
        </w:r>
        <w:r w:rsidR="0074074C">
          <w:rPr>
            <w:noProof/>
            <w:webHidden/>
          </w:rPr>
          <w:instrText xml:space="preserve"> PAGEREF _Toc381959940 \h </w:instrText>
        </w:r>
        <w:r w:rsidR="0074074C">
          <w:rPr>
            <w:noProof/>
            <w:webHidden/>
          </w:rPr>
        </w:r>
        <w:r w:rsidR="0074074C">
          <w:rPr>
            <w:noProof/>
            <w:webHidden/>
          </w:rPr>
          <w:fldChar w:fldCharType="separate"/>
        </w:r>
        <w:r w:rsidR="0074074C">
          <w:rPr>
            <w:noProof/>
            <w:webHidden/>
          </w:rPr>
          <w:t>45</w:t>
        </w:r>
        <w:r w:rsidR="0074074C">
          <w:rPr>
            <w:noProof/>
            <w:webHidden/>
          </w:rPr>
          <w:fldChar w:fldCharType="end"/>
        </w:r>
      </w:hyperlink>
    </w:p>
    <w:p w14:paraId="609B93E7" w14:textId="77777777" w:rsidR="0074074C" w:rsidRDefault="00BC2F8A">
      <w:pPr>
        <w:pStyle w:val="TOC2"/>
        <w:rPr>
          <w:noProof/>
          <w:color w:val="auto"/>
          <w:sz w:val="22"/>
        </w:rPr>
      </w:pPr>
      <w:hyperlink w:anchor="_Toc381959941" w:history="1">
        <w:r w:rsidR="0074074C" w:rsidRPr="00B24EB2">
          <w:rPr>
            <w:rStyle w:val="Hyperlink"/>
            <w:rFonts w:eastAsia="SimSun" w:cs="Arial"/>
            <w:noProof/>
            <w:lang w:eastAsia="zh-CN"/>
          </w:rPr>
          <w:t>Visual Studio Professional 2013</w:t>
        </w:r>
        <w:r w:rsidR="0074074C">
          <w:rPr>
            <w:noProof/>
            <w:webHidden/>
          </w:rPr>
          <w:tab/>
        </w:r>
        <w:r w:rsidR="0074074C">
          <w:rPr>
            <w:noProof/>
            <w:webHidden/>
          </w:rPr>
          <w:fldChar w:fldCharType="begin"/>
        </w:r>
        <w:r w:rsidR="0074074C">
          <w:rPr>
            <w:noProof/>
            <w:webHidden/>
          </w:rPr>
          <w:instrText xml:space="preserve"> PAGEREF _Toc381959941 \h </w:instrText>
        </w:r>
        <w:r w:rsidR="0074074C">
          <w:rPr>
            <w:noProof/>
            <w:webHidden/>
          </w:rPr>
        </w:r>
        <w:r w:rsidR="0074074C">
          <w:rPr>
            <w:noProof/>
            <w:webHidden/>
          </w:rPr>
          <w:fldChar w:fldCharType="separate"/>
        </w:r>
        <w:r w:rsidR="0074074C">
          <w:rPr>
            <w:noProof/>
            <w:webHidden/>
          </w:rPr>
          <w:t>47</w:t>
        </w:r>
        <w:r w:rsidR="0074074C">
          <w:rPr>
            <w:noProof/>
            <w:webHidden/>
          </w:rPr>
          <w:fldChar w:fldCharType="end"/>
        </w:r>
      </w:hyperlink>
    </w:p>
    <w:p w14:paraId="4B85F349" w14:textId="77777777" w:rsidR="0074074C" w:rsidRDefault="00BC2F8A">
      <w:pPr>
        <w:pStyle w:val="TOC2"/>
        <w:rPr>
          <w:noProof/>
          <w:color w:val="auto"/>
          <w:sz w:val="22"/>
        </w:rPr>
      </w:pPr>
      <w:hyperlink w:anchor="_Toc381959942" w:history="1">
        <w:r w:rsidR="0074074C" w:rsidRPr="00B24EB2">
          <w:rPr>
            <w:rStyle w:val="Hyperlink"/>
            <w:rFonts w:eastAsia="SimSun" w:cs="Arial"/>
            <w:noProof/>
            <w:lang w:eastAsia="zh-CN"/>
          </w:rPr>
          <w:t>Visual Studio Ultimate 2013</w:t>
        </w:r>
        <w:r w:rsidR="0074074C">
          <w:rPr>
            <w:noProof/>
            <w:webHidden/>
          </w:rPr>
          <w:tab/>
        </w:r>
        <w:r w:rsidR="0074074C">
          <w:rPr>
            <w:noProof/>
            <w:webHidden/>
          </w:rPr>
          <w:fldChar w:fldCharType="begin"/>
        </w:r>
        <w:r w:rsidR="0074074C">
          <w:rPr>
            <w:noProof/>
            <w:webHidden/>
          </w:rPr>
          <w:instrText xml:space="preserve"> PAGEREF _Toc381959942 \h </w:instrText>
        </w:r>
        <w:r w:rsidR="0074074C">
          <w:rPr>
            <w:noProof/>
            <w:webHidden/>
          </w:rPr>
        </w:r>
        <w:r w:rsidR="0074074C">
          <w:rPr>
            <w:noProof/>
            <w:webHidden/>
          </w:rPr>
          <w:fldChar w:fldCharType="separate"/>
        </w:r>
        <w:r w:rsidR="0074074C">
          <w:rPr>
            <w:noProof/>
            <w:webHidden/>
          </w:rPr>
          <w:t>48</w:t>
        </w:r>
        <w:r w:rsidR="0074074C">
          <w:rPr>
            <w:noProof/>
            <w:webHidden/>
          </w:rPr>
          <w:fldChar w:fldCharType="end"/>
        </w:r>
      </w:hyperlink>
    </w:p>
    <w:p w14:paraId="6CD326B6" w14:textId="77777777" w:rsidR="0074074C" w:rsidRDefault="00BC2F8A">
      <w:pPr>
        <w:pStyle w:val="TOC2"/>
        <w:rPr>
          <w:noProof/>
          <w:color w:val="auto"/>
          <w:sz w:val="22"/>
        </w:rPr>
      </w:pPr>
      <w:hyperlink w:anchor="_Toc381959943" w:history="1">
        <w:r w:rsidR="0074074C" w:rsidRPr="00B24EB2">
          <w:rPr>
            <w:rStyle w:val="Hyperlink"/>
            <w:rFonts w:eastAsia="SimSun" w:cs="Arial" w:hint="eastAsia"/>
            <w:noProof/>
            <w:lang w:eastAsia="zh-CN"/>
          </w:rPr>
          <w:t>采用</w:t>
        </w:r>
        <w:r w:rsidR="0074074C" w:rsidRPr="00B24EB2">
          <w:rPr>
            <w:rStyle w:val="Hyperlink"/>
            <w:rFonts w:eastAsia="SimSun" w:cs="Arial"/>
            <w:noProof/>
            <w:lang w:eastAsia="zh-CN"/>
          </w:rPr>
          <w:t xml:space="preserve"> SQL Server 2012 </w:t>
        </w:r>
        <w:r w:rsidR="0074074C" w:rsidRPr="00B24EB2">
          <w:rPr>
            <w:rStyle w:val="Hyperlink"/>
            <w:rFonts w:eastAsia="SimSun" w:cs="Arial" w:hint="eastAsia"/>
            <w:noProof/>
            <w:lang w:eastAsia="zh-CN"/>
          </w:rPr>
          <w:t>技术的</w:t>
        </w:r>
        <w:r w:rsidR="0074074C" w:rsidRPr="00B24EB2">
          <w:rPr>
            <w:rStyle w:val="Hyperlink"/>
            <w:rFonts w:eastAsia="SimSun" w:cs="Arial"/>
            <w:noProof/>
            <w:lang w:eastAsia="zh-CN"/>
          </w:rPr>
          <w:t xml:space="preserve"> Visual Studio Team Foundation Server 2013</w:t>
        </w:r>
        <w:r w:rsidR="0074074C">
          <w:rPr>
            <w:noProof/>
            <w:webHidden/>
          </w:rPr>
          <w:tab/>
        </w:r>
        <w:r w:rsidR="0074074C">
          <w:rPr>
            <w:noProof/>
            <w:webHidden/>
          </w:rPr>
          <w:fldChar w:fldCharType="begin"/>
        </w:r>
        <w:r w:rsidR="0074074C">
          <w:rPr>
            <w:noProof/>
            <w:webHidden/>
          </w:rPr>
          <w:instrText xml:space="preserve"> PAGEREF _Toc381959943 \h </w:instrText>
        </w:r>
        <w:r w:rsidR="0074074C">
          <w:rPr>
            <w:noProof/>
            <w:webHidden/>
          </w:rPr>
        </w:r>
        <w:r w:rsidR="0074074C">
          <w:rPr>
            <w:noProof/>
            <w:webHidden/>
          </w:rPr>
          <w:fldChar w:fldCharType="separate"/>
        </w:r>
        <w:r w:rsidR="0074074C">
          <w:rPr>
            <w:noProof/>
            <w:webHidden/>
          </w:rPr>
          <w:t>49</w:t>
        </w:r>
        <w:r w:rsidR="0074074C">
          <w:rPr>
            <w:noProof/>
            <w:webHidden/>
          </w:rPr>
          <w:fldChar w:fldCharType="end"/>
        </w:r>
      </w:hyperlink>
    </w:p>
    <w:p w14:paraId="7B81033C" w14:textId="77777777" w:rsidR="0074074C" w:rsidRDefault="00BC2F8A">
      <w:pPr>
        <w:pStyle w:val="TOC2"/>
        <w:rPr>
          <w:noProof/>
          <w:color w:val="auto"/>
          <w:sz w:val="22"/>
        </w:rPr>
      </w:pPr>
      <w:hyperlink w:anchor="_Toc381959944" w:history="1">
        <w:r w:rsidR="0074074C" w:rsidRPr="00B24EB2">
          <w:rPr>
            <w:rStyle w:val="Hyperlink"/>
            <w:rFonts w:eastAsia="SimSun" w:cs="Arial"/>
            <w:noProof/>
            <w:lang w:eastAsia="zh-CN"/>
          </w:rPr>
          <w:t>Visual Studio Test Professional 2013</w:t>
        </w:r>
        <w:r w:rsidR="0074074C">
          <w:rPr>
            <w:noProof/>
            <w:webHidden/>
          </w:rPr>
          <w:tab/>
        </w:r>
        <w:r w:rsidR="0074074C">
          <w:rPr>
            <w:noProof/>
            <w:webHidden/>
          </w:rPr>
          <w:fldChar w:fldCharType="begin"/>
        </w:r>
        <w:r w:rsidR="0074074C">
          <w:rPr>
            <w:noProof/>
            <w:webHidden/>
          </w:rPr>
          <w:instrText xml:space="preserve"> PAGEREF _Toc381959944 \h </w:instrText>
        </w:r>
        <w:r w:rsidR="0074074C">
          <w:rPr>
            <w:noProof/>
            <w:webHidden/>
          </w:rPr>
        </w:r>
        <w:r w:rsidR="0074074C">
          <w:rPr>
            <w:noProof/>
            <w:webHidden/>
          </w:rPr>
          <w:fldChar w:fldCharType="separate"/>
        </w:r>
        <w:r w:rsidR="0074074C">
          <w:rPr>
            <w:noProof/>
            <w:webHidden/>
          </w:rPr>
          <w:t>50</w:t>
        </w:r>
        <w:r w:rsidR="0074074C">
          <w:rPr>
            <w:noProof/>
            <w:webHidden/>
          </w:rPr>
          <w:fldChar w:fldCharType="end"/>
        </w:r>
      </w:hyperlink>
    </w:p>
    <w:p w14:paraId="1F65FD06" w14:textId="77777777" w:rsidR="0074074C" w:rsidRDefault="00BC2F8A">
      <w:pPr>
        <w:pStyle w:val="TOC2"/>
        <w:rPr>
          <w:noProof/>
          <w:color w:val="auto"/>
          <w:sz w:val="22"/>
        </w:rPr>
      </w:pPr>
      <w:hyperlink w:anchor="_Toc381959945" w:history="1">
        <w:r w:rsidR="0074074C" w:rsidRPr="00B24EB2">
          <w:rPr>
            <w:rStyle w:val="Hyperlink"/>
            <w:rFonts w:eastAsia="SimSun" w:cs="Arial"/>
            <w:noProof/>
            <w:lang w:eastAsia="zh-CN"/>
          </w:rPr>
          <w:t>Windows Server 2012 R2 Active Directory Rights Management Services</w:t>
        </w:r>
        <w:r w:rsidR="0074074C">
          <w:rPr>
            <w:noProof/>
            <w:webHidden/>
          </w:rPr>
          <w:tab/>
        </w:r>
        <w:r w:rsidR="0074074C">
          <w:rPr>
            <w:noProof/>
            <w:webHidden/>
          </w:rPr>
          <w:fldChar w:fldCharType="begin"/>
        </w:r>
        <w:r w:rsidR="0074074C">
          <w:rPr>
            <w:noProof/>
            <w:webHidden/>
          </w:rPr>
          <w:instrText xml:space="preserve"> PAGEREF _Toc381959945 \h </w:instrText>
        </w:r>
        <w:r w:rsidR="0074074C">
          <w:rPr>
            <w:noProof/>
            <w:webHidden/>
          </w:rPr>
        </w:r>
        <w:r w:rsidR="0074074C">
          <w:rPr>
            <w:noProof/>
            <w:webHidden/>
          </w:rPr>
          <w:fldChar w:fldCharType="separate"/>
        </w:r>
        <w:r w:rsidR="0074074C">
          <w:rPr>
            <w:noProof/>
            <w:webHidden/>
          </w:rPr>
          <w:t>52</w:t>
        </w:r>
        <w:r w:rsidR="0074074C">
          <w:rPr>
            <w:noProof/>
            <w:webHidden/>
          </w:rPr>
          <w:fldChar w:fldCharType="end"/>
        </w:r>
      </w:hyperlink>
    </w:p>
    <w:p w14:paraId="26A89C22" w14:textId="77777777" w:rsidR="0074074C" w:rsidRDefault="00BC2F8A">
      <w:pPr>
        <w:pStyle w:val="TOC2"/>
        <w:rPr>
          <w:noProof/>
          <w:color w:val="auto"/>
          <w:sz w:val="22"/>
        </w:rPr>
      </w:pPr>
      <w:hyperlink w:anchor="_Toc381959946" w:history="1">
        <w:r w:rsidR="0074074C" w:rsidRPr="00B24EB2">
          <w:rPr>
            <w:rStyle w:val="Hyperlink"/>
            <w:rFonts w:eastAsia="SimSun" w:cs="Arial"/>
            <w:noProof/>
            <w:lang w:eastAsia="zh-CN"/>
          </w:rPr>
          <w:t xml:space="preserve">Windows Server 2012 R2 </w:t>
        </w:r>
        <w:r w:rsidR="0074074C" w:rsidRPr="00B24EB2">
          <w:rPr>
            <w:rStyle w:val="Hyperlink"/>
            <w:rFonts w:eastAsia="SimSun" w:cs="Arial" w:hint="eastAsia"/>
            <w:noProof/>
            <w:lang w:eastAsia="zh-CN"/>
          </w:rPr>
          <w:t>远程桌面服务</w:t>
        </w:r>
        <w:r w:rsidR="0074074C">
          <w:rPr>
            <w:noProof/>
            <w:webHidden/>
          </w:rPr>
          <w:tab/>
        </w:r>
        <w:r w:rsidR="0074074C">
          <w:rPr>
            <w:noProof/>
            <w:webHidden/>
          </w:rPr>
          <w:fldChar w:fldCharType="begin"/>
        </w:r>
        <w:r w:rsidR="0074074C">
          <w:rPr>
            <w:noProof/>
            <w:webHidden/>
          </w:rPr>
          <w:instrText xml:space="preserve"> PAGEREF _Toc381959946 \h </w:instrText>
        </w:r>
        <w:r w:rsidR="0074074C">
          <w:rPr>
            <w:noProof/>
            <w:webHidden/>
          </w:rPr>
        </w:r>
        <w:r w:rsidR="0074074C">
          <w:rPr>
            <w:noProof/>
            <w:webHidden/>
          </w:rPr>
          <w:fldChar w:fldCharType="separate"/>
        </w:r>
        <w:r w:rsidR="0074074C">
          <w:rPr>
            <w:noProof/>
            <w:webHidden/>
          </w:rPr>
          <w:t>52</w:t>
        </w:r>
        <w:r w:rsidR="0074074C">
          <w:rPr>
            <w:noProof/>
            <w:webHidden/>
          </w:rPr>
          <w:fldChar w:fldCharType="end"/>
        </w:r>
      </w:hyperlink>
    </w:p>
    <w:p w14:paraId="1B8004D3" w14:textId="77777777" w:rsidR="000C3222" w:rsidRPr="00EC331D" w:rsidRDefault="00BE6B24" w:rsidP="009A4C7C">
      <w:pPr>
        <w:pStyle w:val="PURHeading1"/>
        <w:rPr>
          <w:rFonts w:eastAsia="SimSun" w:cs="Arial"/>
          <w:lang w:eastAsia="zh-CN"/>
        </w:rPr>
        <w:sectPr w:rsidR="000C3222" w:rsidRPr="00EC331D" w:rsidSect="000807B2">
          <w:type w:val="continuous"/>
          <w:pgSz w:w="12240" w:h="15840" w:code="1"/>
          <w:pgMar w:top="1166" w:right="720" w:bottom="720" w:left="720" w:header="432" w:footer="288" w:gutter="0"/>
          <w:cols w:num="2" w:space="360"/>
          <w:docGrid w:linePitch="360"/>
        </w:sectPr>
      </w:pPr>
      <w:r w:rsidRPr="00EC331D">
        <w:rPr>
          <w:rFonts w:eastAsia="SimSun" w:cs="Arial" w:hint="eastAsia"/>
          <w:lang w:eastAsia="zh-CN"/>
        </w:rPr>
        <w:fldChar w:fldCharType="end"/>
      </w:r>
    </w:p>
    <w:p w14:paraId="1B8004D4" w14:textId="77777777" w:rsidR="009C7C76" w:rsidRPr="00EC331D" w:rsidRDefault="009C7C76" w:rsidP="009A4C7C">
      <w:pPr>
        <w:pStyle w:val="PURHeading1"/>
        <w:rPr>
          <w:rFonts w:eastAsia="SimSun" w:cs="Arial"/>
          <w:lang w:eastAsia="zh-CN"/>
        </w:rPr>
      </w:pPr>
    </w:p>
    <w:p w14:paraId="1B8004D5" w14:textId="77777777" w:rsidR="009A4C7C" w:rsidRPr="00EC331D" w:rsidRDefault="009A4C7C" w:rsidP="009A4C7C">
      <w:pPr>
        <w:pStyle w:val="PURHeading1"/>
        <w:rPr>
          <w:rFonts w:eastAsia="SimSun" w:cs="Arial"/>
          <w:lang w:eastAsia="zh-CN"/>
        </w:rPr>
      </w:pPr>
      <w:r w:rsidRPr="00EC331D">
        <w:rPr>
          <w:rFonts w:eastAsia="SimSun" w:cs="Arial" w:hint="eastAsia"/>
          <w:lang w:eastAsia="zh-CN"/>
        </w:rPr>
        <w:t>一般条款</w:t>
      </w:r>
    </w:p>
    <w:p w14:paraId="1B8004D6" w14:textId="77777777" w:rsidR="00351C31" w:rsidRPr="00EC331D" w:rsidRDefault="00BC6C4C" w:rsidP="00FD0B26">
      <w:pPr>
        <w:pStyle w:val="PURBlueStrong"/>
        <w:ind w:left="0"/>
        <w:rPr>
          <w:rFonts w:eastAsia="SimSun" w:cs="Arial"/>
          <w:lang w:eastAsia="zh-CN"/>
        </w:rPr>
      </w:pPr>
      <w:r w:rsidRPr="00EC331D">
        <w:rPr>
          <w:rFonts w:eastAsia="SimSun" w:cs="Arial" w:hint="eastAsia"/>
          <w:lang w:eastAsia="zh-CN"/>
        </w:rPr>
        <w:t xml:space="preserve">SAL </w:t>
      </w:r>
      <w:r w:rsidRPr="00EC331D">
        <w:rPr>
          <w:rFonts w:eastAsia="SimSun" w:cs="Arial" w:hint="eastAsia"/>
          <w:lang w:eastAsia="zh-CN"/>
        </w:rPr>
        <w:t>一般条款的组织方式</w:t>
      </w:r>
    </w:p>
    <w:p w14:paraId="1B8004D7" w14:textId="77777777" w:rsidR="009A4C7C" w:rsidRPr="00EC331D" w:rsidRDefault="009A4C7C" w:rsidP="00FD0B26">
      <w:pPr>
        <w:pStyle w:val="PURBody"/>
        <w:rPr>
          <w:rFonts w:eastAsia="SimSun" w:cs="Arial"/>
          <w:lang w:eastAsia="zh-CN"/>
        </w:rPr>
      </w:pPr>
      <w:r w:rsidRPr="00EC331D">
        <w:rPr>
          <w:rFonts w:eastAsia="SimSun" w:cs="Arial" w:hint="eastAsia"/>
          <w:lang w:eastAsia="zh-CN"/>
        </w:rPr>
        <w:t>这些条款分为三个小节：</w:t>
      </w:r>
      <w:hyperlink w:anchor="SALTerms_Server" w:history="1">
        <w:r w:rsidRPr="00EC331D">
          <w:rPr>
            <w:rStyle w:val="Hyperlink"/>
            <w:rFonts w:eastAsia="SimSun" w:cs="Arial" w:hint="eastAsia"/>
            <w:i/>
            <w:lang w:eastAsia="zh-CN"/>
          </w:rPr>
          <w:t>服务器软件</w:t>
        </w:r>
      </w:hyperlink>
      <w:r w:rsidRPr="00EC331D">
        <w:rPr>
          <w:rFonts w:eastAsia="SimSun" w:cs="Arial" w:hint="eastAsia"/>
          <w:lang w:eastAsia="zh-CN"/>
        </w:rPr>
        <w:t>、</w:t>
      </w:r>
      <w:hyperlink w:anchor="SALTerms_MGMT" w:history="1">
        <w:r w:rsidRPr="00EC331D">
          <w:rPr>
            <w:rStyle w:val="Hyperlink"/>
            <w:rFonts w:eastAsia="SimSun" w:cs="Arial" w:hint="eastAsia"/>
            <w:i/>
            <w:lang w:eastAsia="zh-CN"/>
          </w:rPr>
          <w:t>管理服务器</w:t>
        </w:r>
      </w:hyperlink>
      <w:r w:rsidRPr="00EC331D">
        <w:rPr>
          <w:rFonts w:eastAsia="SimSun" w:cs="Arial" w:hint="eastAsia"/>
          <w:lang w:eastAsia="zh-CN"/>
        </w:rPr>
        <w:t>和</w:t>
      </w:r>
      <w:hyperlink w:anchor="SALTerms_Desktop" w:history="1">
        <w:r w:rsidRPr="00EC331D">
          <w:rPr>
            <w:rStyle w:val="Hyperlink"/>
            <w:rFonts w:eastAsia="SimSun" w:cs="Arial" w:hint="eastAsia"/>
            <w:i/>
            <w:lang w:eastAsia="zh-CN"/>
          </w:rPr>
          <w:t>桌面应用程序</w:t>
        </w:r>
      </w:hyperlink>
      <w:r w:rsidRPr="00EC331D">
        <w:rPr>
          <w:rFonts w:eastAsia="SimSun" w:cs="Arial" w:hint="eastAsia"/>
          <w:lang w:eastAsia="zh-CN"/>
        </w:rPr>
        <w:t>。欲了解特定产品适用哪个小节的一般条款，请查看“产品特定许可条款”一节中该产品相应的内容。</w:t>
      </w:r>
    </w:p>
    <w:p w14:paraId="1B8004D8" w14:textId="77777777" w:rsidR="000C3222" w:rsidRPr="00A6230F" w:rsidRDefault="009A4C7C" w:rsidP="005E0251">
      <w:pPr>
        <w:pStyle w:val="PURHeading2"/>
        <w:pBdr>
          <w:bottom w:val="single" w:sz="4" w:space="1" w:color="auto"/>
        </w:pBdr>
        <w:rPr>
          <w:rFonts w:ascii="Arial" w:eastAsia="SimSun" w:hAnsi="Arial" w:cs="Arial"/>
          <w:b/>
          <w:bCs/>
          <w:lang w:eastAsia="zh-CN"/>
        </w:rPr>
      </w:pPr>
      <w:bookmarkStart w:id="365" w:name="SALTerms_Server"/>
      <w:r w:rsidRPr="00A6230F">
        <w:rPr>
          <w:rFonts w:ascii="Arial" w:eastAsia="SimSun" w:hAnsi="Arial" w:cs="Arial" w:hint="eastAsia"/>
          <w:b/>
          <w:bCs/>
          <w:lang w:eastAsia="zh-CN"/>
        </w:rPr>
        <w:t>服务器软件</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EC331D" w14:paraId="1B8004ED" w14:textId="77777777" w:rsidTr="008B1CCE">
        <w:tc>
          <w:tcPr>
            <w:tcW w:w="5508" w:type="dxa"/>
          </w:tcPr>
          <w:bookmarkEnd w:id="365"/>
          <w:p w14:paraId="1B8004D9" w14:textId="77777777" w:rsidR="008B1CCE" w:rsidRPr="00EC331D" w:rsidRDefault="008B1CCE" w:rsidP="009E3081">
            <w:pPr>
              <w:pStyle w:val="PURBullet-Indented"/>
              <w:rPr>
                <w:rFonts w:eastAsia="SimSun" w:cs="Arial"/>
                <w:lang w:eastAsia="zh-CN"/>
              </w:rPr>
            </w:pPr>
            <w:r w:rsidRPr="00EC331D">
              <w:rPr>
                <w:rFonts w:eastAsia="SimSun" w:cs="Arial" w:hint="eastAsia"/>
                <w:lang w:eastAsia="zh-CN"/>
              </w:rPr>
              <w:t xml:space="preserve">Exchange Server 2013 Standard </w:t>
            </w:r>
            <w:r w:rsidRPr="00EC331D">
              <w:rPr>
                <w:rFonts w:eastAsia="SimSun" w:cs="Arial" w:hint="eastAsia"/>
                <w:lang w:eastAsia="zh-CN"/>
              </w:rPr>
              <w:t>和</w:t>
            </w:r>
            <w:r w:rsidRPr="00EC331D">
              <w:rPr>
                <w:rFonts w:eastAsia="SimSun" w:cs="Arial" w:hint="eastAsia"/>
                <w:lang w:eastAsia="zh-CN"/>
              </w:rPr>
              <w:t xml:space="preserve"> Enterprise</w:t>
            </w:r>
          </w:p>
          <w:p w14:paraId="1B8004DA" w14:textId="77777777" w:rsidR="008B1CCE" w:rsidRPr="00EC331D" w:rsidRDefault="008B1CCE" w:rsidP="009E3081">
            <w:pPr>
              <w:pStyle w:val="PURBullet-Indented"/>
              <w:rPr>
                <w:rFonts w:eastAsia="SimSun" w:cs="Arial"/>
                <w:lang w:eastAsia="zh-CN"/>
              </w:rPr>
            </w:pPr>
            <w:r w:rsidRPr="00EC331D">
              <w:rPr>
                <w:rFonts w:eastAsia="SimSun" w:cs="Arial" w:hint="eastAsia"/>
                <w:lang w:eastAsia="zh-CN"/>
              </w:rPr>
              <w:t>Forefront Identity Manager 2010 R2</w:t>
            </w:r>
          </w:p>
          <w:p w14:paraId="1B8004DB" w14:textId="77777777" w:rsidR="008B1CCE" w:rsidRPr="00EC331D" w:rsidRDefault="008B1CCE" w:rsidP="009E3081">
            <w:pPr>
              <w:pStyle w:val="PURBullet-Indented"/>
              <w:rPr>
                <w:rFonts w:eastAsia="SimSun" w:cs="Arial"/>
                <w:lang w:eastAsia="zh-CN"/>
              </w:rPr>
            </w:pPr>
            <w:r w:rsidRPr="00EC331D">
              <w:rPr>
                <w:rFonts w:eastAsia="SimSun" w:cs="Arial" w:hint="eastAsia"/>
                <w:lang w:eastAsia="zh-CN"/>
              </w:rPr>
              <w:t>Lync Server 2013</w:t>
            </w:r>
          </w:p>
          <w:p w14:paraId="1B8004DC" w14:textId="77777777" w:rsidR="00E75ABC" w:rsidRPr="00EC331D" w:rsidRDefault="00E75ABC" w:rsidP="00E75ABC">
            <w:pPr>
              <w:pStyle w:val="PURBullet-Indented"/>
              <w:spacing w:after="120"/>
              <w:rPr>
                <w:rFonts w:eastAsia="SimSun" w:cs="Arial"/>
                <w:lang w:eastAsia="zh-CN"/>
              </w:rPr>
            </w:pPr>
            <w:r w:rsidRPr="00EC331D">
              <w:rPr>
                <w:rFonts w:eastAsia="SimSun" w:cs="Arial" w:hint="eastAsia"/>
                <w:lang w:eastAsia="zh-CN"/>
              </w:rPr>
              <w:t>Microsoft Application Virtualization for Remote Desktop Services</w:t>
            </w:r>
          </w:p>
          <w:p w14:paraId="1B8004DD" w14:textId="77777777" w:rsidR="008B1CCE" w:rsidRPr="00EC331D" w:rsidRDefault="008B1CCE" w:rsidP="009E3081">
            <w:pPr>
              <w:pStyle w:val="PURBullet-Indented"/>
              <w:rPr>
                <w:rFonts w:eastAsia="SimSun" w:cs="Arial"/>
                <w:lang w:eastAsia="zh-CN"/>
              </w:rPr>
            </w:pPr>
            <w:r w:rsidRPr="00EC331D">
              <w:rPr>
                <w:rFonts w:eastAsia="SimSun" w:cs="Arial" w:hint="eastAsia"/>
                <w:lang w:eastAsia="zh-CN"/>
              </w:rPr>
              <w:t>Microsoft Application Virtualization Hosting for Desktops</w:t>
            </w:r>
          </w:p>
          <w:p w14:paraId="1B8004DE" w14:textId="60F32B7E" w:rsidR="008B1CCE" w:rsidRPr="00EC331D" w:rsidRDefault="008B1CCE" w:rsidP="009E3081">
            <w:pPr>
              <w:pStyle w:val="PURBullet-Indented"/>
              <w:rPr>
                <w:rFonts w:eastAsia="SimSun" w:cs="Arial"/>
                <w:lang w:eastAsia="zh-CN"/>
              </w:rPr>
            </w:pPr>
            <w:r w:rsidRPr="00EC331D">
              <w:rPr>
                <w:rFonts w:eastAsia="SimSun" w:cs="Arial" w:hint="eastAsia"/>
                <w:lang w:eastAsia="zh-CN"/>
              </w:rPr>
              <w:t>Microsoft Dynamics AX 2012 R</w:t>
            </w:r>
            <w:r w:rsidR="0074074C">
              <w:rPr>
                <w:rFonts w:eastAsia="SimSun" w:cs="Arial"/>
                <w:lang w:eastAsia="zh-CN"/>
              </w:rPr>
              <w:t>2</w:t>
            </w:r>
          </w:p>
          <w:p w14:paraId="1B8004DF" w14:textId="77777777" w:rsidR="008B1CCE" w:rsidRPr="00EC331D" w:rsidRDefault="008B1CCE" w:rsidP="009E3081">
            <w:pPr>
              <w:pStyle w:val="PURBullet-Indented"/>
              <w:rPr>
                <w:rFonts w:eastAsia="SimSun" w:cs="Arial"/>
                <w:lang w:eastAsia="zh-CN"/>
              </w:rPr>
            </w:pPr>
            <w:r w:rsidRPr="00EC331D">
              <w:rPr>
                <w:rFonts w:eastAsia="SimSun" w:cs="Arial" w:hint="eastAsia"/>
                <w:lang w:eastAsia="zh-CN"/>
              </w:rPr>
              <w:t>Microsoft Dynamics C5 2012</w:t>
            </w:r>
          </w:p>
          <w:p w14:paraId="1B8004E0" w14:textId="77777777" w:rsidR="008B1CCE" w:rsidRPr="00EC331D" w:rsidRDefault="008B1CCE" w:rsidP="00DD6505">
            <w:pPr>
              <w:pStyle w:val="PURBullet-Indented"/>
              <w:rPr>
                <w:rFonts w:eastAsia="SimSun" w:cs="Arial"/>
                <w:lang w:eastAsia="zh-CN"/>
              </w:rPr>
            </w:pPr>
            <w:r w:rsidRPr="00EC331D">
              <w:rPr>
                <w:rFonts w:eastAsia="SimSun" w:cs="Arial" w:hint="eastAsia"/>
                <w:lang w:eastAsia="zh-CN"/>
              </w:rPr>
              <w:t>Microsoft Dynamics CRM 2013 Service Provider</w:t>
            </w:r>
          </w:p>
          <w:p w14:paraId="1B8004E1" w14:textId="77777777" w:rsidR="00EE7C5B" w:rsidRPr="00EC331D" w:rsidRDefault="00EE7C5B" w:rsidP="00EE7C5B">
            <w:pPr>
              <w:pStyle w:val="PURBullet-Indented"/>
              <w:rPr>
                <w:rFonts w:eastAsia="SimSun" w:cs="Arial"/>
                <w:lang w:eastAsia="zh-CN"/>
              </w:rPr>
            </w:pPr>
            <w:r w:rsidRPr="00EC331D">
              <w:rPr>
                <w:rFonts w:eastAsia="SimSun" w:cs="Arial" w:hint="eastAsia"/>
                <w:lang w:eastAsia="zh-CN"/>
              </w:rPr>
              <w:t>Microsoft Dynamics GP 2013</w:t>
            </w:r>
          </w:p>
          <w:p w14:paraId="1B8004E2" w14:textId="77777777" w:rsidR="00EE7C5B" w:rsidRPr="00EC331D" w:rsidRDefault="00EE7C5B" w:rsidP="00EE7C5B">
            <w:pPr>
              <w:pStyle w:val="PURBullet-Indented"/>
              <w:rPr>
                <w:rFonts w:eastAsia="SimSun" w:cs="Arial"/>
                <w:lang w:eastAsia="zh-CN"/>
              </w:rPr>
            </w:pPr>
            <w:r w:rsidRPr="00EC331D">
              <w:rPr>
                <w:rFonts w:eastAsia="SimSun" w:cs="Arial" w:hint="eastAsia"/>
                <w:lang w:eastAsia="zh-CN"/>
              </w:rPr>
              <w:t>Microsoft Dynamics NAV 2013 R2</w:t>
            </w:r>
          </w:p>
          <w:p w14:paraId="1B8004E3" w14:textId="77777777" w:rsidR="00EE7C5B" w:rsidRPr="00EC331D" w:rsidRDefault="00EE7C5B" w:rsidP="00EE7C5B">
            <w:pPr>
              <w:pStyle w:val="PURBullet-Indented"/>
              <w:rPr>
                <w:rFonts w:eastAsia="SimSun" w:cs="Arial"/>
                <w:lang w:eastAsia="zh-CN"/>
              </w:rPr>
            </w:pPr>
            <w:r w:rsidRPr="00EC331D">
              <w:rPr>
                <w:rFonts w:eastAsia="SimSun" w:cs="Arial" w:hint="eastAsia"/>
                <w:lang w:eastAsia="zh-CN"/>
              </w:rPr>
              <w:t>Microsoft Dynamics SL 2011</w:t>
            </w:r>
          </w:p>
        </w:tc>
        <w:tc>
          <w:tcPr>
            <w:tcW w:w="5508" w:type="dxa"/>
          </w:tcPr>
          <w:p w14:paraId="1B8004E4" w14:textId="77777777" w:rsidR="00094CB3" w:rsidRPr="00EC331D" w:rsidRDefault="00094CB3" w:rsidP="00F60F84">
            <w:pPr>
              <w:pStyle w:val="PURBullet-Indented"/>
              <w:rPr>
                <w:rFonts w:eastAsia="SimSun" w:cs="Arial"/>
                <w:lang w:eastAsia="zh-CN"/>
              </w:rPr>
            </w:pPr>
            <w:r w:rsidRPr="00EC331D">
              <w:rPr>
                <w:rFonts w:eastAsia="SimSun" w:cs="Arial" w:hint="eastAsia"/>
                <w:lang w:eastAsia="zh-CN"/>
              </w:rPr>
              <w:t xml:space="preserve">Microsoft User Experience Virtualization Hosting for Desktops 2.0 </w:t>
            </w:r>
            <w:r w:rsidRPr="00EC331D">
              <w:rPr>
                <w:rFonts w:eastAsia="SimSun" w:cs="Arial" w:hint="eastAsia"/>
                <w:lang w:eastAsia="zh-CN"/>
              </w:rPr>
              <w:t>版</w:t>
            </w:r>
          </w:p>
          <w:p w14:paraId="1B8004E5" w14:textId="77777777" w:rsidR="00F60F84" w:rsidRPr="00EC331D" w:rsidRDefault="00F60F84" w:rsidP="00F60F84">
            <w:pPr>
              <w:pStyle w:val="PURBullet-Indented"/>
              <w:rPr>
                <w:rFonts w:eastAsia="SimSun" w:cs="Arial"/>
                <w:lang w:eastAsia="zh-CN"/>
              </w:rPr>
            </w:pPr>
            <w:r w:rsidRPr="00EC331D">
              <w:rPr>
                <w:rFonts w:eastAsia="SimSun" w:cs="Arial" w:hint="eastAsia"/>
                <w:lang w:eastAsia="zh-CN"/>
              </w:rPr>
              <w:t xml:space="preserve">Productivity Suite </w:t>
            </w:r>
          </w:p>
          <w:p w14:paraId="1B8004E6" w14:textId="77777777" w:rsidR="00F60F84" w:rsidRPr="00EC331D" w:rsidRDefault="00F60F84" w:rsidP="00F60F84">
            <w:pPr>
              <w:pStyle w:val="PURBullet-Indented"/>
              <w:rPr>
                <w:rFonts w:eastAsia="SimSun" w:cs="Arial"/>
                <w:lang w:eastAsia="zh-CN"/>
              </w:rPr>
            </w:pPr>
            <w:r w:rsidRPr="00EC331D">
              <w:rPr>
                <w:rFonts w:eastAsia="SimSun" w:cs="Arial" w:hint="eastAsia"/>
                <w:lang w:eastAsia="zh-CN"/>
              </w:rPr>
              <w:t>Project Server 2013</w:t>
            </w:r>
          </w:p>
          <w:p w14:paraId="1B8004E7" w14:textId="77777777" w:rsidR="00D6363C" w:rsidRPr="00EC331D" w:rsidRDefault="001B2E39" w:rsidP="009E3081">
            <w:pPr>
              <w:pStyle w:val="PURBullet-Indented"/>
              <w:rPr>
                <w:rFonts w:eastAsia="SimSun" w:cs="Arial"/>
                <w:lang w:eastAsia="zh-CN"/>
              </w:rPr>
            </w:pPr>
            <w:r w:rsidRPr="00EC331D">
              <w:rPr>
                <w:rFonts w:eastAsia="SimSun" w:cs="Arial" w:hint="eastAsia"/>
                <w:lang w:eastAsia="zh-CN"/>
              </w:rPr>
              <w:t>SharePoint Server 2013</w:t>
            </w:r>
          </w:p>
          <w:p w14:paraId="1B8004E8" w14:textId="77777777" w:rsidR="00F81C03" w:rsidRPr="00EC331D" w:rsidRDefault="00F81C03" w:rsidP="009E3081">
            <w:pPr>
              <w:pStyle w:val="PURBullet-Indented"/>
              <w:rPr>
                <w:rFonts w:eastAsia="SimSun" w:cs="Arial"/>
                <w:lang w:eastAsia="zh-CN"/>
              </w:rPr>
            </w:pPr>
            <w:r w:rsidRPr="00EC331D">
              <w:rPr>
                <w:rFonts w:eastAsia="SimSun" w:cs="Arial" w:hint="eastAsia"/>
                <w:lang w:eastAsia="zh-CN"/>
              </w:rPr>
              <w:t>SQL Server 2014 Standard</w:t>
            </w:r>
          </w:p>
          <w:p w14:paraId="1B8004E9" w14:textId="77777777" w:rsidR="00F81C03" w:rsidRPr="00EC331D" w:rsidRDefault="00F81C03" w:rsidP="009E3081">
            <w:pPr>
              <w:pStyle w:val="PURBullet-Indented"/>
              <w:rPr>
                <w:rFonts w:eastAsia="SimSun" w:cs="Arial"/>
                <w:lang w:eastAsia="zh-CN"/>
              </w:rPr>
            </w:pPr>
            <w:r w:rsidRPr="00EC331D">
              <w:rPr>
                <w:rFonts w:eastAsia="SimSun" w:cs="Arial" w:hint="eastAsia"/>
                <w:lang w:eastAsia="zh-CN"/>
              </w:rPr>
              <w:t>SQL Server 2014 Business Intelligence</w:t>
            </w:r>
          </w:p>
          <w:p w14:paraId="1B8004EA" w14:textId="77777777" w:rsidR="000C3222" w:rsidRPr="00EC331D" w:rsidRDefault="008B1CCE" w:rsidP="00811B51">
            <w:pPr>
              <w:pStyle w:val="PURBullet-Indented"/>
              <w:rPr>
                <w:rFonts w:eastAsia="SimSun" w:cs="Arial"/>
                <w:lang w:eastAsia="zh-CN"/>
              </w:rPr>
            </w:pPr>
            <w:r w:rsidRPr="00EC331D">
              <w:rPr>
                <w:rFonts w:eastAsia="SimSun" w:cs="Arial" w:hint="eastAsia"/>
                <w:lang w:eastAsia="zh-CN"/>
              </w:rPr>
              <w:t>采用</w:t>
            </w:r>
            <w:r w:rsidRPr="00EC331D">
              <w:rPr>
                <w:rFonts w:eastAsia="SimSun" w:cs="Arial" w:hint="eastAsia"/>
                <w:lang w:eastAsia="zh-CN"/>
              </w:rPr>
              <w:t xml:space="preserve"> SQL Server 2012 </w:t>
            </w:r>
            <w:r w:rsidRPr="00EC331D">
              <w:rPr>
                <w:rFonts w:eastAsia="SimSun" w:cs="Arial" w:hint="eastAsia"/>
                <w:lang w:eastAsia="zh-CN"/>
              </w:rPr>
              <w:t>技术的</w:t>
            </w:r>
            <w:r w:rsidRPr="00EC331D">
              <w:rPr>
                <w:rFonts w:eastAsia="SimSun" w:cs="Arial" w:hint="eastAsia"/>
                <w:lang w:eastAsia="zh-CN"/>
              </w:rPr>
              <w:t xml:space="preserve"> Visual Studio Team Foundation Server 2013</w:t>
            </w:r>
          </w:p>
          <w:p w14:paraId="1B8004EB" w14:textId="77777777" w:rsidR="00632041" w:rsidRPr="00EC331D" w:rsidRDefault="00632041" w:rsidP="00811B51">
            <w:pPr>
              <w:pStyle w:val="PURBullet-Indented"/>
              <w:rPr>
                <w:rFonts w:eastAsia="SimSun" w:cs="Arial"/>
                <w:lang w:eastAsia="zh-CN"/>
              </w:rPr>
            </w:pPr>
            <w:r w:rsidRPr="00EC331D">
              <w:rPr>
                <w:rFonts w:eastAsia="SimSun" w:cs="Arial" w:hint="eastAsia"/>
                <w:lang w:eastAsia="zh-CN"/>
              </w:rPr>
              <w:t xml:space="preserve">Windows Server 2012 R2 </w:t>
            </w:r>
            <w:r w:rsidRPr="00EC331D">
              <w:rPr>
                <w:rFonts w:eastAsia="SimSun" w:cs="Arial" w:hint="eastAsia"/>
                <w:lang w:eastAsia="zh-CN"/>
              </w:rPr>
              <w:t>远程桌面服务</w:t>
            </w:r>
          </w:p>
          <w:p w14:paraId="1B8004EC" w14:textId="77777777" w:rsidR="00632041" w:rsidRPr="00EC331D" w:rsidRDefault="00632041" w:rsidP="00DE591B">
            <w:pPr>
              <w:pStyle w:val="PURBullet-Indented"/>
              <w:rPr>
                <w:rFonts w:eastAsia="SimSun" w:cs="Arial"/>
                <w:lang w:eastAsia="zh-CN"/>
              </w:rPr>
            </w:pPr>
            <w:r w:rsidRPr="00EC331D">
              <w:rPr>
                <w:rFonts w:eastAsia="SimSun" w:cs="Arial" w:hint="eastAsia"/>
                <w:lang w:eastAsia="zh-CN"/>
              </w:rPr>
              <w:t>Windows Server 2012 R2 Active Directory Rights Management Services</w:t>
            </w:r>
          </w:p>
        </w:tc>
      </w:tr>
    </w:tbl>
    <w:p w14:paraId="1B8004EE" w14:textId="77777777" w:rsidR="00EE7C5B" w:rsidRPr="00EC331D" w:rsidRDefault="00EE7C5B" w:rsidP="00555CBF">
      <w:pPr>
        <w:pStyle w:val="PURBody"/>
        <w:rPr>
          <w:rFonts w:eastAsia="SimSun" w:cs="Arial"/>
          <w:lang w:eastAsia="zh-CN"/>
        </w:rPr>
      </w:pPr>
    </w:p>
    <w:p w14:paraId="1B8004EF" w14:textId="77777777" w:rsidR="00555CBF" w:rsidRPr="00EC331D" w:rsidRDefault="00555CBF" w:rsidP="00555CBF">
      <w:pPr>
        <w:pStyle w:val="PURBody"/>
        <w:rPr>
          <w:rFonts w:eastAsia="SimSun" w:cs="Arial"/>
          <w:lang w:eastAsia="zh-CN"/>
        </w:rPr>
      </w:pPr>
      <w:r w:rsidRPr="00EC331D">
        <w:rPr>
          <w:rFonts w:eastAsia="SimSun" w:cs="Arial" w:hint="eastAsia"/>
          <w:lang w:eastAsia="zh-CN"/>
        </w:rPr>
        <w:t>对于您获得的每个相应</w:t>
      </w:r>
      <w:r w:rsidRPr="00EC331D">
        <w:rPr>
          <w:rFonts w:eastAsia="SimSun" w:cs="Arial" w:hint="eastAsia"/>
          <w:lang w:eastAsia="zh-CN"/>
        </w:rPr>
        <w:t xml:space="preserve"> SAL</w:t>
      </w:r>
      <w:r w:rsidRPr="00EC331D">
        <w:rPr>
          <w:rFonts w:eastAsia="SimSun" w:cs="Arial" w:hint="eastAsia"/>
          <w:lang w:eastAsia="zh-CN"/>
        </w:rPr>
        <w:t>，您都拥有以下权利。</w:t>
      </w:r>
    </w:p>
    <w:p w14:paraId="1B8004F0" w14:textId="77777777" w:rsidR="009A4C7C" w:rsidRPr="00EC331D" w:rsidRDefault="009A4C7C" w:rsidP="00830DCA">
      <w:pPr>
        <w:pStyle w:val="PURBlueStrong-Indented"/>
        <w:rPr>
          <w:rFonts w:eastAsia="SimSun" w:cs="Arial"/>
          <w:lang w:eastAsia="zh-CN"/>
        </w:rPr>
      </w:pPr>
      <w:r w:rsidRPr="00EC331D">
        <w:rPr>
          <w:rFonts w:eastAsia="SimSun" w:cs="Arial" w:hint="eastAsia"/>
          <w:lang w:eastAsia="zh-CN"/>
        </w:rPr>
        <w:t>订户访问许可</w:t>
      </w:r>
      <w:r w:rsidRPr="00EC331D">
        <w:rPr>
          <w:rFonts w:eastAsia="SimSun" w:cs="Arial" w:hint="eastAsia"/>
          <w:lang w:eastAsia="zh-CN"/>
        </w:rPr>
        <w:t xml:space="preserve"> (SAL)</w:t>
      </w:r>
    </w:p>
    <w:p w14:paraId="1B8004F1" w14:textId="77777777" w:rsidR="009A4C7C" w:rsidRPr="00EC331D" w:rsidRDefault="009A4C7C" w:rsidP="009A4C7C">
      <w:pPr>
        <w:pStyle w:val="PURBody-Indented"/>
        <w:rPr>
          <w:rFonts w:eastAsia="SimSun" w:cs="Arial"/>
          <w:lang w:eastAsia="zh-CN"/>
        </w:rPr>
      </w:pPr>
      <w:r w:rsidRPr="00EC331D">
        <w:rPr>
          <w:rFonts w:eastAsia="SimSun" w:cs="Arial" w:hint="eastAsia"/>
          <w:bCs/>
          <w:lang w:eastAsia="zh-CN"/>
        </w:rPr>
        <w:t>您</w:t>
      </w:r>
      <w:r w:rsidRPr="00EC331D">
        <w:rPr>
          <w:rFonts w:eastAsia="SimSun" w:cs="Arial" w:hint="eastAsia"/>
          <w:lang w:eastAsia="zh-CN"/>
        </w:rPr>
        <w:t>必须为有权直接或间接访问您的服务器软件实例的每位用户获取并分配一个</w:t>
      </w:r>
      <w:r w:rsidRPr="00EC331D">
        <w:rPr>
          <w:rFonts w:eastAsia="SimSun" w:cs="Arial" w:hint="eastAsia"/>
          <w:lang w:eastAsia="zh-CN"/>
        </w:rPr>
        <w:t xml:space="preserve"> SAL</w:t>
      </w:r>
      <w:r w:rsidRPr="00EC331D">
        <w:rPr>
          <w:rFonts w:eastAsia="SimSun" w:cs="Arial" w:hint="eastAsia"/>
          <w:lang w:eastAsia="zh-CN"/>
        </w:rPr>
        <w:t>，</w:t>
      </w:r>
      <w:r w:rsidRPr="00EC331D">
        <w:rPr>
          <w:rFonts w:eastAsia="SimSun" w:cs="Arial" w:hint="eastAsia"/>
          <w:bCs/>
          <w:lang w:eastAsia="zh-CN"/>
        </w:rPr>
        <w:t>而不管他们是否实际访问服务器软件。不提供设备</w:t>
      </w:r>
      <w:r w:rsidRPr="00EC331D">
        <w:rPr>
          <w:rFonts w:eastAsia="SimSun" w:cs="Arial" w:hint="eastAsia"/>
          <w:bCs/>
          <w:lang w:eastAsia="zh-CN"/>
        </w:rPr>
        <w:t xml:space="preserve"> SAL</w:t>
      </w:r>
      <w:r w:rsidRPr="00EC331D">
        <w:rPr>
          <w:rFonts w:eastAsia="SimSun" w:cs="Arial" w:hint="eastAsia"/>
          <w:bCs/>
          <w:lang w:eastAsia="zh-CN"/>
        </w:rPr>
        <w:t>，但在“产品特定许可条款”一节中指明的产品除外。</w:t>
      </w:r>
      <w:r w:rsidRPr="00EC331D">
        <w:rPr>
          <w:rFonts w:eastAsia="SimSun" w:cs="Arial" w:hint="eastAsia"/>
          <w:lang w:eastAsia="zh-CN"/>
        </w:rPr>
        <w:t>硬件分区或刀片被视为单独的设备。下面的“产品特定许可条款”一节列出了每个产品的相应</w:t>
      </w:r>
      <w:r w:rsidRPr="00EC331D">
        <w:rPr>
          <w:rFonts w:eastAsia="SimSun" w:cs="Arial" w:hint="eastAsia"/>
          <w:lang w:eastAsia="zh-CN"/>
        </w:rPr>
        <w:t xml:space="preserve"> SAL</w:t>
      </w:r>
      <w:r w:rsidRPr="00EC331D">
        <w:rPr>
          <w:rFonts w:eastAsia="SimSun" w:cs="Arial" w:hint="eastAsia"/>
          <w:lang w:eastAsia="zh-CN"/>
        </w:rPr>
        <w:t>。</w:t>
      </w:r>
    </w:p>
    <w:p w14:paraId="1B8004F2" w14:textId="77777777" w:rsidR="009A4C7C" w:rsidRPr="00EC331D" w:rsidRDefault="00094CB3" w:rsidP="009A4C7C">
      <w:pPr>
        <w:pStyle w:val="PURBody-Indented"/>
        <w:rPr>
          <w:rFonts w:eastAsia="SimSun" w:cs="Arial"/>
          <w:lang w:eastAsia="zh-CN"/>
        </w:rPr>
      </w:pPr>
      <w:r w:rsidRPr="00EC331D">
        <w:rPr>
          <w:rFonts w:eastAsia="SimSun" w:cs="Arial" w:hint="eastAsia"/>
          <w:bCs/>
          <w:lang w:eastAsia="zh-CN"/>
        </w:rPr>
        <w:t>除本文档“每处理器”一节规定的以外，您无需为根据每处理器或每内核许可许可的任何软件</w:t>
      </w:r>
      <w:r w:rsidRPr="00EC331D">
        <w:rPr>
          <w:rFonts w:eastAsia="SimSun" w:cs="Arial" w:hint="eastAsia"/>
          <w:lang w:eastAsia="zh-CN"/>
        </w:rPr>
        <w:t>获取</w:t>
      </w:r>
      <w:r w:rsidRPr="00EC331D">
        <w:rPr>
          <w:rFonts w:eastAsia="SimSun" w:cs="Arial" w:hint="eastAsia"/>
          <w:lang w:eastAsia="zh-CN"/>
        </w:rPr>
        <w:t xml:space="preserve"> SAL</w:t>
      </w:r>
      <w:r w:rsidRPr="00EC331D">
        <w:rPr>
          <w:rFonts w:eastAsia="SimSun" w:cs="Arial" w:hint="eastAsia"/>
          <w:lang w:eastAsia="zh-CN"/>
        </w:rPr>
        <w:t>。</w:t>
      </w:r>
    </w:p>
    <w:p w14:paraId="1B8004F3" w14:textId="77777777" w:rsidR="00BB2971" w:rsidRPr="00EC331D" w:rsidRDefault="00BB2971" w:rsidP="00BB2971">
      <w:pPr>
        <w:pStyle w:val="PURBody-Indented"/>
        <w:rPr>
          <w:rFonts w:eastAsia="SimSun" w:cs="Arial"/>
          <w:lang w:eastAsia="zh-CN"/>
        </w:rPr>
      </w:pPr>
      <w:r w:rsidRPr="00EC331D">
        <w:rPr>
          <w:rFonts w:eastAsia="SimSun" w:cs="Arial" w:hint="eastAsia"/>
          <w:bCs/>
          <w:lang w:eastAsia="zh-CN"/>
        </w:rPr>
        <w:t>某些产品同时拥有基本和附加</w:t>
      </w:r>
      <w:r w:rsidRPr="00EC331D">
        <w:rPr>
          <w:rFonts w:eastAsia="SimSun" w:cs="Arial" w:hint="eastAsia"/>
          <w:bCs/>
          <w:lang w:eastAsia="zh-CN"/>
        </w:rPr>
        <w:t xml:space="preserve"> SAL</w:t>
      </w:r>
      <w:r w:rsidRPr="00EC331D">
        <w:rPr>
          <w:rFonts w:eastAsia="SimSun" w:cs="Arial" w:hint="eastAsia"/>
          <w:bCs/>
          <w:lang w:eastAsia="zh-CN"/>
        </w:rPr>
        <w:t>。通常，附加</w:t>
      </w:r>
      <w:r w:rsidRPr="00EC331D">
        <w:rPr>
          <w:rFonts w:eastAsia="SimSun" w:cs="Arial" w:hint="eastAsia"/>
          <w:bCs/>
          <w:lang w:eastAsia="zh-CN"/>
        </w:rPr>
        <w:t xml:space="preserve"> SAL </w:t>
      </w:r>
      <w:r w:rsidRPr="00EC331D">
        <w:rPr>
          <w:rFonts w:eastAsia="SimSun" w:cs="Arial" w:hint="eastAsia"/>
          <w:bCs/>
          <w:lang w:eastAsia="zh-CN"/>
        </w:rPr>
        <w:t>允许访问基础功能以及</w:t>
      </w:r>
      <w:r w:rsidRPr="00EC331D">
        <w:rPr>
          <w:rFonts w:eastAsia="SimSun" w:cs="Arial" w:hint="eastAsia"/>
          <w:bCs/>
          <w:lang w:eastAsia="zh-CN"/>
        </w:rPr>
        <w:t xml:space="preserve"> SAL </w:t>
      </w:r>
      <w:r w:rsidRPr="00EC331D">
        <w:rPr>
          <w:rFonts w:eastAsia="SimSun" w:cs="Arial" w:hint="eastAsia"/>
          <w:bCs/>
          <w:lang w:eastAsia="zh-CN"/>
        </w:rPr>
        <w:t>中所列的高级特性或功能。即使存在该通用规则，某些产品仍要求同时具有基本</w:t>
      </w:r>
      <w:r w:rsidRPr="00EC331D">
        <w:rPr>
          <w:rFonts w:eastAsia="SimSun" w:cs="Arial" w:hint="eastAsia"/>
          <w:bCs/>
          <w:lang w:eastAsia="zh-CN"/>
        </w:rPr>
        <w:t xml:space="preserve"> SAL </w:t>
      </w:r>
      <w:r w:rsidRPr="00EC331D">
        <w:rPr>
          <w:rFonts w:eastAsia="SimSun" w:cs="Arial" w:hint="eastAsia"/>
          <w:bCs/>
          <w:lang w:eastAsia="zh-CN"/>
        </w:rPr>
        <w:t>和附加</w:t>
      </w:r>
      <w:r w:rsidRPr="00EC331D">
        <w:rPr>
          <w:rFonts w:eastAsia="SimSun" w:cs="Arial" w:hint="eastAsia"/>
          <w:bCs/>
          <w:lang w:eastAsia="zh-CN"/>
        </w:rPr>
        <w:t xml:space="preserve"> SAL </w:t>
      </w:r>
      <w:r w:rsidRPr="00EC331D">
        <w:rPr>
          <w:rFonts w:eastAsia="SimSun" w:cs="Arial" w:hint="eastAsia"/>
          <w:bCs/>
          <w:lang w:eastAsia="zh-CN"/>
        </w:rPr>
        <w:t>才能访问高级特性和功能，而某些产品则要求针对特定的特性和功能使用不同的</w:t>
      </w:r>
      <w:r w:rsidRPr="00EC331D">
        <w:rPr>
          <w:rFonts w:eastAsia="SimSun" w:cs="Arial" w:hint="eastAsia"/>
          <w:bCs/>
          <w:lang w:eastAsia="zh-CN"/>
        </w:rPr>
        <w:t xml:space="preserve"> SAL</w:t>
      </w:r>
      <w:r w:rsidRPr="00EC331D">
        <w:rPr>
          <w:rFonts w:eastAsia="SimSun" w:cs="Arial" w:hint="eastAsia"/>
          <w:bCs/>
          <w:lang w:eastAsia="zh-CN"/>
        </w:rPr>
        <w:t>。请参阅</w:t>
      </w:r>
      <w:r w:rsidRPr="00EC331D">
        <w:rPr>
          <w:rFonts w:eastAsia="SimSun" w:cs="Arial" w:hint="eastAsia"/>
          <w:lang w:eastAsia="zh-CN"/>
        </w:rPr>
        <w:t>下面的“产品特定许可条款”一节，了解每款产品的</w:t>
      </w:r>
      <w:r w:rsidRPr="00EC331D">
        <w:rPr>
          <w:rFonts w:eastAsia="SimSun" w:cs="Arial" w:hint="eastAsia"/>
          <w:lang w:eastAsia="zh-CN"/>
        </w:rPr>
        <w:t xml:space="preserve"> SAL </w:t>
      </w:r>
      <w:r w:rsidRPr="00EC331D">
        <w:rPr>
          <w:rFonts w:eastAsia="SimSun" w:cs="Arial" w:hint="eastAsia"/>
          <w:lang w:eastAsia="zh-CN"/>
        </w:rPr>
        <w:t>要求</w:t>
      </w:r>
      <w:r w:rsidRPr="00EC331D">
        <w:rPr>
          <w:rFonts w:eastAsia="SimSun" w:cs="Arial" w:hint="eastAsia"/>
          <w:bCs/>
          <w:lang w:eastAsia="zh-CN"/>
        </w:rPr>
        <w:t>。</w:t>
      </w:r>
    </w:p>
    <w:p w14:paraId="1B8004F4" w14:textId="77777777" w:rsidR="009A4C7C" w:rsidRPr="00EC331D" w:rsidRDefault="009A4C7C" w:rsidP="00830DCA">
      <w:pPr>
        <w:pStyle w:val="PURBlueStrong-Indented"/>
        <w:rPr>
          <w:rFonts w:eastAsia="SimSun" w:cs="Arial"/>
          <w:lang w:eastAsia="zh-CN"/>
        </w:rPr>
      </w:pPr>
      <w:r w:rsidRPr="00EC331D">
        <w:rPr>
          <w:rFonts w:eastAsia="SimSun" w:cs="Arial" w:hint="eastAsia"/>
          <w:lang w:eastAsia="zh-CN"/>
        </w:rPr>
        <w:lastRenderedPageBreak/>
        <w:t xml:space="preserve">SAL </w:t>
      </w:r>
      <w:r w:rsidRPr="00EC331D">
        <w:rPr>
          <w:rFonts w:eastAsia="SimSun" w:cs="Arial" w:hint="eastAsia"/>
          <w:lang w:eastAsia="zh-CN"/>
        </w:rPr>
        <w:t>的类型</w:t>
      </w:r>
    </w:p>
    <w:p w14:paraId="1B8004F5"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 xml:space="preserve">SAL </w:t>
      </w:r>
      <w:r w:rsidRPr="00EC331D">
        <w:rPr>
          <w:rFonts w:eastAsia="SimSun" w:cs="Arial" w:hint="eastAsia"/>
          <w:lang w:eastAsia="zh-CN"/>
        </w:rPr>
        <w:t>有三种类型：一种针对设备，一种针对用户，一种针对合格的教育客户（以下简称“学生”）。每一个设备</w:t>
      </w:r>
      <w:r w:rsidRPr="00EC331D">
        <w:rPr>
          <w:rFonts w:eastAsia="SimSun" w:cs="Arial" w:hint="eastAsia"/>
          <w:lang w:eastAsia="zh-CN"/>
        </w:rPr>
        <w:t xml:space="preserve"> SAL</w:t>
      </w:r>
      <w:r w:rsidRPr="00EC331D">
        <w:rPr>
          <w:rFonts w:eastAsia="SimSun" w:cs="Arial" w:hint="eastAsia"/>
          <w:lang w:eastAsia="zh-CN"/>
        </w:rPr>
        <w:t>（对于允许设备</w:t>
      </w:r>
      <w:r w:rsidRPr="00EC331D">
        <w:rPr>
          <w:rFonts w:eastAsia="SimSun" w:cs="Arial" w:hint="eastAsia"/>
          <w:lang w:eastAsia="zh-CN"/>
        </w:rPr>
        <w:t xml:space="preserve"> SAL </w:t>
      </w:r>
      <w:r w:rsidRPr="00EC331D">
        <w:rPr>
          <w:rFonts w:eastAsia="SimSun" w:cs="Arial" w:hint="eastAsia"/>
          <w:lang w:eastAsia="zh-CN"/>
        </w:rPr>
        <w:t>的产品）允许任何用户使用一台设备访问服务器上的服务器软件实例。每一个用户</w:t>
      </w:r>
      <w:r w:rsidRPr="00EC331D">
        <w:rPr>
          <w:rFonts w:eastAsia="SimSun" w:cs="Arial" w:hint="eastAsia"/>
          <w:lang w:eastAsia="zh-CN"/>
        </w:rPr>
        <w:t xml:space="preserve"> SAL </w:t>
      </w:r>
      <w:r w:rsidRPr="00EC331D">
        <w:rPr>
          <w:rFonts w:eastAsia="SimSun" w:cs="Arial" w:hint="eastAsia"/>
          <w:lang w:eastAsia="zh-CN"/>
        </w:rPr>
        <w:t>允许一位用户使用任何设备访问服务器上的服务器软件实例。提供学生</w:t>
      </w:r>
      <w:r w:rsidRPr="00EC331D">
        <w:rPr>
          <w:rFonts w:eastAsia="SimSun" w:cs="Arial" w:hint="eastAsia"/>
          <w:lang w:eastAsia="zh-CN"/>
        </w:rPr>
        <w:t xml:space="preserve"> SAL </w:t>
      </w:r>
      <w:r w:rsidRPr="00EC331D">
        <w:rPr>
          <w:rFonts w:eastAsia="SimSun" w:cs="Arial" w:hint="eastAsia"/>
          <w:lang w:eastAsia="zh-CN"/>
        </w:rPr>
        <w:t>的产品要求通过合格教育客户附加条款的认定。与用户</w:t>
      </w:r>
      <w:r w:rsidRPr="00EC331D">
        <w:rPr>
          <w:rFonts w:eastAsia="SimSun" w:cs="Arial" w:hint="eastAsia"/>
          <w:lang w:eastAsia="zh-CN"/>
        </w:rPr>
        <w:t xml:space="preserve"> SAL </w:t>
      </w:r>
      <w:r w:rsidRPr="00EC331D">
        <w:rPr>
          <w:rFonts w:eastAsia="SimSun" w:cs="Arial" w:hint="eastAsia"/>
          <w:lang w:eastAsia="zh-CN"/>
        </w:rPr>
        <w:t>一样，每一个学生</w:t>
      </w:r>
      <w:r w:rsidRPr="00EC331D">
        <w:rPr>
          <w:rFonts w:eastAsia="SimSun" w:cs="Arial" w:hint="eastAsia"/>
          <w:lang w:eastAsia="zh-CN"/>
        </w:rPr>
        <w:t xml:space="preserve"> SAL </w:t>
      </w:r>
      <w:r w:rsidRPr="00EC331D">
        <w:rPr>
          <w:rFonts w:eastAsia="SimSun" w:cs="Arial" w:hint="eastAsia"/>
          <w:lang w:eastAsia="zh-CN"/>
        </w:rPr>
        <w:t>允许一位用户使用任何设备访问服务器上的服务器软件实例。</w:t>
      </w:r>
    </w:p>
    <w:p w14:paraId="1B8004F6" w14:textId="77777777" w:rsidR="00FD0B26" w:rsidRPr="00EC331D" w:rsidRDefault="00FD0B26" w:rsidP="00FD0B26">
      <w:pPr>
        <w:pStyle w:val="PURBlueStrong-Indented"/>
        <w:rPr>
          <w:rFonts w:eastAsia="SimSun" w:cs="Arial"/>
          <w:lang w:eastAsia="zh-CN"/>
        </w:rPr>
      </w:pPr>
      <w:r w:rsidRPr="00EC331D">
        <w:rPr>
          <w:rFonts w:eastAsia="SimSun" w:cs="Arial" w:hint="eastAsia"/>
          <w:lang w:eastAsia="zh-CN"/>
        </w:rPr>
        <w:t>订户访问许可</w:t>
      </w:r>
      <w:r w:rsidRPr="00EC331D">
        <w:rPr>
          <w:rFonts w:eastAsia="SimSun" w:cs="Arial" w:hint="eastAsia"/>
          <w:lang w:eastAsia="zh-CN"/>
        </w:rPr>
        <w:t xml:space="preserve"> (SAL) </w:t>
      </w:r>
      <w:r w:rsidRPr="00EC331D">
        <w:rPr>
          <w:rFonts w:eastAsia="SimSun" w:cs="Arial" w:hint="eastAsia"/>
          <w:lang w:eastAsia="zh-CN"/>
        </w:rPr>
        <w:t>的重新分配</w:t>
      </w:r>
    </w:p>
    <w:p w14:paraId="1B8004F7" w14:textId="77777777" w:rsidR="00FD0B26" w:rsidRPr="00EC331D" w:rsidRDefault="00FD0B26" w:rsidP="000D4966">
      <w:pPr>
        <w:pStyle w:val="PURBody-Indented"/>
        <w:rPr>
          <w:rFonts w:eastAsia="SimSun" w:cs="Arial"/>
          <w:lang w:eastAsia="zh-CN"/>
        </w:rPr>
      </w:pPr>
      <w:r w:rsidRPr="00EC331D">
        <w:rPr>
          <w:rFonts w:eastAsia="SimSun" w:cs="Arial" w:hint="eastAsia"/>
          <w:lang w:eastAsia="zh-CN"/>
        </w:rPr>
        <w:t>您可以将一台设备的设备</w:t>
      </w:r>
      <w:r w:rsidRPr="00EC331D">
        <w:rPr>
          <w:rFonts w:eastAsia="SimSun" w:cs="Arial" w:hint="eastAsia"/>
          <w:lang w:eastAsia="zh-CN"/>
        </w:rPr>
        <w:t xml:space="preserve"> SAL </w:t>
      </w:r>
      <w:r w:rsidRPr="00EC331D">
        <w:rPr>
          <w:rFonts w:eastAsia="SimSun" w:cs="Arial" w:hint="eastAsia"/>
          <w:lang w:eastAsia="zh-CN"/>
        </w:rPr>
        <w:t>重新分配给另一台设备，或将一位用户的用户</w:t>
      </w:r>
      <w:r w:rsidRPr="00EC331D">
        <w:rPr>
          <w:rFonts w:eastAsia="SimSun" w:cs="Arial" w:hint="eastAsia"/>
          <w:lang w:eastAsia="zh-CN"/>
        </w:rPr>
        <w:t xml:space="preserve"> SAL </w:t>
      </w:r>
      <w:r w:rsidRPr="00EC331D">
        <w:rPr>
          <w:rFonts w:eastAsia="SimSun" w:cs="Arial" w:hint="eastAsia"/>
          <w:lang w:eastAsia="zh-CN"/>
        </w:rPr>
        <w:t>重新分配给另一位用户，但是不能在同一个日历月中进行，除非您是在第一个设备无法使用时暂时将设备</w:t>
      </w:r>
      <w:r w:rsidRPr="00EC331D">
        <w:rPr>
          <w:rFonts w:eastAsia="SimSun" w:cs="Arial" w:hint="eastAsia"/>
          <w:lang w:eastAsia="zh-CN"/>
        </w:rPr>
        <w:t xml:space="preserve"> SAL </w:t>
      </w:r>
      <w:r w:rsidRPr="00EC331D">
        <w:rPr>
          <w:rFonts w:eastAsia="SimSun" w:cs="Arial" w:hint="eastAsia"/>
          <w:lang w:eastAsia="zh-CN"/>
        </w:rPr>
        <w:t>重新分配给替代设备，或在用户不在时暂时将用户</w:t>
      </w:r>
      <w:r w:rsidRPr="00EC331D">
        <w:rPr>
          <w:rFonts w:eastAsia="SimSun" w:cs="Arial" w:hint="eastAsia"/>
          <w:lang w:eastAsia="zh-CN"/>
        </w:rPr>
        <w:t xml:space="preserve"> SAL </w:t>
      </w:r>
      <w:r w:rsidRPr="00EC331D">
        <w:rPr>
          <w:rFonts w:eastAsia="SimSun" w:cs="Arial" w:hint="eastAsia"/>
          <w:lang w:eastAsia="zh-CN"/>
        </w:rPr>
        <w:t>重新分配给临时员工。</w:t>
      </w:r>
    </w:p>
    <w:p w14:paraId="1B8004F8"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适用于软件保障的</w:t>
      </w:r>
      <w:r w:rsidRPr="00EC331D">
        <w:rPr>
          <w:rFonts w:eastAsia="SimSun" w:cs="Arial" w:hint="eastAsia"/>
          <w:lang w:eastAsia="zh-CN"/>
        </w:rPr>
        <w:t xml:space="preserve"> SAL</w:t>
      </w:r>
    </w:p>
    <w:p w14:paraId="1B8004F9"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可以为以下用户获取并分配适用于软件保障的</w:t>
      </w:r>
      <w:r w:rsidRPr="00EC331D">
        <w:rPr>
          <w:rFonts w:eastAsia="SimSun" w:cs="Arial" w:hint="eastAsia"/>
          <w:lang w:eastAsia="zh-CN"/>
        </w:rPr>
        <w:t xml:space="preserve"> SAL</w:t>
      </w:r>
      <w:r w:rsidRPr="00EC331D">
        <w:rPr>
          <w:rFonts w:eastAsia="SimSun" w:cs="Arial" w:hint="eastAsia"/>
          <w:lang w:eastAsia="zh-CN"/>
        </w:rPr>
        <w:t>：已根据</w:t>
      </w:r>
      <w:r w:rsidRPr="00EC331D">
        <w:rPr>
          <w:rFonts w:eastAsia="SimSun" w:cs="Arial" w:hint="eastAsia"/>
          <w:lang w:eastAsia="zh-CN"/>
        </w:rPr>
        <w:t xml:space="preserve"> Microsoft </w:t>
      </w:r>
      <w:r w:rsidRPr="00EC331D">
        <w:rPr>
          <w:rFonts w:eastAsia="SimSun" w:cs="Arial" w:hint="eastAsia"/>
          <w:lang w:eastAsia="zh-CN"/>
        </w:rPr>
        <w:t>批量许可计划获分配了带有效软件保障（以下简称</w:t>
      </w:r>
      <w:r w:rsidRPr="00CB45F1">
        <w:rPr>
          <w:rFonts w:eastAsia="SimSun" w:cs="Arial"/>
          <w:lang w:eastAsia="zh-CN"/>
        </w:rPr>
        <w:t>“SA”</w:t>
      </w:r>
      <w:r w:rsidRPr="00EC331D">
        <w:rPr>
          <w:rFonts w:eastAsia="SimSun" w:cs="Arial" w:hint="eastAsia"/>
          <w:lang w:eastAsia="zh-CN"/>
        </w:rPr>
        <w:t>）的合格客户端访问许可（以下简称“</w:t>
      </w:r>
      <w:r w:rsidRPr="00EC331D">
        <w:rPr>
          <w:rFonts w:eastAsia="SimSun" w:cs="Arial" w:hint="eastAsia"/>
          <w:lang w:eastAsia="zh-CN"/>
        </w:rPr>
        <w:t>CAL</w:t>
      </w:r>
      <w:r w:rsidRPr="00EC331D">
        <w:rPr>
          <w:rFonts w:eastAsia="SimSun" w:cs="Arial" w:hint="eastAsia"/>
          <w:lang w:eastAsia="zh-CN"/>
        </w:rPr>
        <w:t>”）的用户，或使用已分配了带有效软件保障范围的合格设备</w:t>
      </w:r>
      <w:r w:rsidRPr="00EC331D">
        <w:rPr>
          <w:rFonts w:eastAsia="SimSun" w:cs="Arial" w:hint="eastAsia"/>
          <w:lang w:eastAsia="zh-CN"/>
        </w:rPr>
        <w:t xml:space="preserve"> CAL </w:t>
      </w:r>
      <w:r w:rsidRPr="00EC331D">
        <w:rPr>
          <w:rFonts w:eastAsia="SimSun" w:cs="Arial" w:hint="eastAsia"/>
          <w:lang w:eastAsia="zh-CN"/>
        </w:rPr>
        <w:t>的用户。对于任何一个给定的合格</w:t>
      </w:r>
      <w:r w:rsidRPr="00EC331D">
        <w:rPr>
          <w:rFonts w:eastAsia="SimSun" w:cs="Arial" w:hint="eastAsia"/>
          <w:lang w:eastAsia="zh-CN"/>
        </w:rPr>
        <w:t xml:space="preserve"> CAL</w:t>
      </w:r>
      <w:r w:rsidRPr="00EC331D">
        <w:rPr>
          <w:rFonts w:eastAsia="SimSun" w:cs="Arial" w:hint="eastAsia"/>
          <w:lang w:eastAsia="zh-CN"/>
        </w:rPr>
        <w:t>，您不得为多个用户取得适用于软件保障的</w:t>
      </w:r>
      <w:r w:rsidRPr="00EC331D">
        <w:rPr>
          <w:rFonts w:eastAsia="SimSun" w:cs="Arial" w:hint="eastAsia"/>
          <w:lang w:eastAsia="zh-CN"/>
        </w:rPr>
        <w:t xml:space="preserve"> SAL</w:t>
      </w:r>
      <w:r w:rsidRPr="00EC331D">
        <w:rPr>
          <w:rFonts w:eastAsia="SimSun" w:cs="Arial" w:hint="eastAsia"/>
          <w:lang w:eastAsia="zh-CN"/>
        </w:rPr>
        <w:t>。适用于软件保障的</w:t>
      </w:r>
      <w:r w:rsidRPr="00EC331D">
        <w:rPr>
          <w:rFonts w:eastAsia="SimSun" w:cs="Arial" w:hint="eastAsia"/>
          <w:lang w:eastAsia="zh-CN"/>
        </w:rPr>
        <w:t xml:space="preserve"> SAL </w:t>
      </w:r>
      <w:r w:rsidRPr="00EC331D">
        <w:rPr>
          <w:rFonts w:eastAsia="SimSun" w:cs="Arial" w:hint="eastAsia"/>
          <w:lang w:eastAsia="zh-CN"/>
        </w:rPr>
        <w:t>的使用权利与其对应</w:t>
      </w:r>
      <w:r w:rsidRPr="00EC331D">
        <w:rPr>
          <w:rFonts w:eastAsia="SimSun" w:cs="Arial" w:hint="eastAsia"/>
          <w:lang w:eastAsia="zh-CN"/>
        </w:rPr>
        <w:t xml:space="preserve"> SAL </w:t>
      </w:r>
      <w:r w:rsidRPr="00EC331D">
        <w:rPr>
          <w:rFonts w:eastAsia="SimSun" w:cs="Arial" w:hint="eastAsia"/>
          <w:lang w:eastAsia="zh-CN"/>
        </w:rPr>
        <w:t>的使用权利一样（如本文档所述）。在合格</w:t>
      </w:r>
      <w:r w:rsidRPr="00EC331D">
        <w:rPr>
          <w:rFonts w:eastAsia="SimSun" w:cs="Arial" w:hint="eastAsia"/>
          <w:lang w:eastAsia="zh-CN"/>
        </w:rPr>
        <w:t xml:space="preserve"> CAL </w:t>
      </w:r>
      <w:r w:rsidRPr="00EC331D">
        <w:rPr>
          <w:rFonts w:eastAsia="SimSun" w:cs="Arial" w:hint="eastAsia"/>
          <w:lang w:eastAsia="zh-CN"/>
        </w:rPr>
        <w:t>软件保障范围期满时，向用户或设备分配软件保障的</w:t>
      </w:r>
      <w:r w:rsidRPr="00EC331D">
        <w:rPr>
          <w:rFonts w:eastAsia="SimSun" w:cs="Arial" w:hint="eastAsia"/>
          <w:lang w:eastAsia="zh-CN"/>
        </w:rPr>
        <w:t xml:space="preserve"> SAL </w:t>
      </w:r>
      <w:r w:rsidRPr="00EC331D">
        <w:rPr>
          <w:rFonts w:eastAsia="SimSun" w:cs="Arial" w:hint="eastAsia"/>
          <w:lang w:eastAsia="zh-CN"/>
        </w:rPr>
        <w:t>的权利同时也会过期。使用适用于软件保障的</w:t>
      </w:r>
      <w:r w:rsidRPr="00EC331D">
        <w:rPr>
          <w:rFonts w:eastAsia="SimSun" w:cs="Arial" w:hint="eastAsia"/>
          <w:lang w:eastAsia="zh-CN"/>
        </w:rPr>
        <w:t xml:space="preserve"> SAL </w:t>
      </w:r>
      <w:r w:rsidRPr="00EC331D">
        <w:rPr>
          <w:rFonts w:eastAsia="SimSun" w:cs="Arial" w:hint="eastAsia"/>
          <w:lang w:eastAsia="zh-CN"/>
        </w:rPr>
        <w:t>并不会使合格</w:t>
      </w:r>
      <w:r w:rsidRPr="00EC331D">
        <w:rPr>
          <w:rFonts w:eastAsia="SimSun" w:cs="Arial" w:hint="eastAsia"/>
          <w:lang w:eastAsia="zh-CN"/>
        </w:rPr>
        <w:t xml:space="preserve"> CAL </w:t>
      </w:r>
      <w:r w:rsidRPr="00EC331D">
        <w:rPr>
          <w:rFonts w:eastAsia="SimSun" w:cs="Arial" w:hint="eastAsia"/>
          <w:lang w:eastAsia="zh-CN"/>
        </w:rPr>
        <w:t>的使用权无效。适用于软件保障的</w:t>
      </w:r>
      <w:r w:rsidRPr="00EC331D">
        <w:rPr>
          <w:rFonts w:eastAsia="SimSun" w:cs="Arial" w:hint="eastAsia"/>
          <w:lang w:eastAsia="zh-CN"/>
        </w:rPr>
        <w:t xml:space="preserve"> SAL </w:t>
      </w:r>
      <w:r w:rsidRPr="00EC331D">
        <w:rPr>
          <w:rFonts w:eastAsia="SimSun" w:cs="Arial" w:hint="eastAsia"/>
          <w:lang w:eastAsia="zh-CN"/>
        </w:rPr>
        <w:t>只能（而且必须）在转让合格的</w:t>
      </w:r>
      <w:r w:rsidRPr="00EC331D">
        <w:rPr>
          <w:rFonts w:eastAsia="SimSun" w:cs="Arial" w:hint="eastAsia"/>
          <w:lang w:eastAsia="zh-CN"/>
        </w:rPr>
        <w:t xml:space="preserve"> CAL </w:t>
      </w:r>
      <w:r w:rsidRPr="00EC331D">
        <w:rPr>
          <w:rFonts w:eastAsia="SimSun" w:cs="Arial" w:hint="eastAsia"/>
          <w:lang w:eastAsia="zh-CN"/>
        </w:rPr>
        <w:t>时进行转让。有关订购</w:t>
      </w:r>
      <w:r w:rsidRPr="00EC331D">
        <w:rPr>
          <w:rFonts w:eastAsia="SimSun" w:cs="Arial" w:hint="eastAsia"/>
          <w:lang w:eastAsia="zh-CN"/>
        </w:rPr>
        <w:t xml:space="preserve"> SA </w:t>
      </w:r>
      <w:r w:rsidRPr="00EC331D">
        <w:rPr>
          <w:rFonts w:eastAsia="SimSun" w:cs="Arial" w:hint="eastAsia"/>
          <w:lang w:eastAsia="zh-CN"/>
        </w:rPr>
        <w:t>的</w:t>
      </w:r>
      <w:r w:rsidRPr="00EC331D">
        <w:rPr>
          <w:rFonts w:eastAsia="SimSun" w:cs="Arial" w:hint="eastAsia"/>
          <w:lang w:eastAsia="zh-CN"/>
        </w:rPr>
        <w:t xml:space="preserve"> SAL </w:t>
      </w:r>
      <w:r w:rsidRPr="00EC331D">
        <w:rPr>
          <w:rFonts w:eastAsia="SimSun" w:cs="Arial" w:hint="eastAsia"/>
          <w:lang w:eastAsia="zh-CN"/>
        </w:rPr>
        <w:t>及订购验证程序的详细信息，请访问</w:t>
      </w:r>
      <w:r w:rsidRPr="00EC331D">
        <w:rPr>
          <w:rFonts w:eastAsia="SimSun" w:cs="Arial" w:hint="eastAsia"/>
          <w:lang w:eastAsia="zh-CN"/>
        </w:rPr>
        <w:t xml:space="preserve"> </w:t>
      </w:r>
      <w:hyperlink r:id="rId138" w:history="1">
        <w:r w:rsidRPr="00EC331D">
          <w:rPr>
            <w:rStyle w:val="Hyperlink"/>
            <w:rFonts w:eastAsia="SimSun" w:cs="Arial" w:hint="eastAsia"/>
            <w:lang w:eastAsia="zh-CN"/>
          </w:rPr>
          <w:t>http://www.explore.ms</w:t>
        </w:r>
      </w:hyperlink>
      <w:r w:rsidRPr="00EC331D">
        <w:rPr>
          <w:rFonts w:eastAsia="SimSun" w:cs="Arial" w:hint="eastAsia"/>
          <w:lang w:eastAsia="zh-CN"/>
        </w:rPr>
        <w:t xml:space="preserve"> </w:t>
      </w:r>
      <w:r w:rsidRPr="00EC331D">
        <w:rPr>
          <w:rFonts w:eastAsia="SimSun" w:cs="Arial" w:hint="eastAsia"/>
          <w:lang w:eastAsia="zh-CN"/>
        </w:rPr>
        <w:t>或与您的软件产品经销商联系。</w:t>
      </w:r>
    </w:p>
    <w:p w14:paraId="1B8004FA"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适用于软件保障客户的</w:t>
      </w:r>
      <w:r w:rsidRPr="00EC331D">
        <w:rPr>
          <w:rFonts w:eastAsia="SimSun" w:cs="Arial" w:hint="eastAsia"/>
          <w:lang w:eastAsia="zh-CN"/>
        </w:rPr>
        <w:t xml:space="preserve"> SAL </w:t>
      </w:r>
      <w:r w:rsidRPr="00EC331D">
        <w:rPr>
          <w:rFonts w:eastAsia="SimSun" w:cs="Arial" w:hint="eastAsia"/>
          <w:lang w:eastAsia="zh-CN"/>
        </w:rPr>
        <w:t>及其合格的</w:t>
      </w:r>
      <w:r w:rsidRPr="00EC331D">
        <w:rPr>
          <w:rFonts w:eastAsia="SimSun" w:cs="Arial" w:hint="eastAsia"/>
          <w:lang w:eastAsia="zh-CN"/>
        </w:rPr>
        <w:t xml:space="preserve"> CAL </w:t>
      </w:r>
      <w:r w:rsidRPr="00EC331D">
        <w:rPr>
          <w:rFonts w:eastAsia="SimSun" w:cs="Arial" w:hint="eastAsia"/>
          <w:lang w:eastAsia="zh-CN"/>
        </w:rPr>
        <w:t>在下面“产品特定许可条款”一节中的适用产品部分下列出。</w:t>
      </w:r>
    </w:p>
    <w:p w14:paraId="1B8004FB" w14:textId="77777777" w:rsidR="003814EB" w:rsidRPr="00EC331D" w:rsidRDefault="003814EB" w:rsidP="003814EB">
      <w:pPr>
        <w:pStyle w:val="PURBlueStrong"/>
        <w:rPr>
          <w:rFonts w:eastAsia="SimSun" w:cs="Arial"/>
          <w:lang w:eastAsia="zh-CN"/>
        </w:rPr>
      </w:pPr>
      <w:r w:rsidRPr="00EC331D">
        <w:rPr>
          <w:rFonts w:eastAsia="SimSun" w:cs="Arial" w:hint="eastAsia"/>
          <w:lang w:eastAsia="zh-CN"/>
        </w:rPr>
        <w:t>在服务器或存储介质上创建和存储实例。</w:t>
      </w:r>
    </w:p>
    <w:p w14:paraId="1B8004FC" w14:textId="77777777" w:rsidR="003814EB" w:rsidRPr="00EC331D" w:rsidRDefault="003814EB" w:rsidP="007B2A51">
      <w:pPr>
        <w:pStyle w:val="PURBody-Indented"/>
        <w:rPr>
          <w:rFonts w:eastAsia="SimSun" w:cs="Arial"/>
          <w:lang w:eastAsia="zh-CN"/>
        </w:rPr>
      </w:pPr>
      <w:r w:rsidRPr="00EC331D">
        <w:rPr>
          <w:rFonts w:eastAsia="SimSun" w:cs="Arial" w:hint="eastAsia"/>
          <w:lang w:eastAsia="zh-CN"/>
        </w:rPr>
        <w:t>对于获得的每一份软件许可，您拥有以下附加权利：</w:t>
      </w:r>
    </w:p>
    <w:p w14:paraId="1B8004FD" w14:textId="77777777" w:rsidR="003814EB" w:rsidRPr="00EC331D" w:rsidRDefault="003814EB" w:rsidP="00CF7821">
      <w:pPr>
        <w:pStyle w:val="PURBullet-Indented"/>
        <w:rPr>
          <w:rFonts w:eastAsia="SimSun" w:cs="Arial"/>
          <w:lang w:eastAsia="zh-CN"/>
        </w:rPr>
      </w:pPr>
      <w:r w:rsidRPr="00EC331D">
        <w:rPr>
          <w:rFonts w:eastAsia="SimSun" w:cs="Arial" w:hint="eastAsia"/>
          <w:lang w:eastAsia="zh-CN"/>
        </w:rPr>
        <w:t>您可以创建服务器软件和客户端软件的任意数量的实例。</w:t>
      </w:r>
    </w:p>
    <w:p w14:paraId="1B8004FE" w14:textId="77777777" w:rsidR="003814EB" w:rsidRPr="00EC331D" w:rsidRDefault="003814EB" w:rsidP="00CF7821">
      <w:pPr>
        <w:pStyle w:val="PURBullet-Indented"/>
        <w:rPr>
          <w:rFonts w:eastAsia="SimSun" w:cs="Arial"/>
          <w:lang w:eastAsia="zh-CN"/>
        </w:rPr>
      </w:pPr>
      <w:r w:rsidRPr="00EC331D">
        <w:rPr>
          <w:rFonts w:eastAsia="SimSun" w:cs="Arial" w:hint="eastAsia"/>
          <w:lang w:eastAsia="zh-CN"/>
        </w:rPr>
        <w:t>您可以在任何服务器或存储介质上存储服务器软件和客户端软件的实例。</w:t>
      </w:r>
    </w:p>
    <w:p w14:paraId="1B8004FF" w14:textId="77777777" w:rsidR="003814EB" w:rsidRPr="00EC331D" w:rsidRDefault="003814EB" w:rsidP="00D6363C">
      <w:pPr>
        <w:pStyle w:val="PURBullet-Indented"/>
        <w:rPr>
          <w:rFonts w:eastAsia="SimSun" w:cs="Arial"/>
          <w:lang w:eastAsia="zh-CN"/>
        </w:rPr>
      </w:pPr>
      <w:r w:rsidRPr="00EC331D">
        <w:rPr>
          <w:rFonts w:eastAsia="SimSun" w:cs="Arial" w:hint="eastAsia"/>
          <w:lang w:eastAsia="zh-CN"/>
        </w:rPr>
        <w:t>您可创建和存储服务器软件及客户端软件的实例，但目的仅限于按照以上所述依据软件许可行使运行服务器软件实例的权利。</w:t>
      </w:r>
    </w:p>
    <w:p w14:paraId="1B800500" w14:textId="77777777" w:rsidR="003814EB" w:rsidRPr="00EC331D" w:rsidRDefault="00D80750" w:rsidP="003814EB">
      <w:pPr>
        <w:pStyle w:val="PURBlueStrong"/>
        <w:rPr>
          <w:rFonts w:eastAsia="SimSun" w:cs="Arial"/>
          <w:lang w:eastAsia="zh-CN"/>
        </w:rPr>
      </w:pPr>
      <w:r w:rsidRPr="00EC331D">
        <w:rPr>
          <w:rFonts w:eastAsia="SimSun" w:cs="Arial" w:hint="eastAsia"/>
          <w:lang w:eastAsia="zh-CN"/>
        </w:rPr>
        <w:t xml:space="preserve">System Center </w:t>
      </w:r>
      <w:r w:rsidRPr="00EC331D">
        <w:rPr>
          <w:rFonts w:eastAsia="SimSun" w:cs="Arial" w:hint="eastAsia"/>
          <w:lang w:eastAsia="zh-CN"/>
        </w:rPr>
        <w:t>包</w:t>
      </w:r>
    </w:p>
    <w:p w14:paraId="1B800501" w14:textId="77777777" w:rsidR="003814EB" w:rsidRPr="00EC331D" w:rsidRDefault="00D80750" w:rsidP="003814EB">
      <w:pPr>
        <w:pStyle w:val="PURBody-Indented"/>
        <w:rPr>
          <w:rFonts w:eastAsia="SimSun" w:cs="Arial"/>
          <w:lang w:eastAsia="zh-CN"/>
        </w:rPr>
      </w:pPr>
      <w:r w:rsidRPr="00EC331D">
        <w:rPr>
          <w:rFonts w:eastAsia="SimSun" w:cs="Arial" w:hint="eastAsia"/>
          <w:lang w:eastAsia="zh-CN"/>
        </w:rPr>
        <w:t>相应的</w:t>
      </w:r>
      <w:r w:rsidRPr="00EC331D">
        <w:rPr>
          <w:rFonts w:eastAsia="SimSun" w:cs="Arial" w:hint="eastAsia"/>
          <w:lang w:eastAsia="zh-CN"/>
        </w:rPr>
        <w:t xml:space="preserve"> System Center </w:t>
      </w:r>
      <w:r w:rsidRPr="00EC331D">
        <w:rPr>
          <w:rFonts w:eastAsia="SimSun" w:cs="Arial" w:hint="eastAsia"/>
          <w:lang w:eastAsia="zh-CN"/>
        </w:rPr>
        <w:t>产品的许可条款适用于您对该软件中包括的管理包、配置包、进程包和集成包的使用。</w:t>
      </w:r>
    </w:p>
    <w:p w14:paraId="1B800502"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软件</w:t>
      </w:r>
    </w:p>
    <w:p w14:paraId="1B800503" w14:textId="77777777" w:rsidR="009A4C7C" w:rsidRPr="00EC331D" w:rsidRDefault="009A4C7C" w:rsidP="009A4C7C">
      <w:pPr>
        <w:pStyle w:val="PURBody-Indented"/>
        <w:rPr>
          <w:rFonts w:eastAsia="SimSun" w:cs="Arial"/>
          <w:lang w:eastAsia="zh-CN"/>
        </w:rPr>
      </w:pPr>
      <w:r w:rsidRPr="00EC331D">
        <w:rPr>
          <w:rStyle w:val="Strong"/>
          <w:rFonts w:eastAsia="SimSun" w:cs="Arial" w:hint="eastAsia"/>
          <w:lang w:eastAsia="zh-CN"/>
        </w:rPr>
        <w:t>运行服务器软件的实例：</w:t>
      </w:r>
      <w:r w:rsidRPr="00EC331D">
        <w:rPr>
          <w:rFonts w:eastAsia="SimSun" w:cs="Arial" w:hint="eastAsia"/>
          <w:lang w:eastAsia="zh-CN"/>
        </w:rPr>
        <w:t>您可以在任意数量的设备上的物理或虚拟操作系统环境</w:t>
      </w:r>
      <w:r w:rsidRPr="00EC331D">
        <w:rPr>
          <w:rFonts w:eastAsia="SimSun" w:cs="Arial" w:hint="eastAsia"/>
          <w:lang w:eastAsia="zh-CN"/>
        </w:rPr>
        <w:t xml:space="preserve"> (OSE) </w:t>
      </w:r>
      <w:r w:rsidRPr="00EC331D">
        <w:rPr>
          <w:rFonts w:eastAsia="SimSun" w:cs="Arial" w:hint="eastAsia"/>
          <w:lang w:eastAsia="zh-CN"/>
        </w:rPr>
        <w:t>中，运行或以其他方式使用任意数量的服务器软件的实例。</w:t>
      </w:r>
    </w:p>
    <w:p w14:paraId="1B800504" w14:textId="77777777" w:rsidR="009A4C7C" w:rsidRPr="00EC331D" w:rsidRDefault="009A4C7C" w:rsidP="007B2A51">
      <w:pPr>
        <w:pStyle w:val="PURBody-Indented"/>
        <w:rPr>
          <w:rFonts w:eastAsia="SimSun" w:cs="Arial"/>
          <w:lang w:eastAsia="zh-CN"/>
        </w:rPr>
      </w:pPr>
      <w:r w:rsidRPr="00EC331D">
        <w:rPr>
          <w:rStyle w:val="Strong"/>
          <w:rFonts w:eastAsia="SimSun" w:cs="Arial" w:hint="eastAsia"/>
          <w:lang w:eastAsia="zh-CN"/>
        </w:rPr>
        <w:t>运行客户端软件的实例：</w:t>
      </w:r>
      <w:r w:rsidRPr="00EC331D">
        <w:rPr>
          <w:rFonts w:eastAsia="SimSun" w:cs="Arial" w:hint="eastAsia"/>
          <w:lang w:eastAsia="zh-CN"/>
        </w:rPr>
        <w:t>您可以在任意数量的设备上的物理或虚拟操作系统环境</w:t>
      </w:r>
      <w:r w:rsidRPr="00EC331D">
        <w:rPr>
          <w:rFonts w:eastAsia="SimSun" w:cs="Arial" w:hint="eastAsia"/>
          <w:lang w:eastAsia="zh-CN"/>
        </w:rPr>
        <w:t xml:space="preserve"> (OSE) </w:t>
      </w:r>
      <w:r w:rsidRPr="00EC331D">
        <w:rPr>
          <w:rFonts w:eastAsia="SimSun" w:cs="Arial" w:hint="eastAsia"/>
          <w:lang w:eastAsia="zh-CN"/>
        </w:rPr>
        <w:t>中运行或以其他方式使用</w:t>
      </w:r>
      <w:hyperlink w:anchor="Appendix1" w:history="1">
        <w:r w:rsidRPr="00EC331D">
          <w:rPr>
            <w:rStyle w:val="Hyperlink"/>
            <w:rFonts w:eastAsia="SimSun" w:cs="Arial" w:hint="eastAsia"/>
            <w:lang w:eastAsia="zh-CN"/>
          </w:rPr>
          <w:t>附录</w:t>
        </w:r>
        <w:r w:rsidRPr="00EC331D">
          <w:rPr>
            <w:rStyle w:val="Hyperlink"/>
            <w:rFonts w:eastAsia="SimSun" w:cs="Arial" w:hint="eastAsia"/>
            <w:lang w:eastAsia="zh-CN"/>
          </w:rPr>
          <w:t xml:space="preserve"> 1</w:t>
        </w:r>
      </w:hyperlink>
      <w:r w:rsidRPr="00EC331D">
        <w:rPr>
          <w:rFonts w:eastAsia="SimSun" w:cs="Arial" w:hint="eastAsia"/>
          <w:lang w:eastAsia="zh-CN"/>
        </w:rPr>
        <w:t xml:space="preserve"> </w:t>
      </w:r>
      <w:r w:rsidRPr="00EC331D">
        <w:rPr>
          <w:rFonts w:eastAsia="SimSun" w:cs="Arial" w:hint="eastAsia"/>
          <w:lang w:eastAsia="zh-CN"/>
        </w:rPr>
        <w:t>中列出的客户端软件的任意数量的实例。客户端软件只能与服务器软件结合使用，无论是直接使用还是通过其他客户端软件间接使用。</w:t>
      </w:r>
    </w:p>
    <w:p w14:paraId="1B800505" w14:textId="77777777" w:rsidR="000C3222" w:rsidRPr="00EC331D" w:rsidRDefault="000C3222" w:rsidP="007B2A51">
      <w:pPr>
        <w:pStyle w:val="PURBody-Indented"/>
        <w:rPr>
          <w:rFonts w:eastAsia="SimSun" w:cs="Arial"/>
          <w:lang w:eastAsia="zh-CN"/>
        </w:rPr>
      </w:pPr>
    </w:p>
    <w:p w14:paraId="1B800506" w14:textId="77777777" w:rsidR="000C3222" w:rsidRPr="00A6230F" w:rsidRDefault="009A4C7C" w:rsidP="006F1DFB">
      <w:pPr>
        <w:pStyle w:val="PURHeading2"/>
        <w:pBdr>
          <w:bottom w:val="single" w:sz="4" w:space="1" w:color="auto"/>
        </w:pBdr>
        <w:rPr>
          <w:rFonts w:ascii="Arial" w:eastAsia="SimSun" w:hAnsi="Arial" w:cs="Arial"/>
          <w:b/>
          <w:bCs/>
          <w:lang w:eastAsia="zh-CN"/>
        </w:rPr>
      </w:pPr>
      <w:bookmarkStart w:id="366" w:name="SALTerms_MGMT"/>
      <w:r w:rsidRPr="00A6230F">
        <w:rPr>
          <w:rFonts w:ascii="Arial" w:eastAsia="SimSun" w:hAnsi="Arial" w:cs="Arial" w:hint="eastAsia"/>
          <w:b/>
          <w:bCs/>
          <w:lang w:eastAsia="zh-CN"/>
        </w:rPr>
        <w:t>管理服务器</w:t>
      </w:r>
      <w:bookmarkEnd w:id="366"/>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EC331D" w14:paraId="1B800509" w14:textId="77777777" w:rsidTr="00652F97">
        <w:tc>
          <w:tcPr>
            <w:tcW w:w="5508" w:type="dxa"/>
          </w:tcPr>
          <w:p w14:paraId="1B800507" w14:textId="77777777" w:rsidR="00EE7C5B" w:rsidRPr="00EC331D" w:rsidRDefault="00EE7C5B" w:rsidP="00EE7C5B">
            <w:pPr>
              <w:pStyle w:val="PURBullet-Indented"/>
              <w:rPr>
                <w:rFonts w:eastAsia="SimSun" w:cs="Arial"/>
                <w:lang w:val="fr-FR" w:eastAsia="zh-CN"/>
              </w:rPr>
            </w:pPr>
            <w:r w:rsidRPr="00EC331D">
              <w:rPr>
                <w:rFonts w:eastAsia="SimSun" w:cs="Arial" w:hint="eastAsia"/>
                <w:lang w:val="fr-FR" w:eastAsia="zh-CN"/>
              </w:rPr>
              <w:t>System Center 2012 R2 Client Management Suite</w:t>
            </w:r>
          </w:p>
        </w:tc>
        <w:tc>
          <w:tcPr>
            <w:tcW w:w="5508" w:type="dxa"/>
          </w:tcPr>
          <w:p w14:paraId="1B800508" w14:textId="77777777" w:rsidR="00EE7C5B" w:rsidRPr="00EC331D" w:rsidRDefault="00EE7C5B" w:rsidP="00EE7C5B">
            <w:pPr>
              <w:pStyle w:val="PURBullet-Indented"/>
              <w:rPr>
                <w:rFonts w:eastAsia="SimSun" w:cs="Arial"/>
                <w:lang w:eastAsia="zh-CN"/>
              </w:rPr>
            </w:pPr>
            <w:r w:rsidRPr="00EC331D">
              <w:rPr>
                <w:rFonts w:eastAsia="SimSun" w:cs="Arial" w:hint="eastAsia"/>
                <w:lang w:eastAsia="zh-CN"/>
              </w:rPr>
              <w:t>System Center 2012 R2 Configuration Manager</w:t>
            </w:r>
          </w:p>
        </w:tc>
      </w:tr>
    </w:tbl>
    <w:p w14:paraId="1B80050A" w14:textId="77777777" w:rsidR="00EE7C5B" w:rsidRPr="00EC331D" w:rsidRDefault="00EE7C5B" w:rsidP="00CD6E9D">
      <w:pPr>
        <w:pStyle w:val="PURBullet-Indented"/>
        <w:numPr>
          <w:ilvl w:val="0"/>
          <w:numId w:val="0"/>
        </w:numPr>
        <w:ind w:left="270"/>
        <w:rPr>
          <w:rFonts w:eastAsia="SimSun" w:cs="Arial"/>
          <w:lang w:eastAsia="zh-CN"/>
        </w:rPr>
      </w:pPr>
    </w:p>
    <w:p w14:paraId="1B80050B" w14:textId="77777777" w:rsidR="000C3222" w:rsidRPr="00EC331D" w:rsidRDefault="000C3222" w:rsidP="002448BE">
      <w:pPr>
        <w:pStyle w:val="PURBody-Indented"/>
        <w:rPr>
          <w:rFonts w:eastAsia="SimSun" w:cs="Arial"/>
          <w:lang w:eastAsia="zh-CN"/>
        </w:rPr>
        <w:sectPr w:rsidR="000C3222" w:rsidRPr="00EC331D" w:rsidSect="000807B2">
          <w:type w:val="continuous"/>
          <w:pgSz w:w="12240" w:h="15840" w:code="1"/>
          <w:pgMar w:top="1166" w:right="720" w:bottom="720" w:left="720" w:header="432" w:footer="288" w:gutter="0"/>
          <w:cols w:space="360"/>
          <w:docGrid w:linePitch="360"/>
        </w:sectPr>
      </w:pPr>
    </w:p>
    <w:p w14:paraId="1B80050C" w14:textId="77777777" w:rsidR="009A4C7C" w:rsidRPr="00EC331D" w:rsidRDefault="00AF0812" w:rsidP="000C3222">
      <w:pPr>
        <w:pStyle w:val="PURBody-Indented"/>
        <w:ind w:left="0"/>
        <w:rPr>
          <w:rFonts w:eastAsia="SimSun" w:cs="Arial"/>
          <w:lang w:eastAsia="zh-CN"/>
        </w:rPr>
      </w:pPr>
      <w:r w:rsidRPr="00EC331D">
        <w:rPr>
          <w:rFonts w:eastAsia="SimSun" w:cs="Arial" w:hint="eastAsia"/>
          <w:lang w:eastAsia="zh-CN"/>
        </w:rPr>
        <w:lastRenderedPageBreak/>
        <w:t>您必须为您将使用服务器软件实例来直接或间接管理的操作系统环境</w:t>
      </w:r>
      <w:r w:rsidRPr="00EC331D">
        <w:rPr>
          <w:rFonts w:eastAsia="SimSun" w:cs="Arial" w:hint="eastAsia"/>
          <w:lang w:eastAsia="zh-CN"/>
        </w:rPr>
        <w:t xml:space="preserve"> (OSE) </w:t>
      </w:r>
      <w:r w:rsidRPr="00EC331D">
        <w:rPr>
          <w:rFonts w:eastAsia="SimSun" w:cs="Arial" w:hint="eastAsia"/>
          <w:lang w:eastAsia="zh-CN"/>
        </w:rPr>
        <w:t>购买相应类型的客户端</w:t>
      </w:r>
      <w:r w:rsidRPr="00EC331D">
        <w:rPr>
          <w:rFonts w:eastAsia="SimSun" w:cs="Arial" w:hint="eastAsia"/>
          <w:lang w:eastAsia="zh-CN"/>
        </w:rPr>
        <w:t xml:space="preserve"> SAL</w:t>
      </w:r>
      <w:r w:rsidRPr="00EC331D">
        <w:rPr>
          <w:rFonts w:eastAsia="SimSun" w:cs="Arial" w:hint="eastAsia"/>
          <w:lang w:eastAsia="zh-CN"/>
        </w:rPr>
        <w:t>，并将其分配给设备或用户。</w:t>
      </w:r>
    </w:p>
    <w:p w14:paraId="1B80050D" w14:textId="77777777" w:rsidR="00414AC5" w:rsidRPr="00EC331D" w:rsidRDefault="009A4C7C" w:rsidP="009A4C7C">
      <w:pPr>
        <w:pStyle w:val="PURBody-Indented"/>
        <w:rPr>
          <w:rFonts w:eastAsia="SimSun" w:cs="Arial"/>
          <w:lang w:eastAsia="zh-CN"/>
        </w:rPr>
      </w:pPr>
      <w:r w:rsidRPr="00EC331D">
        <w:rPr>
          <w:rStyle w:val="Strong"/>
          <w:rFonts w:eastAsia="SimSun" w:cs="Arial" w:hint="eastAsia"/>
          <w:lang w:eastAsia="zh-CN"/>
        </w:rPr>
        <w:t>两种类型的客户端</w:t>
      </w:r>
      <w:r w:rsidRPr="00EC331D">
        <w:rPr>
          <w:rStyle w:val="Strong"/>
          <w:rFonts w:eastAsia="SimSun" w:cs="Arial" w:hint="eastAsia"/>
          <w:lang w:eastAsia="zh-CN"/>
        </w:rPr>
        <w:t xml:space="preserve"> SAL</w:t>
      </w:r>
      <w:r w:rsidRPr="00EC331D">
        <w:rPr>
          <w:rStyle w:val="Strong"/>
          <w:rFonts w:eastAsia="SimSun" w:cs="Arial" w:hint="eastAsia"/>
          <w:lang w:eastAsia="zh-CN"/>
        </w:rPr>
        <w:t>：</w:t>
      </w:r>
    </w:p>
    <w:p w14:paraId="1B80050E" w14:textId="77777777" w:rsidR="00414AC5" w:rsidRPr="00EC331D" w:rsidRDefault="00414AC5" w:rsidP="00414AC5">
      <w:pPr>
        <w:pStyle w:val="PURBlueStrong-Indented"/>
        <w:rPr>
          <w:rFonts w:eastAsia="SimSun" w:cs="Arial"/>
          <w:lang w:eastAsia="zh-CN"/>
        </w:rPr>
      </w:pPr>
      <w:r w:rsidRPr="00EC331D">
        <w:rPr>
          <w:rFonts w:eastAsia="SimSun" w:cs="Arial" w:hint="eastAsia"/>
          <w:lang w:eastAsia="zh-CN"/>
        </w:rPr>
        <w:t>客户端</w:t>
      </w:r>
      <w:r w:rsidRPr="00EC331D">
        <w:rPr>
          <w:rFonts w:eastAsia="SimSun" w:cs="Arial" w:hint="eastAsia"/>
          <w:lang w:eastAsia="zh-CN"/>
        </w:rPr>
        <w:t xml:space="preserve"> SAL </w:t>
      </w:r>
      <w:r w:rsidRPr="00EC331D">
        <w:rPr>
          <w:rFonts w:eastAsia="SimSun" w:cs="Arial" w:hint="eastAsia"/>
          <w:lang w:eastAsia="zh-CN"/>
        </w:rPr>
        <w:t>类型</w:t>
      </w:r>
    </w:p>
    <w:p w14:paraId="1B80050F"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客户端</w:t>
      </w:r>
      <w:r w:rsidRPr="00EC331D">
        <w:rPr>
          <w:rFonts w:eastAsia="SimSun" w:cs="Arial" w:hint="eastAsia"/>
          <w:lang w:eastAsia="zh-CN"/>
        </w:rPr>
        <w:t xml:space="preserve"> SAL </w:t>
      </w:r>
      <w:r w:rsidRPr="00EC331D">
        <w:rPr>
          <w:rFonts w:eastAsia="SimSun" w:cs="Arial" w:hint="eastAsia"/>
          <w:lang w:eastAsia="zh-CN"/>
        </w:rPr>
        <w:t>有两种类型：一种类型针对托管</w:t>
      </w:r>
      <w:r w:rsidRPr="00EC331D">
        <w:rPr>
          <w:rFonts w:eastAsia="SimSun" w:cs="Arial" w:hint="eastAsia"/>
          <w:lang w:eastAsia="zh-CN"/>
        </w:rPr>
        <w:t xml:space="preserve"> OSE</w:t>
      </w:r>
      <w:r w:rsidRPr="00EC331D">
        <w:rPr>
          <w:rFonts w:eastAsia="SimSun" w:cs="Arial" w:hint="eastAsia"/>
          <w:lang w:eastAsia="zh-CN"/>
        </w:rPr>
        <w:t>，一种类型针对用户。</w:t>
      </w:r>
    </w:p>
    <w:p w14:paraId="1B800510" w14:textId="77777777" w:rsidR="009A4C7C" w:rsidRPr="00EC331D" w:rsidRDefault="009A4C7C" w:rsidP="00CF7821">
      <w:pPr>
        <w:pStyle w:val="PURBullet-Indented"/>
        <w:rPr>
          <w:rFonts w:eastAsia="SimSun" w:cs="Arial"/>
          <w:lang w:eastAsia="zh-CN"/>
        </w:rPr>
      </w:pPr>
      <w:r w:rsidRPr="00EC331D">
        <w:rPr>
          <w:rFonts w:eastAsia="SimSun" w:cs="Arial" w:hint="eastAsia"/>
          <w:lang w:eastAsia="zh-CN"/>
        </w:rPr>
        <w:t xml:space="preserve">OSE </w:t>
      </w:r>
      <w:r w:rsidRPr="00EC331D">
        <w:rPr>
          <w:rFonts w:eastAsia="SimSun" w:cs="Arial" w:hint="eastAsia"/>
          <w:lang w:eastAsia="zh-CN"/>
        </w:rPr>
        <w:t>客户端</w:t>
      </w:r>
      <w:r w:rsidRPr="00EC331D">
        <w:rPr>
          <w:rFonts w:eastAsia="SimSun" w:cs="Arial" w:hint="eastAsia"/>
          <w:lang w:eastAsia="zh-CN"/>
        </w:rPr>
        <w:t xml:space="preserve"> SAL </w:t>
      </w:r>
      <w:r w:rsidRPr="00EC331D">
        <w:rPr>
          <w:rFonts w:eastAsia="SimSun" w:cs="Arial" w:hint="eastAsia"/>
          <w:lang w:eastAsia="zh-CN"/>
        </w:rPr>
        <w:t>允许您的服务器软件实例管理与任何用户可使用的</w:t>
      </w:r>
      <w:r w:rsidRPr="00EC331D">
        <w:rPr>
          <w:rFonts w:eastAsia="SimSun" w:cs="Arial" w:hint="eastAsia"/>
          <w:lang w:eastAsia="zh-CN"/>
        </w:rPr>
        <w:t xml:space="preserve"> OSE </w:t>
      </w:r>
      <w:r w:rsidRPr="00EC331D">
        <w:rPr>
          <w:rFonts w:eastAsia="SimSun" w:cs="Arial" w:hint="eastAsia"/>
          <w:lang w:eastAsia="zh-CN"/>
        </w:rPr>
        <w:t>数量相同的</w:t>
      </w:r>
      <w:r w:rsidRPr="00EC331D">
        <w:rPr>
          <w:rFonts w:eastAsia="SimSun" w:cs="Arial" w:hint="eastAsia"/>
          <w:lang w:eastAsia="zh-CN"/>
        </w:rPr>
        <w:t xml:space="preserve"> OSE</w:t>
      </w:r>
      <w:r w:rsidRPr="00EC331D">
        <w:rPr>
          <w:rFonts w:eastAsia="SimSun" w:cs="Arial" w:hint="eastAsia"/>
          <w:lang w:eastAsia="zh-CN"/>
        </w:rPr>
        <w:t>。</w:t>
      </w:r>
    </w:p>
    <w:p w14:paraId="1B800511" w14:textId="77777777" w:rsidR="009A4C7C" w:rsidRPr="00EC331D" w:rsidRDefault="009A4C7C" w:rsidP="00CF7821">
      <w:pPr>
        <w:pStyle w:val="PURBullet-Indented"/>
        <w:rPr>
          <w:rFonts w:eastAsia="SimSun" w:cs="Arial"/>
          <w:lang w:eastAsia="zh-CN"/>
        </w:rPr>
      </w:pPr>
      <w:r w:rsidRPr="00EC331D">
        <w:rPr>
          <w:rFonts w:eastAsia="SimSun" w:cs="Arial" w:hint="eastAsia"/>
          <w:lang w:eastAsia="zh-CN"/>
        </w:rPr>
        <w:t>用户客户端</w:t>
      </w:r>
      <w:r w:rsidRPr="00EC331D">
        <w:rPr>
          <w:rFonts w:eastAsia="SimSun" w:cs="Arial" w:hint="eastAsia"/>
          <w:lang w:eastAsia="zh-CN"/>
        </w:rPr>
        <w:t xml:space="preserve"> SAL </w:t>
      </w:r>
      <w:r w:rsidRPr="00EC331D">
        <w:rPr>
          <w:rFonts w:eastAsia="SimSun" w:cs="Arial" w:hint="eastAsia"/>
          <w:lang w:eastAsia="zh-CN"/>
        </w:rPr>
        <w:t>允许您的服务器软件实例管理每一位已获得所分配客户端</w:t>
      </w:r>
      <w:r w:rsidRPr="00EC331D">
        <w:rPr>
          <w:rFonts w:eastAsia="SimSun" w:cs="Arial" w:hint="eastAsia"/>
          <w:lang w:eastAsia="zh-CN"/>
        </w:rPr>
        <w:t xml:space="preserve"> SAL </w:t>
      </w:r>
      <w:r w:rsidRPr="00EC331D">
        <w:rPr>
          <w:rFonts w:eastAsia="SimSun" w:cs="Arial" w:hint="eastAsia"/>
          <w:lang w:eastAsia="zh-CN"/>
        </w:rPr>
        <w:t>的用户使用的</w:t>
      </w:r>
      <w:r w:rsidRPr="00EC331D">
        <w:rPr>
          <w:rFonts w:eastAsia="SimSun" w:cs="Arial" w:hint="eastAsia"/>
          <w:lang w:eastAsia="zh-CN"/>
        </w:rPr>
        <w:t xml:space="preserve"> OSE</w:t>
      </w:r>
      <w:r w:rsidRPr="00EC331D">
        <w:rPr>
          <w:rFonts w:eastAsia="SimSun" w:cs="Arial" w:hint="eastAsia"/>
          <w:lang w:eastAsia="zh-CN"/>
        </w:rPr>
        <w:t>。如果您有多个用户使用一个</w:t>
      </w:r>
      <w:r w:rsidRPr="00EC331D">
        <w:rPr>
          <w:rFonts w:eastAsia="SimSun" w:cs="Arial" w:hint="eastAsia"/>
          <w:lang w:eastAsia="zh-CN"/>
        </w:rPr>
        <w:t xml:space="preserve"> OSE</w:t>
      </w:r>
      <w:r w:rsidRPr="00EC331D">
        <w:rPr>
          <w:rFonts w:eastAsia="SimSun" w:cs="Arial" w:hint="eastAsia"/>
          <w:lang w:eastAsia="zh-CN"/>
        </w:rPr>
        <w:t>，而您没有获得</w:t>
      </w:r>
      <w:r w:rsidRPr="00EC331D">
        <w:rPr>
          <w:rFonts w:eastAsia="SimSun" w:cs="Arial" w:hint="eastAsia"/>
          <w:lang w:eastAsia="zh-CN"/>
        </w:rPr>
        <w:t xml:space="preserve"> OSE </w:t>
      </w:r>
      <w:r w:rsidRPr="00EC331D">
        <w:rPr>
          <w:rFonts w:eastAsia="SimSun" w:cs="Arial" w:hint="eastAsia"/>
          <w:lang w:eastAsia="zh-CN"/>
        </w:rPr>
        <w:t>许可，那么您必须向这些用户中的每一位分配用户客户端</w:t>
      </w:r>
      <w:r w:rsidRPr="00EC331D">
        <w:rPr>
          <w:rFonts w:eastAsia="SimSun" w:cs="Arial" w:hint="eastAsia"/>
          <w:lang w:eastAsia="zh-CN"/>
        </w:rPr>
        <w:t xml:space="preserve"> SAL</w:t>
      </w:r>
      <w:r w:rsidRPr="00EC331D">
        <w:rPr>
          <w:rFonts w:eastAsia="SimSun" w:cs="Arial" w:hint="eastAsia"/>
          <w:lang w:eastAsia="zh-CN"/>
        </w:rPr>
        <w:t>。</w:t>
      </w:r>
    </w:p>
    <w:p w14:paraId="1B800512" w14:textId="77777777" w:rsidR="009A4C7C" w:rsidRPr="00EC331D" w:rsidRDefault="009A4C7C" w:rsidP="00CF7821">
      <w:pPr>
        <w:pStyle w:val="PURBullet-Indented"/>
        <w:rPr>
          <w:rFonts w:eastAsia="SimSun" w:cs="Arial"/>
          <w:lang w:eastAsia="zh-CN"/>
        </w:rPr>
      </w:pPr>
      <w:r w:rsidRPr="00EC331D">
        <w:rPr>
          <w:rFonts w:eastAsia="SimSun" w:cs="Arial" w:hint="eastAsia"/>
          <w:lang w:eastAsia="zh-CN"/>
        </w:rPr>
        <w:t>客户端</w:t>
      </w:r>
      <w:r w:rsidRPr="00EC331D">
        <w:rPr>
          <w:rFonts w:eastAsia="SimSun" w:cs="Arial" w:hint="eastAsia"/>
          <w:lang w:eastAsia="zh-CN"/>
        </w:rPr>
        <w:t xml:space="preserve"> SAL </w:t>
      </w:r>
      <w:r w:rsidRPr="00EC331D">
        <w:rPr>
          <w:rFonts w:eastAsia="SimSun" w:cs="Arial" w:hint="eastAsia"/>
          <w:lang w:eastAsia="zh-CN"/>
        </w:rPr>
        <w:t>不允许管理任何运行着服务器操作系统的</w:t>
      </w:r>
      <w:r w:rsidRPr="00EC331D">
        <w:rPr>
          <w:rFonts w:eastAsia="SimSun" w:cs="Arial" w:hint="eastAsia"/>
          <w:lang w:eastAsia="zh-CN"/>
        </w:rPr>
        <w:t xml:space="preserve"> OSE</w:t>
      </w:r>
      <w:r w:rsidRPr="00EC331D">
        <w:rPr>
          <w:rFonts w:eastAsia="SimSun" w:cs="Arial" w:hint="eastAsia"/>
          <w:lang w:eastAsia="zh-CN"/>
        </w:rPr>
        <w:t>。</w:t>
      </w:r>
    </w:p>
    <w:p w14:paraId="1B800513" w14:textId="77777777" w:rsidR="00AF0812" w:rsidRPr="00EC331D" w:rsidRDefault="00AF0812" w:rsidP="00830DCA">
      <w:pPr>
        <w:pStyle w:val="PURBlueStrong-Indented"/>
        <w:rPr>
          <w:rFonts w:eastAsia="SimSun" w:cs="Arial"/>
          <w:lang w:eastAsia="zh-CN"/>
        </w:rPr>
      </w:pPr>
      <w:r w:rsidRPr="00EC331D">
        <w:rPr>
          <w:rFonts w:eastAsia="SimSun" w:cs="Arial" w:hint="eastAsia"/>
          <w:lang w:eastAsia="zh-CN"/>
        </w:rPr>
        <w:t>管理</w:t>
      </w:r>
      <w:r w:rsidRPr="00EC331D">
        <w:rPr>
          <w:rFonts w:eastAsia="SimSun" w:cs="Arial" w:hint="eastAsia"/>
          <w:lang w:eastAsia="zh-CN"/>
        </w:rPr>
        <w:t xml:space="preserve"> SAL</w:t>
      </w:r>
    </w:p>
    <w:p w14:paraId="1B800514" w14:textId="77777777" w:rsidR="00AF0812" w:rsidRPr="00EC331D" w:rsidRDefault="00AF0812" w:rsidP="00AF0812">
      <w:pPr>
        <w:pStyle w:val="PURBody-Indented"/>
        <w:rPr>
          <w:rFonts w:eastAsia="SimSun" w:cs="Arial"/>
          <w:lang w:eastAsia="zh-CN"/>
        </w:rPr>
      </w:pPr>
      <w:r w:rsidRPr="00EC331D">
        <w:rPr>
          <w:rFonts w:eastAsia="SimSun" w:cs="Arial" w:hint="eastAsia"/>
          <w:lang w:eastAsia="zh-CN"/>
        </w:rPr>
        <w:t>如果您获得了用户客户端</w:t>
      </w:r>
      <w:r w:rsidRPr="00EC331D">
        <w:rPr>
          <w:rFonts w:eastAsia="SimSun" w:cs="Arial" w:hint="eastAsia"/>
          <w:lang w:eastAsia="zh-CN"/>
        </w:rPr>
        <w:t xml:space="preserve"> SAL</w:t>
      </w:r>
      <w:r w:rsidRPr="00EC331D">
        <w:rPr>
          <w:rFonts w:eastAsia="SimSun" w:cs="Arial" w:hint="eastAsia"/>
          <w:lang w:eastAsia="zh-CN"/>
        </w:rPr>
        <w:t>，必须将它们分配给您的服务器软件实例管理的</w:t>
      </w:r>
      <w:r w:rsidRPr="00EC331D">
        <w:rPr>
          <w:rFonts w:eastAsia="SimSun" w:cs="Arial" w:hint="eastAsia"/>
          <w:lang w:eastAsia="zh-CN"/>
        </w:rPr>
        <w:t xml:space="preserve"> OSE </w:t>
      </w:r>
      <w:r w:rsidRPr="00EC331D">
        <w:rPr>
          <w:rFonts w:eastAsia="SimSun" w:cs="Arial" w:hint="eastAsia"/>
          <w:lang w:eastAsia="zh-CN"/>
        </w:rPr>
        <w:t>的用户。</w:t>
      </w:r>
    </w:p>
    <w:p w14:paraId="1B800515" w14:textId="77777777" w:rsidR="00AF0812" w:rsidRPr="00EC331D" w:rsidRDefault="00AF0812" w:rsidP="00AF0812">
      <w:pPr>
        <w:pStyle w:val="PURBody-Indented"/>
        <w:rPr>
          <w:rFonts w:eastAsia="SimSun" w:cs="Arial"/>
          <w:lang w:eastAsia="zh-CN"/>
        </w:rPr>
      </w:pPr>
      <w:r w:rsidRPr="00EC331D">
        <w:rPr>
          <w:rFonts w:eastAsia="SimSun" w:cs="Arial" w:hint="eastAsia"/>
          <w:lang w:eastAsia="zh-CN"/>
        </w:rPr>
        <w:t>如果您获得了</w:t>
      </w:r>
      <w:r w:rsidRPr="00EC331D">
        <w:rPr>
          <w:rFonts w:eastAsia="SimSun" w:cs="Arial" w:hint="eastAsia"/>
          <w:lang w:eastAsia="zh-CN"/>
        </w:rPr>
        <w:t xml:space="preserve"> OSE </w:t>
      </w:r>
      <w:r w:rsidRPr="00EC331D">
        <w:rPr>
          <w:rFonts w:eastAsia="SimSun" w:cs="Arial" w:hint="eastAsia"/>
          <w:lang w:eastAsia="zh-CN"/>
        </w:rPr>
        <w:t>客户端</w:t>
      </w:r>
      <w:r w:rsidRPr="00EC331D">
        <w:rPr>
          <w:rFonts w:eastAsia="SimSun" w:cs="Arial" w:hint="eastAsia"/>
          <w:lang w:eastAsia="zh-CN"/>
        </w:rPr>
        <w:t xml:space="preserve"> SAL</w:t>
      </w:r>
      <w:r w:rsidRPr="00EC331D">
        <w:rPr>
          <w:rFonts w:eastAsia="SimSun" w:cs="Arial" w:hint="eastAsia"/>
          <w:lang w:eastAsia="zh-CN"/>
        </w:rPr>
        <w:t>，必须将它们分配给将运行您的托管</w:t>
      </w:r>
      <w:r w:rsidRPr="00EC331D">
        <w:rPr>
          <w:rFonts w:eastAsia="SimSun" w:cs="Arial" w:hint="eastAsia"/>
          <w:lang w:eastAsia="zh-CN"/>
        </w:rPr>
        <w:t xml:space="preserve"> OSE </w:t>
      </w:r>
      <w:r w:rsidRPr="00EC331D">
        <w:rPr>
          <w:rFonts w:eastAsia="SimSun" w:cs="Arial" w:hint="eastAsia"/>
          <w:lang w:eastAsia="zh-CN"/>
        </w:rPr>
        <w:t>的设备。硬件分区或刀片被视为单独的设备。任何时候，一台设备上同时管理的</w:t>
      </w:r>
      <w:r w:rsidRPr="00EC331D">
        <w:rPr>
          <w:rFonts w:eastAsia="SimSun" w:cs="Arial" w:hint="eastAsia"/>
          <w:lang w:eastAsia="zh-CN"/>
        </w:rPr>
        <w:t xml:space="preserve"> OSE </w:t>
      </w:r>
      <w:r w:rsidRPr="00EC331D">
        <w:rPr>
          <w:rFonts w:eastAsia="SimSun" w:cs="Arial" w:hint="eastAsia"/>
          <w:lang w:eastAsia="zh-CN"/>
        </w:rPr>
        <w:t>的数量都不能超过分配给该设备的</w:t>
      </w:r>
      <w:r w:rsidRPr="00EC331D">
        <w:rPr>
          <w:rFonts w:eastAsia="SimSun" w:cs="Arial" w:hint="eastAsia"/>
          <w:lang w:eastAsia="zh-CN"/>
        </w:rPr>
        <w:t xml:space="preserve"> OSE </w:t>
      </w:r>
      <w:r w:rsidRPr="00EC331D">
        <w:rPr>
          <w:rFonts w:eastAsia="SimSun" w:cs="Arial" w:hint="eastAsia"/>
          <w:lang w:eastAsia="zh-CN"/>
        </w:rPr>
        <w:t>客户端或服务器管理</w:t>
      </w:r>
      <w:r w:rsidRPr="00EC331D">
        <w:rPr>
          <w:rFonts w:eastAsia="SimSun" w:cs="Arial" w:hint="eastAsia"/>
          <w:lang w:eastAsia="zh-CN"/>
        </w:rPr>
        <w:t xml:space="preserve"> SAL </w:t>
      </w:r>
      <w:r w:rsidRPr="00EC331D">
        <w:rPr>
          <w:rFonts w:eastAsia="SimSun" w:cs="Arial" w:hint="eastAsia"/>
          <w:lang w:eastAsia="zh-CN"/>
        </w:rPr>
        <w:t>的数量。</w:t>
      </w:r>
    </w:p>
    <w:p w14:paraId="1B800516" w14:textId="77777777" w:rsidR="00AF0812" w:rsidRPr="00EC331D" w:rsidRDefault="00AF0812" w:rsidP="00AF0812">
      <w:pPr>
        <w:pStyle w:val="PURBody-Indented"/>
        <w:rPr>
          <w:rFonts w:eastAsia="SimSun" w:cs="Arial"/>
          <w:lang w:eastAsia="zh-CN"/>
        </w:rPr>
      </w:pPr>
      <w:r w:rsidRPr="00EC331D">
        <w:rPr>
          <w:rFonts w:eastAsia="SimSun" w:cs="Arial" w:hint="eastAsia"/>
          <w:lang w:eastAsia="zh-CN"/>
        </w:rPr>
        <w:t>对于以下情况，您不需要管理</w:t>
      </w:r>
      <w:r w:rsidRPr="00EC331D">
        <w:rPr>
          <w:rFonts w:eastAsia="SimSun" w:cs="Arial" w:hint="eastAsia"/>
          <w:lang w:eastAsia="zh-CN"/>
        </w:rPr>
        <w:t xml:space="preserve"> SAL</w:t>
      </w:r>
      <w:r w:rsidRPr="00EC331D">
        <w:rPr>
          <w:rFonts w:eastAsia="SimSun" w:cs="Arial" w:hint="eastAsia"/>
          <w:lang w:eastAsia="zh-CN"/>
        </w:rPr>
        <w:t>：</w:t>
      </w:r>
    </w:p>
    <w:p w14:paraId="1B800517" w14:textId="77777777" w:rsidR="00AF0812" w:rsidRPr="00EC331D" w:rsidRDefault="00AF0812" w:rsidP="00AF0812">
      <w:pPr>
        <w:pStyle w:val="PURBullet-Indented"/>
        <w:rPr>
          <w:rFonts w:eastAsia="SimSun" w:cs="Arial"/>
          <w:lang w:eastAsia="zh-CN"/>
        </w:rPr>
      </w:pPr>
      <w:r w:rsidRPr="00EC331D">
        <w:rPr>
          <w:rFonts w:eastAsia="SimSun" w:cs="Arial" w:hint="eastAsia"/>
          <w:lang w:eastAsia="zh-CN"/>
        </w:rPr>
        <w:lastRenderedPageBreak/>
        <w:t>没有运行软件实例的任何</w:t>
      </w:r>
      <w:r w:rsidRPr="00EC331D">
        <w:rPr>
          <w:rFonts w:eastAsia="SimSun" w:cs="Arial" w:hint="eastAsia"/>
          <w:lang w:eastAsia="zh-CN"/>
        </w:rPr>
        <w:t xml:space="preserve"> OSE</w:t>
      </w:r>
      <w:r w:rsidRPr="00EC331D">
        <w:rPr>
          <w:rFonts w:eastAsia="SimSun" w:cs="Arial" w:hint="eastAsia"/>
          <w:lang w:eastAsia="zh-CN"/>
        </w:rPr>
        <w:t>，</w:t>
      </w:r>
    </w:p>
    <w:p w14:paraId="1B800518" w14:textId="77777777" w:rsidR="00AF0812" w:rsidRPr="00EC331D" w:rsidRDefault="00AF0812" w:rsidP="00AF0812">
      <w:pPr>
        <w:pStyle w:val="PURBullet-Indented"/>
        <w:rPr>
          <w:rFonts w:eastAsia="SimSun" w:cs="Arial"/>
          <w:lang w:eastAsia="zh-CN"/>
        </w:rPr>
      </w:pPr>
      <w:r w:rsidRPr="00EC331D">
        <w:rPr>
          <w:rFonts w:eastAsia="SimSun" w:cs="Arial" w:hint="eastAsia"/>
          <w:lang w:eastAsia="zh-CN"/>
        </w:rPr>
        <w:t>任何仅用作网络基础结构的设备（</w:t>
      </w:r>
      <w:r w:rsidRPr="00EC331D">
        <w:rPr>
          <w:rFonts w:eastAsia="SimSun" w:cs="Arial" w:hint="eastAsia"/>
          <w:lang w:eastAsia="zh-CN"/>
        </w:rPr>
        <w:t xml:space="preserve">OSI </w:t>
      </w:r>
      <w:r w:rsidRPr="00EC331D">
        <w:rPr>
          <w:rFonts w:eastAsia="SimSun" w:cs="Arial" w:hint="eastAsia"/>
          <w:lang w:eastAsia="zh-CN"/>
        </w:rPr>
        <w:t>第三层或更低层），或</w:t>
      </w:r>
    </w:p>
    <w:p w14:paraId="1B800519" w14:textId="77777777" w:rsidR="00AF0812" w:rsidRPr="00EC331D" w:rsidRDefault="00AF0812" w:rsidP="00AF0812">
      <w:pPr>
        <w:pStyle w:val="PURBullet-Indented"/>
        <w:rPr>
          <w:rFonts w:eastAsia="SimSun" w:cs="Arial"/>
          <w:lang w:eastAsia="zh-CN"/>
        </w:rPr>
      </w:pPr>
      <w:r w:rsidRPr="00EC331D">
        <w:rPr>
          <w:rFonts w:eastAsia="SimSun" w:cs="Arial" w:hint="eastAsia"/>
          <w:lang w:eastAsia="zh-CN"/>
        </w:rPr>
        <w:t>仅对其执行带外管理的任何设备，您均不需要管理</w:t>
      </w:r>
      <w:r w:rsidRPr="00EC331D">
        <w:rPr>
          <w:rFonts w:eastAsia="SimSun" w:cs="Arial" w:hint="eastAsia"/>
          <w:lang w:eastAsia="zh-CN"/>
        </w:rPr>
        <w:t xml:space="preserve"> SAL</w:t>
      </w:r>
      <w:r w:rsidRPr="00EC331D">
        <w:rPr>
          <w:rFonts w:eastAsia="SimSun" w:cs="Arial" w:hint="eastAsia"/>
          <w:lang w:eastAsia="zh-CN"/>
        </w:rPr>
        <w:t>。“带外管理”包含通过网络连接与硬件管理控制器进行交互，从而监视或管理硬件组件的状态（例如，系统温度、风扇速度、电源开</w:t>
      </w:r>
      <w:r w:rsidRPr="00EC331D">
        <w:rPr>
          <w:rFonts w:eastAsia="SimSun" w:cs="Arial" w:hint="eastAsia"/>
          <w:lang w:eastAsia="zh-CN"/>
        </w:rPr>
        <w:t>/</w:t>
      </w:r>
      <w:r w:rsidRPr="00EC331D">
        <w:rPr>
          <w:rFonts w:eastAsia="SimSun" w:cs="Arial" w:hint="eastAsia"/>
          <w:lang w:eastAsia="zh-CN"/>
        </w:rPr>
        <w:t>关、系统重置、</w:t>
      </w:r>
      <w:r w:rsidRPr="00EC331D">
        <w:rPr>
          <w:rFonts w:eastAsia="SimSun" w:cs="Arial" w:hint="eastAsia"/>
          <w:lang w:eastAsia="zh-CN"/>
        </w:rPr>
        <w:t xml:space="preserve">CPU </w:t>
      </w:r>
      <w:r w:rsidRPr="00EC331D">
        <w:rPr>
          <w:rFonts w:eastAsia="SimSun" w:cs="Arial" w:hint="eastAsia"/>
          <w:lang w:eastAsia="zh-CN"/>
        </w:rPr>
        <w:t>可用性）。对以下组件的利用情况进行监视被视为间接管理</w:t>
      </w:r>
      <w:r w:rsidRPr="00EC331D">
        <w:rPr>
          <w:rFonts w:eastAsia="SimSun" w:cs="Arial" w:hint="eastAsia"/>
          <w:lang w:eastAsia="zh-CN"/>
        </w:rPr>
        <w:t xml:space="preserve"> OSE</w:t>
      </w:r>
      <w:r w:rsidRPr="00EC331D">
        <w:rPr>
          <w:rFonts w:eastAsia="SimSun" w:cs="Arial" w:hint="eastAsia"/>
          <w:lang w:eastAsia="zh-CN"/>
        </w:rPr>
        <w:t>，并且需要管理许可：</w:t>
      </w:r>
      <w:r w:rsidRPr="00EC331D">
        <w:rPr>
          <w:rFonts w:eastAsia="SimSun" w:cs="Arial" w:hint="eastAsia"/>
          <w:lang w:eastAsia="zh-CN"/>
        </w:rPr>
        <w:t>CPU</w:t>
      </w:r>
      <w:r w:rsidRPr="00EC331D">
        <w:rPr>
          <w:rFonts w:eastAsia="SimSun" w:cs="Arial" w:hint="eastAsia"/>
          <w:lang w:eastAsia="zh-CN"/>
        </w:rPr>
        <w:t>、</w:t>
      </w:r>
      <w:r w:rsidRPr="00EC331D">
        <w:rPr>
          <w:rFonts w:eastAsia="SimSun" w:cs="Arial" w:hint="eastAsia"/>
          <w:lang w:eastAsia="zh-CN"/>
        </w:rPr>
        <w:t>RAM</w:t>
      </w:r>
      <w:r w:rsidRPr="00EC331D">
        <w:rPr>
          <w:rFonts w:eastAsia="SimSun" w:cs="Arial" w:hint="eastAsia"/>
          <w:lang w:eastAsia="zh-CN"/>
        </w:rPr>
        <w:t>、</w:t>
      </w:r>
      <w:r w:rsidRPr="00EC331D">
        <w:rPr>
          <w:rFonts w:eastAsia="SimSun" w:cs="Arial" w:hint="eastAsia"/>
          <w:lang w:eastAsia="zh-CN"/>
        </w:rPr>
        <w:t xml:space="preserve">NIC </w:t>
      </w:r>
      <w:r w:rsidRPr="00EC331D">
        <w:rPr>
          <w:rFonts w:eastAsia="SimSun" w:cs="Arial" w:hint="eastAsia"/>
          <w:lang w:eastAsia="zh-CN"/>
        </w:rPr>
        <w:t>或存储。</w:t>
      </w:r>
    </w:p>
    <w:p w14:paraId="1B80051A"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 xml:space="preserve">SAL </w:t>
      </w:r>
      <w:r w:rsidRPr="00EC331D">
        <w:rPr>
          <w:rFonts w:eastAsia="SimSun" w:cs="Arial" w:hint="eastAsia"/>
          <w:lang w:eastAsia="zh-CN"/>
        </w:rPr>
        <w:t>的重新分配</w:t>
      </w:r>
    </w:p>
    <w:p w14:paraId="1B80051B" w14:textId="77777777" w:rsidR="00AF0812" w:rsidRPr="00EC331D" w:rsidRDefault="009A4C7C" w:rsidP="000D4966">
      <w:pPr>
        <w:pStyle w:val="PURBody-Indented"/>
        <w:rPr>
          <w:rFonts w:eastAsia="SimSun" w:cs="Arial"/>
          <w:lang w:eastAsia="zh-CN"/>
        </w:rPr>
      </w:pPr>
      <w:r w:rsidRPr="00EC331D">
        <w:rPr>
          <w:rFonts w:eastAsia="SimSun" w:cs="Arial" w:hint="eastAsia"/>
          <w:lang w:eastAsia="zh-CN"/>
        </w:rPr>
        <w:t>您可以将一台设备的</w:t>
      </w:r>
      <w:r w:rsidRPr="00EC331D">
        <w:rPr>
          <w:rFonts w:eastAsia="SimSun" w:cs="Arial" w:hint="eastAsia"/>
          <w:lang w:eastAsia="zh-CN"/>
        </w:rPr>
        <w:t xml:space="preserve"> OSE </w:t>
      </w:r>
      <w:r w:rsidRPr="00EC331D">
        <w:rPr>
          <w:rFonts w:eastAsia="SimSun" w:cs="Arial" w:hint="eastAsia"/>
          <w:lang w:eastAsia="zh-CN"/>
        </w:rPr>
        <w:t>客户端</w:t>
      </w:r>
      <w:r w:rsidRPr="00EC331D">
        <w:rPr>
          <w:rFonts w:eastAsia="SimSun" w:cs="Arial" w:hint="eastAsia"/>
          <w:lang w:eastAsia="zh-CN"/>
        </w:rPr>
        <w:t xml:space="preserve"> SAL </w:t>
      </w:r>
      <w:r w:rsidRPr="00EC331D">
        <w:rPr>
          <w:rFonts w:eastAsia="SimSun" w:cs="Arial" w:hint="eastAsia"/>
          <w:lang w:eastAsia="zh-CN"/>
        </w:rPr>
        <w:t>重新分配给另一台设备，或将一位用户的用户客户端</w:t>
      </w:r>
      <w:r w:rsidRPr="00EC331D">
        <w:rPr>
          <w:rFonts w:eastAsia="SimSun" w:cs="Arial" w:hint="eastAsia"/>
          <w:lang w:eastAsia="zh-CN"/>
        </w:rPr>
        <w:t xml:space="preserve"> SAL </w:t>
      </w:r>
      <w:r w:rsidRPr="00EC331D">
        <w:rPr>
          <w:rFonts w:eastAsia="SimSun" w:cs="Arial" w:hint="eastAsia"/>
          <w:lang w:eastAsia="zh-CN"/>
        </w:rPr>
        <w:t>重新分配给另一位用户，但不能在同一个日历月中进行，除非您是在第一个设备无法使用时暂时将</w:t>
      </w:r>
      <w:r w:rsidRPr="00EC331D">
        <w:rPr>
          <w:rFonts w:eastAsia="SimSun" w:cs="Arial" w:hint="eastAsia"/>
          <w:lang w:eastAsia="zh-CN"/>
        </w:rPr>
        <w:t xml:space="preserve"> OSE </w:t>
      </w:r>
      <w:r w:rsidRPr="00EC331D">
        <w:rPr>
          <w:rFonts w:eastAsia="SimSun" w:cs="Arial" w:hint="eastAsia"/>
          <w:lang w:eastAsia="zh-CN"/>
        </w:rPr>
        <w:t>客户端</w:t>
      </w:r>
      <w:r w:rsidRPr="00EC331D">
        <w:rPr>
          <w:rFonts w:eastAsia="SimSun" w:cs="Arial" w:hint="eastAsia"/>
          <w:lang w:eastAsia="zh-CN"/>
        </w:rPr>
        <w:t xml:space="preserve"> SAL </w:t>
      </w:r>
      <w:r w:rsidRPr="00EC331D">
        <w:rPr>
          <w:rFonts w:eastAsia="SimSun" w:cs="Arial" w:hint="eastAsia"/>
          <w:lang w:eastAsia="zh-CN"/>
        </w:rPr>
        <w:t>重新分配给替代设备，或在用户不在时暂时将用户客户端</w:t>
      </w:r>
      <w:r w:rsidRPr="00EC331D">
        <w:rPr>
          <w:rFonts w:eastAsia="SimSun" w:cs="Arial" w:hint="eastAsia"/>
          <w:lang w:eastAsia="zh-CN"/>
        </w:rPr>
        <w:t xml:space="preserve"> SAL </w:t>
      </w:r>
      <w:r w:rsidRPr="00EC331D">
        <w:rPr>
          <w:rFonts w:eastAsia="SimSun" w:cs="Arial" w:hint="eastAsia"/>
          <w:lang w:eastAsia="zh-CN"/>
        </w:rPr>
        <w:t>重新分配给临时员工。</w:t>
      </w:r>
    </w:p>
    <w:p w14:paraId="1B80051C"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软件</w:t>
      </w:r>
    </w:p>
    <w:p w14:paraId="1B80051D" w14:textId="77777777" w:rsidR="00094034" w:rsidRPr="00EC331D" w:rsidRDefault="00094034" w:rsidP="00094034">
      <w:pPr>
        <w:pStyle w:val="PURBody-Indented"/>
        <w:rPr>
          <w:rFonts w:eastAsia="SimSun" w:cs="Arial"/>
          <w:lang w:eastAsia="zh-CN"/>
        </w:rPr>
      </w:pPr>
      <w:r w:rsidRPr="00EC331D">
        <w:rPr>
          <w:rFonts w:eastAsia="SimSun" w:cs="Arial" w:hint="eastAsia"/>
          <w:lang w:eastAsia="zh-CN"/>
        </w:rPr>
        <w:t>您可以使用该软件管理：</w:t>
      </w:r>
    </w:p>
    <w:p w14:paraId="1B80051E" w14:textId="77777777" w:rsidR="00094034" w:rsidRPr="00EC331D" w:rsidRDefault="00094034" w:rsidP="00094034">
      <w:pPr>
        <w:pStyle w:val="PURBullet-Indented"/>
        <w:rPr>
          <w:rFonts w:eastAsia="SimSun" w:cs="Arial"/>
          <w:lang w:eastAsia="zh-CN"/>
        </w:rPr>
      </w:pPr>
      <w:r w:rsidRPr="00EC331D">
        <w:rPr>
          <w:rFonts w:eastAsia="SimSun" w:cs="Arial" w:hint="eastAsia"/>
          <w:lang w:eastAsia="zh-CN"/>
        </w:rPr>
        <w:t>一台设备上的任何数量的</w:t>
      </w:r>
      <w:r w:rsidRPr="00EC331D">
        <w:rPr>
          <w:rFonts w:eastAsia="SimSun" w:cs="Arial" w:hint="eastAsia"/>
          <w:lang w:eastAsia="zh-CN"/>
        </w:rPr>
        <w:t xml:space="preserve"> OSE</w:t>
      </w:r>
      <w:r w:rsidRPr="00EC331D">
        <w:rPr>
          <w:rFonts w:eastAsia="SimSun" w:cs="Arial" w:hint="eastAsia"/>
          <w:lang w:eastAsia="zh-CN"/>
        </w:rPr>
        <w:t>（如果您向该设备分配了相同数量的管理</w:t>
      </w:r>
      <w:r w:rsidRPr="00EC331D">
        <w:rPr>
          <w:rFonts w:eastAsia="SimSun" w:cs="Arial" w:hint="eastAsia"/>
          <w:lang w:eastAsia="zh-CN"/>
        </w:rPr>
        <w:t xml:space="preserve"> SAL</w:t>
      </w:r>
      <w:r w:rsidRPr="00EC331D">
        <w:rPr>
          <w:rFonts w:eastAsia="SimSun" w:cs="Arial" w:hint="eastAsia"/>
          <w:lang w:eastAsia="zh-CN"/>
        </w:rPr>
        <w:t>）。</w:t>
      </w:r>
    </w:p>
    <w:p w14:paraId="1B80051F" w14:textId="77777777" w:rsidR="00094034" w:rsidRPr="00EC331D" w:rsidRDefault="00094034" w:rsidP="00094034">
      <w:pPr>
        <w:pStyle w:val="PURBullet-Indented"/>
        <w:rPr>
          <w:rFonts w:eastAsia="SimSun" w:cs="Arial"/>
          <w:lang w:eastAsia="zh-CN"/>
        </w:rPr>
      </w:pPr>
      <w:r w:rsidRPr="00EC331D">
        <w:rPr>
          <w:rFonts w:eastAsia="SimSun" w:cs="Arial" w:hint="eastAsia"/>
          <w:lang w:eastAsia="zh-CN"/>
        </w:rPr>
        <w:t xml:space="preserve">OSE </w:t>
      </w:r>
      <w:r w:rsidRPr="00EC331D">
        <w:rPr>
          <w:rFonts w:eastAsia="SimSun" w:cs="Arial" w:hint="eastAsia"/>
          <w:lang w:eastAsia="zh-CN"/>
        </w:rPr>
        <w:t>用户使用情况（如果您向这些用户分配了管理</w:t>
      </w:r>
      <w:r w:rsidRPr="00EC331D">
        <w:rPr>
          <w:rFonts w:eastAsia="SimSun" w:cs="Arial" w:hint="eastAsia"/>
          <w:lang w:eastAsia="zh-CN"/>
        </w:rPr>
        <w:t xml:space="preserve"> SAL</w:t>
      </w:r>
      <w:r w:rsidRPr="00EC331D">
        <w:rPr>
          <w:rFonts w:eastAsia="SimSun" w:cs="Arial" w:hint="eastAsia"/>
          <w:lang w:eastAsia="zh-CN"/>
        </w:rPr>
        <w:t>）。</w:t>
      </w:r>
    </w:p>
    <w:p w14:paraId="1B800520" w14:textId="77777777" w:rsidR="009A4C7C" w:rsidRPr="00EC331D" w:rsidRDefault="00094034" w:rsidP="009A4C7C">
      <w:pPr>
        <w:pStyle w:val="PURBlueStrong"/>
        <w:rPr>
          <w:rFonts w:eastAsia="SimSun" w:cs="Arial"/>
          <w:lang w:eastAsia="zh-CN"/>
        </w:rPr>
      </w:pPr>
      <w:r w:rsidRPr="00EC331D">
        <w:rPr>
          <w:rStyle w:val="PURBlueStrong-IndentedChar"/>
          <w:rFonts w:eastAsia="SimSun" w:cs="Arial" w:hint="eastAsia"/>
          <w:smallCaps/>
          <w:lang w:eastAsia="zh-CN"/>
        </w:rPr>
        <w:t xml:space="preserve">System Center </w:t>
      </w:r>
      <w:r w:rsidRPr="00EC331D">
        <w:rPr>
          <w:rStyle w:val="PURBlueStrong-IndentedChar"/>
          <w:rFonts w:eastAsia="SimSun" w:cs="Arial" w:hint="eastAsia"/>
          <w:smallCaps/>
          <w:lang w:eastAsia="zh-CN"/>
        </w:rPr>
        <w:t>包</w:t>
      </w:r>
    </w:p>
    <w:p w14:paraId="1B800521" w14:textId="77777777" w:rsidR="009A4C7C" w:rsidRPr="00EC331D" w:rsidRDefault="00094034" w:rsidP="009A4C7C">
      <w:pPr>
        <w:pStyle w:val="PURBody-Indented"/>
        <w:rPr>
          <w:rFonts w:eastAsia="SimSun" w:cs="Arial"/>
          <w:lang w:eastAsia="zh-CN"/>
        </w:rPr>
      </w:pPr>
      <w:r w:rsidRPr="00EC331D">
        <w:rPr>
          <w:rFonts w:eastAsia="SimSun" w:cs="Arial" w:hint="eastAsia"/>
          <w:lang w:eastAsia="zh-CN"/>
        </w:rPr>
        <w:t>相应的</w:t>
      </w:r>
      <w:r w:rsidRPr="00EC331D">
        <w:rPr>
          <w:rFonts w:eastAsia="SimSun" w:cs="Arial" w:hint="eastAsia"/>
          <w:lang w:eastAsia="zh-CN"/>
        </w:rPr>
        <w:t xml:space="preserve"> System Center </w:t>
      </w:r>
      <w:r w:rsidRPr="00EC331D">
        <w:rPr>
          <w:rFonts w:eastAsia="SimSun" w:cs="Arial" w:hint="eastAsia"/>
          <w:lang w:eastAsia="zh-CN"/>
        </w:rPr>
        <w:t>产品的许可条款适用于您对该软件中包括的管理包、配置包、进程包和集成包的使用。</w:t>
      </w:r>
    </w:p>
    <w:p w14:paraId="1B800522" w14:textId="77777777" w:rsidR="0036211F" w:rsidRPr="00EC331D" w:rsidRDefault="0036211F" w:rsidP="0036211F">
      <w:pPr>
        <w:pStyle w:val="PURBlueStrong-Indented"/>
        <w:rPr>
          <w:rFonts w:eastAsia="SimSun" w:cs="Arial"/>
          <w:lang w:eastAsia="zh-CN"/>
        </w:rPr>
      </w:pPr>
      <w:r w:rsidRPr="00EC331D">
        <w:rPr>
          <w:rFonts w:eastAsia="SimSun" w:cs="Arial" w:hint="eastAsia"/>
          <w:lang w:eastAsia="zh-CN"/>
        </w:rPr>
        <w:t>不得复制或分发数据集</w:t>
      </w:r>
    </w:p>
    <w:p w14:paraId="1B800523" w14:textId="77777777" w:rsidR="0036211F" w:rsidRPr="00EC331D" w:rsidRDefault="0036211F" w:rsidP="0036211F">
      <w:pPr>
        <w:pStyle w:val="PURBody-Indented"/>
        <w:rPr>
          <w:rFonts w:eastAsia="SimSun" w:cs="Arial"/>
          <w:lang w:eastAsia="zh-CN"/>
        </w:rPr>
      </w:pPr>
      <w:r w:rsidRPr="00EC331D">
        <w:rPr>
          <w:rFonts w:eastAsia="SimSun" w:cs="Arial" w:hint="eastAsia"/>
          <w:lang w:eastAsia="zh-CN"/>
        </w:rPr>
        <w:t>您不得复制或分发软件中包含的任何数据集（或某个数据集的任何部分）。</w:t>
      </w:r>
    </w:p>
    <w:p w14:paraId="1B800524" w14:textId="77777777" w:rsidR="0036211F" w:rsidRPr="00EC331D" w:rsidRDefault="0036211F" w:rsidP="0036211F">
      <w:pPr>
        <w:pStyle w:val="PURBlueStrong-Indented"/>
        <w:rPr>
          <w:rFonts w:eastAsia="SimSun" w:cs="Arial"/>
          <w:lang w:eastAsia="zh-CN"/>
        </w:rPr>
      </w:pPr>
      <w:r w:rsidRPr="00EC331D">
        <w:rPr>
          <w:rFonts w:eastAsia="SimSun" w:cs="Arial" w:hint="eastAsia"/>
          <w:lang w:eastAsia="zh-CN"/>
        </w:rPr>
        <w:t xml:space="preserve">Windows </w:t>
      </w:r>
      <w:r w:rsidRPr="00EC331D">
        <w:rPr>
          <w:rFonts w:eastAsia="SimSun" w:cs="Arial" w:hint="eastAsia"/>
          <w:lang w:eastAsia="zh-CN"/>
        </w:rPr>
        <w:t>自动安装工具包</w:t>
      </w:r>
    </w:p>
    <w:p w14:paraId="1B800525" w14:textId="77777777" w:rsidR="0036211F" w:rsidRPr="00EC331D" w:rsidRDefault="0036211F" w:rsidP="0036211F">
      <w:pPr>
        <w:pStyle w:val="PURBody-Indented"/>
        <w:rPr>
          <w:rFonts w:eastAsia="SimSun" w:cs="Arial"/>
          <w:lang w:eastAsia="zh-CN"/>
        </w:rPr>
      </w:pPr>
      <w:r w:rsidRPr="00EC331D">
        <w:rPr>
          <w:rFonts w:eastAsia="SimSun" w:cs="Arial" w:hint="eastAsia"/>
          <w:lang w:eastAsia="zh-CN"/>
        </w:rPr>
        <w:t>该服务器软件可能包括</w:t>
      </w:r>
      <w:r w:rsidRPr="00EC331D">
        <w:rPr>
          <w:rFonts w:eastAsia="SimSun" w:cs="Arial" w:hint="eastAsia"/>
          <w:lang w:eastAsia="zh-CN"/>
        </w:rPr>
        <w:t xml:space="preserve"> Windows </w:t>
      </w:r>
      <w:r w:rsidRPr="00EC331D">
        <w:rPr>
          <w:rFonts w:eastAsia="SimSun" w:cs="Arial" w:hint="eastAsia"/>
          <w:lang w:eastAsia="zh-CN"/>
        </w:rPr>
        <w:t>自动安装工具包</w:t>
      </w:r>
      <w:r w:rsidRPr="00EC331D">
        <w:rPr>
          <w:rFonts w:eastAsia="SimSun" w:cs="Arial" w:hint="eastAsia"/>
          <w:lang w:eastAsia="zh-CN"/>
        </w:rPr>
        <w:t xml:space="preserve"> (WAIK)</w:t>
      </w:r>
      <w:r w:rsidRPr="00EC331D">
        <w:rPr>
          <w:rFonts w:eastAsia="SimSun" w:cs="Arial" w:hint="eastAsia"/>
          <w:lang w:eastAsia="zh-CN"/>
        </w:rPr>
        <w:t>。如果包括，则以下许可条款适用于您对该工具包的使用。</w:t>
      </w:r>
    </w:p>
    <w:p w14:paraId="1B800526" w14:textId="77777777" w:rsidR="0036211F" w:rsidRPr="00EC331D" w:rsidRDefault="0036211F" w:rsidP="0036211F">
      <w:pPr>
        <w:pStyle w:val="PURBody-Indented"/>
        <w:rPr>
          <w:rFonts w:eastAsia="SimSun" w:cs="Arial"/>
          <w:lang w:eastAsia="zh-CN"/>
        </w:rPr>
      </w:pPr>
      <w:r w:rsidRPr="00EC331D">
        <w:rPr>
          <w:rFonts w:eastAsia="SimSun" w:cs="Arial" w:hint="eastAsia"/>
          <w:b/>
          <w:lang w:eastAsia="zh-CN"/>
        </w:rPr>
        <w:t xml:space="preserve">Windows </w:t>
      </w:r>
      <w:r w:rsidRPr="00EC331D">
        <w:rPr>
          <w:rFonts w:eastAsia="SimSun" w:cs="Arial" w:hint="eastAsia"/>
          <w:b/>
          <w:lang w:eastAsia="zh-CN"/>
        </w:rPr>
        <w:t>预安装环境：</w:t>
      </w:r>
      <w:r w:rsidRPr="00EC331D">
        <w:rPr>
          <w:rFonts w:eastAsia="SimSun" w:cs="Arial" w:hint="eastAsia"/>
          <w:lang w:eastAsia="zh-CN"/>
        </w:rPr>
        <w:t>您可以安装并使用</w:t>
      </w:r>
      <w:r w:rsidRPr="00EC331D">
        <w:rPr>
          <w:rFonts w:eastAsia="SimSun" w:cs="Arial" w:hint="eastAsia"/>
          <w:lang w:eastAsia="zh-CN"/>
        </w:rPr>
        <w:t xml:space="preserve"> WAIK </w:t>
      </w:r>
      <w:r w:rsidRPr="00EC331D">
        <w:rPr>
          <w:rFonts w:eastAsia="SimSun" w:cs="Arial" w:hint="eastAsia"/>
          <w:lang w:eastAsia="zh-CN"/>
        </w:rPr>
        <w:t>的</w:t>
      </w:r>
      <w:r w:rsidRPr="00EC331D">
        <w:rPr>
          <w:rFonts w:eastAsia="SimSun" w:cs="Arial" w:hint="eastAsia"/>
          <w:lang w:eastAsia="zh-CN"/>
        </w:rPr>
        <w:t xml:space="preserve"> Windows </w:t>
      </w:r>
      <w:r w:rsidRPr="00EC331D">
        <w:rPr>
          <w:rFonts w:eastAsia="SimSun" w:cs="Arial" w:hint="eastAsia"/>
          <w:lang w:eastAsia="zh-CN"/>
        </w:rPr>
        <w:t>预安装环境部分来诊断和恢复</w:t>
      </w:r>
      <w:r w:rsidRPr="00EC331D">
        <w:rPr>
          <w:rFonts w:eastAsia="SimSun" w:cs="Arial" w:hint="eastAsia"/>
          <w:lang w:eastAsia="zh-CN"/>
        </w:rPr>
        <w:t xml:space="preserve"> Windows </w:t>
      </w:r>
      <w:r w:rsidRPr="00EC331D">
        <w:rPr>
          <w:rFonts w:eastAsia="SimSun" w:cs="Arial" w:hint="eastAsia"/>
          <w:lang w:eastAsia="zh-CN"/>
        </w:rPr>
        <w:t>操作系统软件。您不得将该软件用作通用操作系统、瘦客户端、远程桌面客户端或用于任何其他用途。</w:t>
      </w:r>
    </w:p>
    <w:p w14:paraId="1B800527" w14:textId="77777777" w:rsidR="0036211F" w:rsidRPr="00EC331D" w:rsidRDefault="0036211F" w:rsidP="0036211F">
      <w:pPr>
        <w:pStyle w:val="PURBody-Indented"/>
        <w:rPr>
          <w:rFonts w:eastAsia="SimSun" w:cs="Arial"/>
          <w:lang w:eastAsia="zh-CN"/>
        </w:rPr>
      </w:pPr>
      <w:r w:rsidRPr="00EC331D">
        <w:rPr>
          <w:rFonts w:eastAsia="SimSun" w:cs="Arial" w:hint="eastAsia"/>
          <w:b/>
          <w:lang w:eastAsia="zh-CN"/>
        </w:rPr>
        <w:t>ImageX.exe</w:t>
      </w:r>
      <w:r w:rsidRPr="00EC331D">
        <w:rPr>
          <w:rFonts w:eastAsia="SimSun" w:cs="Arial" w:hint="eastAsia"/>
          <w:b/>
          <w:lang w:eastAsia="zh-CN"/>
        </w:rPr>
        <w:t>、</w:t>
      </w:r>
      <w:r w:rsidRPr="00EC331D">
        <w:rPr>
          <w:rFonts w:eastAsia="SimSun" w:cs="Arial" w:hint="eastAsia"/>
          <w:b/>
          <w:lang w:eastAsia="zh-CN"/>
        </w:rPr>
        <w:t>Wimgapi.dll</w:t>
      </w:r>
      <w:r w:rsidRPr="00EC331D">
        <w:rPr>
          <w:rFonts w:eastAsia="SimSun" w:cs="Arial" w:hint="eastAsia"/>
          <w:b/>
          <w:lang w:eastAsia="zh-CN"/>
        </w:rPr>
        <w:t>、</w:t>
      </w:r>
      <w:r w:rsidRPr="00EC331D">
        <w:rPr>
          <w:rFonts w:eastAsia="SimSun" w:cs="Arial" w:hint="eastAsia"/>
          <w:b/>
          <w:lang w:eastAsia="zh-CN"/>
        </w:rPr>
        <w:t xml:space="preserve">Wimfilter </w:t>
      </w:r>
      <w:r w:rsidRPr="00EC331D">
        <w:rPr>
          <w:rFonts w:eastAsia="SimSun" w:cs="Arial" w:hint="eastAsia"/>
          <w:b/>
          <w:lang w:eastAsia="zh-CN"/>
        </w:rPr>
        <w:t>和</w:t>
      </w:r>
      <w:r w:rsidRPr="00EC331D">
        <w:rPr>
          <w:rFonts w:eastAsia="SimSun" w:cs="Arial" w:hint="eastAsia"/>
          <w:b/>
          <w:lang w:eastAsia="zh-CN"/>
        </w:rPr>
        <w:t xml:space="preserve"> Package Manager</w:t>
      </w:r>
      <w:r w:rsidRPr="00EC331D">
        <w:rPr>
          <w:rFonts w:eastAsia="SimSun" w:cs="Arial" w:hint="eastAsia"/>
          <w:b/>
          <w:lang w:eastAsia="zh-CN"/>
        </w:rPr>
        <w:t>：</w:t>
      </w:r>
      <w:r w:rsidRPr="00EC331D">
        <w:rPr>
          <w:rFonts w:eastAsia="SimSun" w:cs="Arial" w:hint="eastAsia"/>
          <w:lang w:eastAsia="zh-CN"/>
        </w:rPr>
        <w:t>您可以安装并使用</w:t>
      </w:r>
      <w:r w:rsidRPr="00EC331D">
        <w:rPr>
          <w:rFonts w:eastAsia="SimSun" w:cs="Arial" w:hint="eastAsia"/>
          <w:lang w:eastAsia="zh-CN"/>
        </w:rPr>
        <w:t xml:space="preserve"> WAIK </w:t>
      </w:r>
      <w:r w:rsidRPr="00EC331D">
        <w:rPr>
          <w:rFonts w:eastAsia="SimSun" w:cs="Arial" w:hint="eastAsia"/>
          <w:lang w:eastAsia="zh-CN"/>
        </w:rPr>
        <w:t>软件的</w:t>
      </w:r>
      <w:r w:rsidRPr="00EC331D">
        <w:rPr>
          <w:rFonts w:eastAsia="SimSun" w:cs="Arial" w:hint="eastAsia"/>
          <w:lang w:eastAsia="zh-CN"/>
        </w:rPr>
        <w:t xml:space="preserve"> ImageX.exe</w:t>
      </w:r>
      <w:r w:rsidRPr="00EC331D">
        <w:rPr>
          <w:rFonts w:eastAsia="SimSun" w:cs="Arial" w:hint="eastAsia"/>
          <w:lang w:eastAsia="zh-CN"/>
        </w:rPr>
        <w:t>、</w:t>
      </w:r>
      <w:r w:rsidRPr="00EC331D">
        <w:rPr>
          <w:rFonts w:eastAsia="SimSun" w:cs="Arial" w:hint="eastAsia"/>
          <w:lang w:eastAsia="zh-CN"/>
        </w:rPr>
        <w:t>Wimgapi.dll</w:t>
      </w:r>
      <w:r w:rsidRPr="00EC331D">
        <w:rPr>
          <w:rFonts w:eastAsia="SimSun" w:cs="Arial" w:hint="eastAsia"/>
          <w:lang w:eastAsia="zh-CN"/>
        </w:rPr>
        <w:t>、</w:t>
      </w:r>
      <w:r w:rsidRPr="00EC331D">
        <w:rPr>
          <w:rFonts w:eastAsia="SimSun" w:cs="Arial" w:hint="eastAsia"/>
          <w:lang w:eastAsia="zh-CN"/>
        </w:rPr>
        <w:t xml:space="preserve">Wimfilter </w:t>
      </w:r>
      <w:r w:rsidRPr="00EC331D">
        <w:rPr>
          <w:rFonts w:eastAsia="SimSun" w:cs="Arial" w:hint="eastAsia"/>
          <w:lang w:eastAsia="zh-CN"/>
        </w:rPr>
        <w:t>和程序包管理器部分来诊断和恢复</w:t>
      </w:r>
      <w:r w:rsidRPr="00EC331D">
        <w:rPr>
          <w:rFonts w:eastAsia="SimSun" w:cs="Arial" w:hint="eastAsia"/>
          <w:lang w:eastAsia="zh-CN"/>
        </w:rPr>
        <w:t xml:space="preserve"> Windows </w:t>
      </w:r>
      <w:r w:rsidRPr="00EC331D">
        <w:rPr>
          <w:rFonts w:eastAsia="SimSun" w:cs="Arial" w:hint="eastAsia"/>
          <w:lang w:eastAsia="zh-CN"/>
        </w:rPr>
        <w:t>操作系统软件。您不得将该软件的这些部分用于备份</w:t>
      </w:r>
      <w:r w:rsidRPr="00EC331D">
        <w:rPr>
          <w:rFonts w:eastAsia="SimSun" w:cs="Arial" w:hint="eastAsia"/>
          <w:lang w:eastAsia="zh-CN"/>
        </w:rPr>
        <w:t xml:space="preserve"> Windows </w:t>
      </w:r>
      <w:r w:rsidRPr="00EC331D">
        <w:rPr>
          <w:rFonts w:eastAsia="SimSun" w:cs="Arial" w:hint="eastAsia"/>
          <w:lang w:eastAsia="zh-CN"/>
        </w:rPr>
        <w:t>操作系统或任何其他用途。</w:t>
      </w:r>
    </w:p>
    <w:p w14:paraId="1B800528" w14:textId="77777777" w:rsidR="0036211F" w:rsidRPr="00EC331D" w:rsidRDefault="0036211F" w:rsidP="0036211F">
      <w:pPr>
        <w:pStyle w:val="PURBlueStrong-Indented"/>
        <w:rPr>
          <w:rFonts w:eastAsia="SimSun" w:cs="Arial"/>
          <w:lang w:eastAsia="zh-CN"/>
        </w:rPr>
      </w:pPr>
      <w:r w:rsidRPr="00EC331D">
        <w:rPr>
          <w:rFonts w:eastAsia="SimSun" w:cs="Arial" w:hint="eastAsia"/>
          <w:lang w:eastAsia="zh-CN"/>
        </w:rPr>
        <w:t>站点层次结构</w:t>
      </w:r>
      <w:r w:rsidRPr="00EC331D">
        <w:rPr>
          <w:rFonts w:eastAsia="SimSun" w:cs="Arial" w:hint="eastAsia"/>
          <w:lang w:eastAsia="zh-CN"/>
        </w:rPr>
        <w:t xml:space="preserve"> </w:t>
      </w:r>
      <w:r w:rsidRPr="00EC331D">
        <w:rPr>
          <w:rFonts w:eastAsia="SimSun" w:cs="Arial" w:hint="eastAsia"/>
          <w:lang w:eastAsia="zh-CN"/>
        </w:rPr>
        <w:t>–</w:t>
      </w:r>
      <w:r w:rsidRPr="00EC331D">
        <w:rPr>
          <w:rFonts w:eastAsia="SimSun" w:cs="Arial" w:hint="eastAsia"/>
          <w:lang w:eastAsia="zh-CN"/>
        </w:rPr>
        <w:t xml:space="preserve"> </w:t>
      </w:r>
      <w:r w:rsidRPr="00EC331D">
        <w:rPr>
          <w:rFonts w:eastAsia="SimSun" w:cs="Arial" w:hint="eastAsia"/>
          <w:lang w:eastAsia="zh-CN"/>
        </w:rPr>
        <w:t>地理视图</w:t>
      </w:r>
    </w:p>
    <w:p w14:paraId="1B800529" w14:textId="77777777" w:rsidR="0036211F" w:rsidRPr="00EC331D" w:rsidRDefault="0036211F" w:rsidP="0036211F">
      <w:pPr>
        <w:pStyle w:val="PURBody-Indented"/>
        <w:rPr>
          <w:rFonts w:eastAsia="SimSun" w:cs="Arial"/>
          <w:lang w:eastAsia="zh-CN"/>
        </w:rPr>
      </w:pPr>
      <w:r w:rsidRPr="00EC331D">
        <w:rPr>
          <w:rFonts w:eastAsia="SimSun" w:cs="Arial" w:hint="eastAsia"/>
          <w:lang w:eastAsia="zh-CN"/>
        </w:rPr>
        <w:t xml:space="preserve">System Center 2012 R2 </w:t>
      </w:r>
      <w:r w:rsidRPr="00EC331D">
        <w:rPr>
          <w:rFonts w:eastAsia="SimSun" w:cs="Arial" w:hint="eastAsia"/>
          <w:lang w:eastAsia="zh-CN"/>
        </w:rPr>
        <w:t>服务器软件包括通过</w:t>
      </w:r>
      <w:r w:rsidRPr="00EC331D">
        <w:rPr>
          <w:rFonts w:eastAsia="SimSun" w:cs="Arial" w:hint="eastAsia"/>
          <w:lang w:eastAsia="zh-CN"/>
        </w:rPr>
        <w:t xml:space="preserve"> Bing Maps</w:t>
      </w:r>
      <w:r w:rsidRPr="00EC331D">
        <w:rPr>
          <w:rFonts w:eastAsia="SimSun" w:cs="Arial" w:hint="eastAsia"/>
          <w:lang w:eastAsia="zh-CN"/>
        </w:rPr>
        <w:t>（或后续品牌）应用程序编程接口（以下简称</w:t>
      </w:r>
      <w:r w:rsidRPr="00CB45F1">
        <w:rPr>
          <w:rFonts w:eastAsia="SimSun" w:cs="Arial"/>
          <w:lang w:eastAsia="zh-CN"/>
        </w:rPr>
        <w:t>“Bing Maps API”</w:t>
      </w:r>
      <w:r w:rsidRPr="00EC331D">
        <w:rPr>
          <w:rFonts w:eastAsia="SimSun" w:cs="Arial" w:hint="eastAsia"/>
          <w:lang w:eastAsia="zh-CN"/>
        </w:rPr>
        <w:t>）检索地图、图像和其他数据等内容的功能。此功能的目的是在地图、空中图和混合图像的顶部显示站点数据。您可以使用此功能，在您的屏幕上显示站点数据或打印包括该显示内容的书面报告。此功能只能结合软件中集成的访问方法和方式来实现。您不得以其他方式复制、存储、归档或创建通过</w:t>
      </w:r>
      <w:r w:rsidRPr="00EC331D">
        <w:rPr>
          <w:rFonts w:eastAsia="SimSun" w:cs="Arial" w:hint="eastAsia"/>
          <w:lang w:eastAsia="zh-CN"/>
        </w:rPr>
        <w:t xml:space="preserve"> Bing Maps API </w:t>
      </w:r>
      <w:r w:rsidRPr="00EC331D">
        <w:rPr>
          <w:rFonts w:eastAsia="SimSun" w:cs="Arial" w:hint="eastAsia"/>
          <w:lang w:eastAsia="zh-CN"/>
        </w:rPr>
        <w:t>获得的内容数据库。即便通过</w:t>
      </w:r>
      <w:r w:rsidRPr="00EC331D">
        <w:rPr>
          <w:rFonts w:eastAsia="SimSun" w:cs="Arial" w:hint="eastAsia"/>
          <w:lang w:eastAsia="zh-CN"/>
        </w:rPr>
        <w:t xml:space="preserve"> Bing Maps API </w:t>
      </w:r>
      <w:r w:rsidRPr="00EC331D">
        <w:rPr>
          <w:rFonts w:eastAsia="SimSun" w:cs="Arial" w:hint="eastAsia"/>
          <w:lang w:eastAsia="zh-CN"/>
        </w:rPr>
        <w:t>提供了以下功能，您也不得出于任何目的使用这些功能：</w:t>
      </w:r>
    </w:p>
    <w:p w14:paraId="1B80052A" w14:textId="77777777" w:rsidR="0036211F" w:rsidRPr="00EC331D" w:rsidRDefault="0036211F" w:rsidP="003B5A77">
      <w:pPr>
        <w:pStyle w:val="PURBullet-Indented"/>
        <w:numPr>
          <w:ilvl w:val="0"/>
          <w:numId w:val="11"/>
        </w:numPr>
        <w:rPr>
          <w:rFonts w:eastAsia="SimSun" w:cs="Arial"/>
          <w:lang w:eastAsia="zh-CN"/>
        </w:rPr>
      </w:pPr>
      <w:r w:rsidRPr="00EC331D">
        <w:rPr>
          <w:rFonts w:eastAsia="SimSun" w:cs="Arial" w:hint="eastAsia"/>
          <w:lang w:eastAsia="zh-CN"/>
        </w:rPr>
        <w:t xml:space="preserve">Bing Maps API </w:t>
      </w:r>
      <w:r w:rsidRPr="00EC331D">
        <w:rPr>
          <w:rFonts w:eastAsia="SimSun" w:cs="Arial" w:hint="eastAsia"/>
          <w:lang w:eastAsia="zh-CN"/>
        </w:rPr>
        <w:t>提供基于传感器的指南</w:t>
      </w:r>
      <w:r w:rsidRPr="00EC331D">
        <w:rPr>
          <w:rFonts w:eastAsia="SimSun" w:cs="Arial" w:hint="eastAsia"/>
          <w:lang w:eastAsia="zh-CN"/>
        </w:rPr>
        <w:t>/</w:t>
      </w:r>
      <w:r w:rsidRPr="00EC331D">
        <w:rPr>
          <w:rFonts w:eastAsia="SimSun" w:cs="Arial" w:hint="eastAsia"/>
          <w:lang w:eastAsia="zh-CN"/>
        </w:rPr>
        <w:t>路线、</w:t>
      </w:r>
    </w:p>
    <w:p w14:paraId="1B80052B" w14:textId="77777777" w:rsidR="0036211F" w:rsidRPr="00EC331D" w:rsidRDefault="0036211F" w:rsidP="003B5A77">
      <w:pPr>
        <w:pStyle w:val="PURBullet-Indented"/>
        <w:numPr>
          <w:ilvl w:val="0"/>
          <w:numId w:val="11"/>
        </w:numPr>
        <w:rPr>
          <w:rFonts w:eastAsia="SimSun" w:cs="Arial"/>
          <w:lang w:eastAsia="zh-CN"/>
        </w:rPr>
      </w:pPr>
      <w:r w:rsidRPr="00EC331D">
        <w:rPr>
          <w:rFonts w:eastAsia="SimSun" w:cs="Arial" w:hint="eastAsia"/>
          <w:lang w:eastAsia="zh-CN"/>
        </w:rPr>
        <w:t>任何道路交通数据或鸟瞰图像（或相关元数据）。</w:t>
      </w:r>
    </w:p>
    <w:p w14:paraId="1B80052C" w14:textId="77777777" w:rsidR="0036211F" w:rsidRPr="00EC331D" w:rsidRDefault="0036211F" w:rsidP="0036211F">
      <w:pPr>
        <w:pStyle w:val="PURBody-Indented"/>
        <w:rPr>
          <w:rFonts w:eastAsia="SimSun" w:cs="Arial"/>
          <w:lang w:eastAsia="zh-CN"/>
        </w:rPr>
      </w:pPr>
      <w:r w:rsidRPr="00EC331D">
        <w:rPr>
          <w:rFonts w:eastAsia="SimSun" w:cs="Arial" w:hint="eastAsia"/>
          <w:lang w:eastAsia="zh-CN"/>
        </w:rPr>
        <w:t>您不得删除、最小化、阻止或修改软件中所含以下任何内容，包括通过软件提供给您的任何内容：</w:t>
      </w:r>
    </w:p>
    <w:p w14:paraId="1B80052D" w14:textId="77777777" w:rsidR="0036211F" w:rsidRPr="00EC331D" w:rsidRDefault="0036211F" w:rsidP="003B5A77">
      <w:pPr>
        <w:pStyle w:val="PURBullet-Indented"/>
        <w:numPr>
          <w:ilvl w:val="0"/>
          <w:numId w:val="11"/>
        </w:numPr>
        <w:rPr>
          <w:rFonts w:eastAsia="SimSun" w:cs="Arial"/>
          <w:lang w:eastAsia="zh-CN"/>
        </w:rPr>
      </w:pPr>
      <w:r w:rsidRPr="00EC331D">
        <w:rPr>
          <w:rFonts w:eastAsia="SimSun" w:cs="Arial" w:hint="eastAsia"/>
          <w:lang w:eastAsia="zh-CN"/>
        </w:rPr>
        <w:t>徽标、</w:t>
      </w:r>
    </w:p>
    <w:p w14:paraId="1B80052E" w14:textId="77777777" w:rsidR="0036211F" w:rsidRPr="00EC331D" w:rsidRDefault="0036211F" w:rsidP="003B5A77">
      <w:pPr>
        <w:pStyle w:val="PURBullet-Indented"/>
        <w:numPr>
          <w:ilvl w:val="0"/>
          <w:numId w:val="11"/>
        </w:numPr>
        <w:rPr>
          <w:rFonts w:eastAsia="SimSun" w:cs="Arial"/>
          <w:lang w:eastAsia="zh-CN"/>
        </w:rPr>
      </w:pPr>
      <w:r w:rsidRPr="00EC331D">
        <w:rPr>
          <w:rFonts w:eastAsia="SimSun" w:cs="Arial" w:hint="eastAsia"/>
          <w:lang w:eastAsia="zh-CN"/>
        </w:rPr>
        <w:t>商标、</w:t>
      </w:r>
    </w:p>
    <w:p w14:paraId="1B80052F" w14:textId="77777777" w:rsidR="0036211F" w:rsidRPr="00EC331D" w:rsidRDefault="0036211F" w:rsidP="003B5A77">
      <w:pPr>
        <w:pStyle w:val="PURBullet-Indented"/>
        <w:numPr>
          <w:ilvl w:val="0"/>
          <w:numId w:val="11"/>
        </w:numPr>
        <w:rPr>
          <w:rFonts w:eastAsia="SimSun" w:cs="Arial"/>
          <w:lang w:eastAsia="zh-CN"/>
        </w:rPr>
      </w:pPr>
      <w:r w:rsidRPr="00EC331D">
        <w:rPr>
          <w:rFonts w:eastAsia="SimSun" w:cs="Arial" w:hint="eastAsia"/>
          <w:lang w:eastAsia="zh-CN"/>
        </w:rPr>
        <w:t>版权、</w:t>
      </w:r>
    </w:p>
    <w:p w14:paraId="1B800530" w14:textId="77777777" w:rsidR="0036211F" w:rsidRPr="00EC331D" w:rsidRDefault="0036211F" w:rsidP="003B5A77">
      <w:pPr>
        <w:pStyle w:val="PURBullet-Indented"/>
        <w:numPr>
          <w:ilvl w:val="0"/>
          <w:numId w:val="11"/>
        </w:numPr>
        <w:rPr>
          <w:rFonts w:eastAsia="SimSun" w:cs="Arial"/>
          <w:lang w:eastAsia="zh-CN"/>
        </w:rPr>
      </w:pPr>
      <w:r w:rsidRPr="00EC331D">
        <w:rPr>
          <w:rFonts w:eastAsia="SimSun" w:cs="Arial" w:hint="eastAsia"/>
          <w:lang w:eastAsia="zh-CN"/>
        </w:rPr>
        <w:t>数字水印，或</w:t>
      </w:r>
    </w:p>
    <w:p w14:paraId="1B800531" w14:textId="77777777" w:rsidR="0036211F" w:rsidRPr="00EC331D" w:rsidRDefault="0036211F" w:rsidP="003B5A77">
      <w:pPr>
        <w:pStyle w:val="PURBullet-Indented"/>
        <w:numPr>
          <w:ilvl w:val="0"/>
          <w:numId w:val="11"/>
        </w:numPr>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或其供应商的其他声明。</w:t>
      </w:r>
    </w:p>
    <w:p w14:paraId="1B800532" w14:textId="77777777" w:rsidR="0036211F" w:rsidRPr="00EC331D" w:rsidRDefault="0036211F" w:rsidP="0036211F">
      <w:pPr>
        <w:pStyle w:val="PURBody-Indented"/>
        <w:rPr>
          <w:rFonts w:eastAsia="SimSun" w:cs="Arial"/>
          <w:lang w:eastAsia="zh-CN"/>
        </w:rPr>
      </w:pPr>
      <w:r w:rsidRPr="00EC331D">
        <w:rPr>
          <w:rFonts w:eastAsia="SimSun" w:cs="Arial" w:hint="eastAsia"/>
          <w:lang w:eastAsia="zh-CN"/>
        </w:rPr>
        <w:t>您对</w:t>
      </w:r>
      <w:r w:rsidRPr="00EC331D">
        <w:rPr>
          <w:rFonts w:eastAsia="SimSun" w:cs="Arial" w:hint="eastAsia"/>
          <w:lang w:eastAsia="zh-CN"/>
        </w:rPr>
        <w:t xml:space="preserve"> Bing Maps API </w:t>
      </w:r>
      <w:r w:rsidRPr="00EC331D">
        <w:rPr>
          <w:rFonts w:eastAsia="SimSun" w:cs="Arial" w:hint="eastAsia"/>
          <w:lang w:eastAsia="zh-CN"/>
        </w:rPr>
        <w:t>和相关内容的使用也应遵守</w:t>
      </w:r>
      <w:r w:rsidRPr="00EC331D">
        <w:rPr>
          <w:rFonts w:eastAsia="SimSun" w:cs="Arial" w:hint="eastAsia"/>
          <w:lang w:eastAsia="zh-CN"/>
        </w:rPr>
        <w:t xml:space="preserve"> </w:t>
      </w:r>
      <w:hyperlink r:id="rId139" w:history="1">
        <w:r w:rsidRPr="00EC331D">
          <w:rPr>
            <w:rStyle w:val="Hyperlink"/>
            <w:rFonts w:eastAsia="SimSun" w:cs="Arial" w:hint="eastAsia"/>
            <w:lang w:eastAsia="zh-CN"/>
          </w:rPr>
          <w:t>http://go.microsoft.com/?linkid=9710837</w:t>
        </w:r>
      </w:hyperlink>
      <w:r w:rsidRPr="00EC331D">
        <w:rPr>
          <w:rFonts w:eastAsia="SimSun" w:cs="Arial" w:hint="eastAsia"/>
          <w:lang w:eastAsia="zh-CN"/>
        </w:rPr>
        <w:t xml:space="preserve"> </w:t>
      </w:r>
      <w:r w:rsidRPr="00EC331D">
        <w:rPr>
          <w:rFonts w:eastAsia="SimSun" w:cs="Arial" w:hint="eastAsia"/>
          <w:lang w:eastAsia="zh-CN"/>
        </w:rPr>
        <w:t>上的附加条款和条件。</w:t>
      </w:r>
    </w:p>
    <w:p w14:paraId="1B800533" w14:textId="77777777" w:rsidR="0036211F" w:rsidRPr="00EC331D" w:rsidRDefault="0036211F" w:rsidP="0036211F">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534" w14:textId="77777777" w:rsidR="0036211F" w:rsidRPr="00EC331D" w:rsidRDefault="0036211F" w:rsidP="00C91D99">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535" w14:textId="77777777" w:rsidR="00F60F84" w:rsidRPr="00EC331D" w:rsidRDefault="00F60F84" w:rsidP="0036211F">
      <w:pPr>
        <w:pStyle w:val="PURBody-Indented"/>
        <w:rPr>
          <w:rFonts w:eastAsia="SimSun" w:cs="Arial"/>
          <w:lang w:eastAsia="zh-CN"/>
        </w:rPr>
      </w:pPr>
    </w:p>
    <w:p w14:paraId="1B800536" w14:textId="77777777" w:rsidR="00F60F84" w:rsidRPr="00A6230F" w:rsidRDefault="009A4C7C" w:rsidP="00F60F84">
      <w:pPr>
        <w:pStyle w:val="PURHeading2"/>
        <w:pBdr>
          <w:bottom w:val="single" w:sz="4" w:space="1" w:color="auto"/>
        </w:pBdr>
        <w:rPr>
          <w:rFonts w:ascii="Arial" w:eastAsia="SimSun" w:hAnsi="Arial" w:cs="Arial"/>
          <w:b/>
          <w:bCs/>
          <w:lang w:eastAsia="zh-CN"/>
        </w:rPr>
      </w:pPr>
      <w:bookmarkStart w:id="367" w:name="SALTerms_Desktop"/>
      <w:r w:rsidRPr="00A6230F">
        <w:rPr>
          <w:rFonts w:ascii="Arial" w:eastAsia="SimSun" w:hAnsi="Arial" w:cs="Arial" w:hint="eastAsia"/>
          <w:b/>
          <w:bCs/>
          <w:lang w:eastAsia="zh-CN"/>
        </w:rPr>
        <w:t>桌面应用程序</w:t>
      </w:r>
      <w:bookmarkEnd w:id="367"/>
    </w:p>
    <w:p w14:paraId="1B800537" w14:textId="77777777" w:rsidR="001F7A9F" w:rsidRPr="00EC331D" w:rsidRDefault="001F7A9F" w:rsidP="00A50403">
      <w:pPr>
        <w:pStyle w:val="PURBullet-Indented"/>
        <w:numPr>
          <w:ilvl w:val="0"/>
          <w:numId w:val="0"/>
        </w:numPr>
        <w:rPr>
          <w:rFonts w:eastAsia="SimSun" w:cs="Arial"/>
          <w:lang w:eastAsia="zh-CN"/>
        </w:rPr>
        <w:sectPr w:rsidR="001F7A9F" w:rsidRPr="00EC331D" w:rsidSect="000807B2">
          <w:type w:val="continuous"/>
          <w:pgSz w:w="12240" w:h="15840" w:code="1"/>
          <w:pgMar w:top="1166" w:right="720" w:bottom="720" w:left="720" w:header="432" w:footer="288" w:gutter="0"/>
          <w:cols w:space="360"/>
          <w:docGrid w:linePitch="360"/>
        </w:sectPr>
      </w:pPr>
    </w:p>
    <w:p w14:paraId="1B800538" w14:textId="77777777" w:rsidR="00BF78C0" w:rsidRPr="00EC331D" w:rsidRDefault="00BF78C0" w:rsidP="00DA1A17">
      <w:pPr>
        <w:pStyle w:val="PURBullet-Indented"/>
        <w:rPr>
          <w:rFonts w:eastAsia="SimSun" w:cs="Arial"/>
          <w:lang w:eastAsia="zh-CN"/>
        </w:rPr>
      </w:pPr>
      <w:r w:rsidRPr="00EC331D">
        <w:rPr>
          <w:rFonts w:eastAsia="SimSun" w:cs="Arial" w:hint="eastAsia"/>
          <w:lang w:eastAsia="zh-CN"/>
        </w:rPr>
        <w:lastRenderedPageBreak/>
        <w:t xml:space="preserve">Office </w:t>
      </w:r>
      <w:r w:rsidRPr="00EC331D">
        <w:rPr>
          <w:rFonts w:eastAsia="SimSun" w:cs="Arial" w:hint="eastAsia"/>
          <w:lang w:eastAsia="zh-CN"/>
        </w:rPr>
        <w:t>多语言包</w:t>
      </w:r>
      <w:r w:rsidRPr="00EC331D">
        <w:rPr>
          <w:rFonts w:eastAsia="SimSun" w:cs="Arial" w:hint="eastAsia"/>
          <w:lang w:eastAsia="zh-CN"/>
        </w:rPr>
        <w:t xml:space="preserve"> 2013</w:t>
      </w:r>
    </w:p>
    <w:p w14:paraId="1B800539" w14:textId="77777777" w:rsidR="00BF78C0" w:rsidRPr="00EC331D" w:rsidRDefault="00BF78C0" w:rsidP="00DA1A17">
      <w:pPr>
        <w:pStyle w:val="PURBullet-Indented"/>
        <w:rPr>
          <w:rFonts w:eastAsia="SimSun" w:cs="Arial"/>
          <w:lang w:eastAsia="zh-CN"/>
        </w:rPr>
      </w:pPr>
      <w:r w:rsidRPr="00EC331D">
        <w:rPr>
          <w:rFonts w:eastAsia="SimSun" w:cs="Arial" w:hint="eastAsia"/>
          <w:lang w:eastAsia="zh-CN"/>
        </w:rPr>
        <w:t>Office Professional Plus 2013</w:t>
      </w:r>
    </w:p>
    <w:p w14:paraId="1B80053A" w14:textId="77777777" w:rsidR="00FA0FD5" w:rsidRPr="00EC331D" w:rsidRDefault="00FA0FD5" w:rsidP="00DA1A17">
      <w:pPr>
        <w:pStyle w:val="PURBullet-Indented"/>
        <w:rPr>
          <w:rFonts w:eastAsia="SimSun" w:cs="Arial"/>
          <w:lang w:eastAsia="zh-CN"/>
        </w:rPr>
      </w:pPr>
      <w:r w:rsidRPr="00EC331D">
        <w:rPr>
          <w:rFonts w:eastAsia="SimSun" w:cs="Arial" w:hint="eastAsia"/>
          <w:lang w:eastAsia="zh-CN"/>
        </w:rPr>
        <w:t>Office Standard 2013</w:t>
      </w:r>
    </w:p>
    <w:p w14:paraId="1B80053B" w14:textId="77777777" w:rsidR="008B1CCE" w:rsidRPr="00EC331D" w:rsidRDefault="008B1CCE" w:rsidP="00DA1A17">
      <w:pPr>
        <w:pStyle w:val="PURBullet-Indented"/>
        <w:rPr>
          <w:rFonts w:eastAsia="SimSun" w:cs="Arial"/>
          <w:lang w:eastAsia="zh-CN"/>
        </w:rPr>
      </w:pPr>
      <w:r w:rsidRPr="00EC331D">
        <w:rPr>
          <w:rFonts w:eastAsia="SimSun" w:cs="Arial" w:hint="eastAsia"/>
          <w:lang w:eastAsia="zh-CN"/>
        </w:rPr>
        <w:lastRenderedPageBreak/>
        <w:t>Project 2013 Professional</w:t>
      </w:r>
    </w:p>
    <w:p w14:paraId="1B80053C" w14:textId="77777777" w:rsidR="00234924" w:rsidRPr="00EC331D" w:rsidRDefault="00BF78C0" w:rsidP="00DA1A17">
      <w:pPr>
        <w:pStyle w:val="PURBullet-Indented"/>
        <w:rPr>
          <w:rFonts w:eastAsia="SimSun" w:cs="Arial"/>
          <w:lang w:eastAsia="zh-CN"/>
        </w:rPr>
      </w:pPr>
      <w:r w:rsidRPr="00EC331D">
        <w:rPr>
          <w:rFonts w:eastAsia="SimSun" w:cs="Arial" w:hint="eastAsia"/>
          <w:lang w:eastAsia="zh-CN"/>
        </w:rPr>
        <w:t>Project 2013 Standard</w:t>
      </w:r>
    </w:p>
    <w:p w14:paraId="1B80053D" w14:textId="77777777" w:rsidR="00FA0FD5" w:rsidRPr="00EC331D" w:rsidRDefault="00FA0FD5" w:rsidP="00DA1A17">
      <w:pPr>
        <w:pStyle w:val="PURBullet-Indented"/>
        <w:rPr>
          <w:rFonts w:eastAsia="SimSun" w:cs="Arial"/>
          <w:lang w:eastAsia="zh-CN"/>
        </w:rPr>
      </w:pPr>
      <w:r w:rsidRPr="00EC331D">
        <w:rPr>
          <w:rFonts w:eastAsia="SimSun" w:cs="Arial" w:hint="eastAsia"/>
          <w:lang w:eastAsia="zh-CN"/>
        </w:rPr>
        <w:t>Visio 2013 Professional</w:t>
      </w:r>
    </w:p>
    <w:p w14:paraId="1B80053E" w14:textId="77777777" w:rsidR="008B1CCE" w:rsidRPr="00EC331D" w:rsidRDefault="008B1CCE" w:rsidP="00DA1A17">
      <w:pPr>
        <w:pStyle w:val="PURBullet-Indented"/>
        <w:rPr>
          <w:rFonts w:eastAsia="SimSun" w:cs="Arial"/>
          <w:lang w:eastAsia="zh-CN"/>
        </w:rPr>
      </w:pPr>
      <w:r w:rsidRPr="00EC331D">
        <w:rPr>
          <w:rFonts w:eastAsia="SimSun" w:cs="Arial" w:hint="eastAsia"/>
          <w:lang w:eastAsia="zh-CN"/>
        </w:rPr>
        <w:lastRenderedPageBreak/>
        <w:t>Visio 2013 Standard</w:t>
      </w:r>
    </w:p>
    <w:p w14:paraId="1B80053F" w14:textId="77777777" w:rsidR="008B1CCE" w:rsidRPr="00EC331D" w:rsidRDefault="00830DCA" w:rsidP="00DA1A17">
      <w:pPr>
        <w:pStyle w:val="PURBullet-Indented"/>
        <w:rPr>
          <w:rFonts w:eastAsia="SimSun" w:cs="Arial"/>
          <w:lang w:eastAsia="zh-CN"/>
        </w:rPr>
      </w:pPr>
      <w:r w:rsidRPr="00EC331D">
        <w:rPr>
          <w:rFonts w:eastAsia="SimSun" w:cs="Arial" w:hint="eastAsia"/>
          <w:lang w:eastAsia="zh-CN"/>
        </w:rPr>
        <w:t>Visual Studio Premium 2013</w:t>
      </w:r>
    </w:p>
    <w:p w14:paraId="1B800540" w14:textId="77777777" w:rsidR="00FA0FD5" w:rsidRPr="00EC331D" w:rsidRDefault="00830DCA" w:rsidP="00DA1A17">
      <w:pPr>
        <w:pStyle w:val="PURBullet-Indented"/>
        <w:rPr>
          <w:rFonts w:eastAsia="SimSun" w:cs="Arial"/>
          <w:lang w:eastAsia="zh-CN"/>
        </w:rPr>
      </w:pPr>
      <w:r w:rsidRPr="00EC331D">
        <w:rPr>
          <w:rFonts w:eastAsia="SimSun" w:cs="Arial" w:hint="eastAsia"/>
          <w:lang w:eastAsia="zh-CN"/>
        </w:rPr>
        <w:t>Visual Studio Professional 2013</w:t>
      </w:r>
    </w:p>
    <w:p w14:paraId="1B800541" w14:textId="77777777" w:rsidR="00BF78C0" w:rsidRPr="00EC331D" w:rsidRDefault="00830DCA" w:rsidP="00DA1A17">
      <w:pPr>
        <w:pStyle w:val="PURBullet-Indented"/>
        <w:rPr>
          <w:rFonts w:eastAsia="SimSun" w:cs="Arial"/>
          <w:lang w:eastAsia="zh-CN"/>
        </w:rPr>
      </w:pPr>
      <w:r w:rsidRPr="00EC331D">
        <w:rPr>
          <w:rFonts w:eastAsia="SimSun" w:cs="Arial" w:hint="eastAsia"/>
          <w:lang w:eastAsia="zh-CN"/>
        </w:rPr>
        <w:lastRenderedPageBreak/>
        <w:t>Visual Studio Ultimate 2013</w:t>
      </w:r>
    </w:p>
    <w:p w14:paraId="1B800542" w14:textId="77777777" w:rsidR="00BF78C0" w:rsidRPr="00EC331D" w:rsidRDefault="00BF78C0" w:rsidP="00DA1A17">
      <w:pPr>
        <w:pStyle w:val="PURBullet-Indented"/>
        <w:rPr>
          <w:rFonts w:eastAsia="SimSun" w:cs="Arial"/>
          <w:lang w:eastAsia="zh-CN"/>
        </w:rPr>
      </w:pPr>
      <w:r w:rsidRPr="00EC331D">
        <w:rPr>
          <w:rFonts w:eastAsia="SimSun" w:cs="Arial" w:hint="eastAsia"/>
          <w:lang w:eastAsia="zh-CN"/>
        </w:rPr>
        <w:t>Visual Studio Test Professional 2013</w:t>
      </w:r>
    </w:p>
    <w:p w14:paraId="1B800543" w14:textId="77777777" w:rsidR="00EE7C5B" w:rsidRPr="00EC331D" w:rsidRDefault="00EE7C5B" w:rsidP="00EE7C5B">
      <w:pPr>
        <w:pStyle w:val="PURBullet-Indented"/>
        <w:numPr>
          <w:ilvl w:val="0"/>
          <w:numId w:val="0"/>
        </w:numPr>
        <w:ind w:left="270"/>
        <w:rPr>
          <w:rFonts w:eastAsia="SimSun" w:cs="Arial"/>
          <w:lang w:eastAsia="zh-CN"/>
        </w:rPr>
      </w:pPr>
    </w:p>
    <w:p w14:paraId="1B800544" w14:textId="77777777" w:rsidR="001F7A9F" w:rsidRPr="00EC331D" w:rsidRDefault="001F7A9F" w:rsidP="0052042E">
      <w:pPr>
        <w:pStyle w:val="PURBullet-Indented"/>
        <w:numPr>
          <w:ilvl w:val="0"/>
          <w:numId w:val="0"/>
        </w:numPr>
        <w:ind w:left="486" w:hanging="216"/>
        <w:rPr>
          <w:rFonts w:eastAsia="SimSun" w:cs="Arial"/>
          <w:lang w:eastAsia="zh-CN"/>
        </w:rPr>
        <w:sectPr w:rsidR="001F7A9F" w:rsidRPr="00EC331D" w:rsidSect="000807B2">
          <w:type w:val="continuous"/>
          <w:pgSz w:w="12240" w:h="15840" w:code="1"/>
          <w:pgMar w:top="1166" w:right="720" w:bottom="720" w:left="720" w:header="432" w:footer="288" w:gutter="0"/>
          <w:cols w:num="2" w:space="360"/>
          <w:docGrid w:linePitch="360"/>
        </w:sectPr>
      </w:pPr>
    </w:p>
    <w:p w14:paraId="1B800545" w14:textId="77777777" w:rsidR="001F7A9F" w:rsidRPr="00EC331D" w:rsidRDefault="001F7A9F" w:rsidP="00A50403">
      <w:pPr>
        <w:pStyle w:val="PURBlueStrong"/>
        <w:rPr>
          <w:rFonts w:eastAsia="SimSun" w:cs="Arial"/>
          <w:lang w:eastAsia="zh-CN"/>
        </w:rPr>
      </w:pPr>
    </w:p>
    <w:p w14:paraId="1B800546" w14:textId="77777777" w:rsidR="009A4C7C" w:rsidRPr="00EC331D" w:rsidRDefault="009A4C7C" w:rsidP="009A4C7C">
      <w:pPr>
        <w:pStyle w:val="PURBlueStrong"/>
        <w:rPr>
          <w:rFonts w:eastAsia="SimSun" w:cs="Arial"/>
          <w:lang w:eastAsia="zh-CN"/>
        </w:rPr>
      </w:pPr>
      <w:r w:rsidRPr="00EC331D">
        <w:rPr>
          <w:rStyle w:val="PURBlueStrong-IndentedChar"/>
          <w:rFonts w:eastAsia="SimSun" w:cs="Arial" w:hint="eastAsia"/>
          <w:smallCaps/>
          <w:lang w:eastAsia="zh-CN"/>
        </w:rPr>
        <w:t>订户访问许可</w:t>
      </w:r>
      <w:r w:rsidRPr="00EC331D">
        <w:rPr>
          <w:rStyle w:val="PURBlueStrong-IndentedChar"/>
          <w:rFonts w:eastAsia="SimSun" w:cs="Arial" w:hint="eastAsia"/>
          <w:smallCaps/>
          <w:lang w:eastAsia="zh-CN"/>
        </w:rPr>
        <w:t xml:space="preserve"> (SAL)</w:t>
      </w:r>
    </w:p>
    <w:p w14:paraId="1B800547" w14:textId="77777777" w:rsidR="009A4C7C" w:rsidRPr="00EC331D" w:rsidRDefault="009A4C7C" w:rsidP="00902B3A">
      <w:pPr>
        <w:pStyle w:val="PURBody-Indented"/>
        <w:rPr>
          <w:rFonts w:eastAsia="SimSun" w:cs="Arial"/>
          <w:lang w:eastAsia="zh-CN"/>
        </w:rPr>
      </w:pPr>
      <w:r w:rsidRPr="00EC331D">
        <w:rPr>
          <w:rFonts w:eastAsia="SimSun" w:cs="Arial" w:hint="eastAsia"/>
          <w:lang w:eastAsia="zh-CN"/>
        </w:rPr>
        <w:t>您必须为有权直接或间接访问您的软件实例的每位用户获取并分配一个</w:t>
      </w:r>
      <w:r w:rsidRPr="00EC331D">
        <w:rPr>
          <w:rFonts w:eastAsia="SimSun" w:cs="Arial" w:hint="eastAsia"/>
          <w:lang w:eastAsia="zh-CN"/>
        </w:rPr>
        <w:t xml:space="preserve"> SAL</w:t>
      </w:r>
      <w:r w:rsidRPr="00EC331D">
        <w:rPr>
          <w:rFonts w:eastAsia="SimSun" w:cs="Arial" w:hint="eastAsia"/>
          <w:lang w:eastAsia="zh-CN"/>
        </w:rPr>
        <w:t>，而不管他们是否实际访问软件。不提供设备</w:t>
      </w:r>
      <w:r w:rsidRPr="00EC331D">
        <w:rPr>
          <w:rFonts w:eastAsia="SimSun" w:cs="Arial" w:hint="eastAsia"/>
          <w:lang w:eastAsia="zh-CN"/>
        </w:rPr>
        <w:t xml:space="preserve"> SAL</w:t>
      </w:r>
      <w:r w:rsidRPr="00EC331D">
        <w:rPr>
          <w:rFonts w:eastAsia="SimSun" w:cs="Arial" w:hint="eastAsia"/>
          <w:lang w:eastAsia="zh-CN"/>
        </w:rPr>
        <w:t>，但在“产品特定许可条款”一节中指明的产品除外。硬件分区或刀片被视为单独的设备。</w:t>
      </w:r>
    </w:p>
    <w:p w14:paraId="1B800548" w14:textId="77777777" w:rsidR="009D10D5" w:rsidRPr="00EC331D" w:rsidRDefault="00C827EE" w:rsidP="009A4C7C">
      <w:pPr>
        <w:pStyle w:val="PURBody-Indented"/>
        <w:rPr>
          <w:rFonts w:eastAsia="SimSun" w:cs="Arial"/>
          <w:lang w:eastAsia="zh-CN"/>
        </w:rPr>
      </w:pPr>
      <w:r w:rsidRPr="00EC331D">
        <w:rPr>
          <w:rStyle w:val="PURBlueStrong-IndentedChar"/>
          <w:rFonts w:eastAsia="SimSun" w:cs="Arial" w:hint="eastAsia"/>
          <w:lang w:eastAsia="zh-CN"/>
        </w:rPr>
        <w:t xml:space="preserve">SAL </w:t>
      </w:r>
      <w:r w:rsidRPr="00EC331D">
        <w:rPr>
          <w:rStyle w:val="PURBlueStrong-IndentedChar"/>
          <w:rFonts w:eastAsia="SimSun" w:cs="Arial" w:hint="eastAsia"/>
          <w:lang w:eastAsia="zh-CN"/>
        </w:rPr>
        <w:t>类型</w:t>
      </w:r>
      <w:r w:rsidRPr="00EC331D">
        <w:rPr>
          <w:rFonts w:eastAsia="SimSun" w:cs="Arial" w:hint="eastAsia"/>
          <w:lang w:eastAsia="zh-CN"/>
        </w:rPr>
        <w:t>有一种类型的</w:t>
      </w:r>
      <w:r w:rsidRPr="00EC331D">
        <w:rPr>
          <w:rFonts w:eastAsia="SimSun" w:cs="Arial" w:hint="eastAsia"/>
          <w:lang w:eastAsia="zh-CN"/>
        </w:rPr>
        <w:t xml:space="preserve"> SAL</w:t>
      </w:r>
      <w:r w:rsidRPr="00EC331D">
        <w:rPr>
          <w:rFonts w:eastAsia="SimSun" w:cs="Arial" w:hint="eastAsia"/>
          <w:lang w:eastAsia="zh-CN"/>
        </w:rPr>
        <w:t>：用户</w:t>
      </w:r>
      <w:r w:rsidRPr="00EC331D">
        <w:rPr>
          <w:rFonts w:eastAsia="SimSun" w:cs="Arial" w:hint="eastAsia"/>
          <w:lang w:eastAsia="zh-CN"/>
        </w:rPr>
        <w:t xml:space="preserve"> SAL</w:t>
      </w:r>
      <w:r w:rsidRPr="00EC331D">
        <w:rPr>
          <w:rFonts w:eastAsia="SimSun" w:cs="Arial" w:hint="eastAsia"/>
          <w:lang w:eastAsia="zh-CN"/>
        </w:rPr>
        <w:t>。</w:t>
      </w:r>
    </w:p>
    <w:p w14:paraId="1B800549" w14:textId="77777777" w:rsidR="009A4C7C" w:rsidRPr="00EC331D" w:rsidRDefault="00C827EE" w:rsidP="009A4C7C">
      <w:pPr>
        <w:pStyle w:val="PURBody-Indented"/>
        <w:rPr>
          <w:rFonts w:eastAsia="SimSun" w:cs="Arial"/>
          <w:lang w:eastAsia="zh-CN"/>
        </w:rPr>
      </w:pPr>
      <w:r w:rsidRPr="00EC331D">
        <w:rPr>
          <w:rStyle w:val="Strong"/>
          <w:rFonts w:eastAsia="SimSun" w:cs="Arial" w:hint="eastAsia"/>
          <w:lang w:eastAsia="zh-CN"/>
        </w:rPr>
        <w:t>用户</w:t>
      </w:r>
      <w:r w:rsidRPr="00EC331D">
        <w:rPr>
          <w:rStyle w:val="Strong"/>
          <w:rFonts w:eastAsia="SimSun" w:cs="Arial" w:hint="eastAsia"/>
          <w:lang w:eastAsia="zh-CN"/>
        </w:rPr>
        <w:t xml:space="preserve"> SAL</w:t>
      </w:r>
      <w:r w:rsidRPr="00EC331D">
        <w:rPr>
          <w:rStyle w:val="Strong"/>
          <w:rFonts w:eastAsia="SimSun" w:cs="Arial" w:hint="eastAsia"/>
          <w:lang w:eastAsia="zh-CN"/>
        </w:rPr>
        <w:t>：</w:t>
      </w:r>
      <w:r w:rsidRPr="00EC331D">
        <w:rPr>
          <w:rFonts w:eastAsia="SimSun" w:cs="Arial" w:hint="eastAsia"/>
          <w:lang w:eastAsia="zh-CN"/>
        </w:rPr>
        <w:t>每个用户</w:t>
      </w:r>
      <w:r w:rsidRPr="00EC331D">
        <w:rPr>
          <w:rFonts w:eastAsia="SimSun" w:cs="Arial" w:hint="eastAsia"/>
          <w:lang w:eastAsia="zh-CN"/>
        </w:rPr>
        <w:t xml:space="preserve"> SAL </w:t>
      </w:r>
      <w:r w:rsidRPr="00EC331D">
        <w:rPr>
          <w:rFonts w:eastAsia="SimSun" w:cs="Arial" w:hint="eastAsia"/>
          <w:lang w:eastAsia="zh-CN"/>
        </w:rPr>
        <w:t>允许一位用户使用任意设备访问和使用该软件。</w:t>
      </w:r>
    </w:p>
    <w:p w14:paraId="1B80054A"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用户</w:t>
      </w:r>
      <w:r w:rsidRPr="00EC331D">
        <w:rPr>
          <w:rFonts w:eastAsia="SimSun" w:cs="Arial" w:hint="eastAsia"/>
          <w:lang w:eastAsia="zh-CN"/>
        </w:rPr>
        <w:t xml:space="preserve"> SAL </w:t>
      </w:r>
      <w:r w:rsidRPr="00EC331D">
        <w:rPr>
          <w:rFonts w:eastAsia="SimSun" w:cs="Arial" w:hint="eastAsia"/>
          <w:lang w:eastAsia="zh-CN"/>
        </w:rPr>
        <w:t>的并发连接</w:t>
      </w:r>
    </w:p>
    <w:p w14:paraId="1B80054B" w14:textId="77777777" w:rsidR="00923EF2" w:rsidRPr="00EC331D" w:rsidRDefault="00923EF2" w:rsidP="00902B3A">
      <w:pPr>
        <w:pStyle w:val="PURBody-Indented"/>
        <w:rPr>
          <w:rFonts w:eastAsia="SimSun" w:cs="Arial"/>
          <w:lang w:eastAsia="zh-CN"/>
        </w:rPr>
      </w:pPr>
      <w:r w:rsidRPr="00EC331D">
        <w:rPr>
          <w:rFonts w:eastAsia="SimSun" w:cs="Arial" w:hint="eastAsia"/>
          <w:lang w:eastAsia="zh-CN"/>
        </w:rPr>
        <w:t>必须为运行服务器软件（使用多个设备）的服务器的各个并发连接分别获取一个</w:t>
      </w:r>
      <w:r w:rsidRPr="00EC331D">
        <w:rPr>
          <w:rFonts w:eastAsia="SimSun" w:cs="Arial" w:hint="eastAsia"/>
          <w:lang w:eastAsia="zh-CN"/>
        </w:rPr>
        <w:t xml:space="preserve"> SAL</w:t>
      </w:r>
      <w:r w:rsidRPr="00EC331D">
        <w:rPr>
          <w:rFonts w:eastAsia="SimSun" w:cs="Arial" w:hint="eastAsia"/>
          <w:lang w:eastAsia="zh-CN"/>
        </w:rPr>
        <w:t>。例如，您必须为需要在一天的不同时间从计算机和单独的膝上型计算机访问服务器软件的用户获取一个</w:t>
      </w:r>
      <w:r w:rsidRPr="00EC331D">
        <w:rPr>
          <w:rFonts w:eastAsia="SimSun" w:cs="Arial" w:hint="eastAsia"/>
          <w:lang w:eastAsia="zh-CN"/>
        </w:rPr>
        <w:t xml:space="preserve"> SAL</w:t>
      </w:r>
      <w:r w:rsidRPr="00EC331D">
        <w:rPr>
          <w:rFonts w:eastAsia="SimSun" w:cs="Arial" w:hint="eastAsia"/>
          <w:lang w:eastAsia="zh-CN"/>
        </w:rPr>
        <w:t>。但如果该用户需要同时从两台设备访问软件，则必须为该用户获取两个</w:t>
      </w:r>
      <w:r w:rsidRPr="00EC331D">
        <w:rPr>
          <w:rFonts w:eastAsia="SimSun" w:cs="Arial" w:hint="eastAsia"/>
          <w:lang w:eastAsia="zh-CN"/>
        </w:rPr>
        <w:t xml:space="preserve"> SAL</w:t>
      </w:r>
      <w:r w:rsidRPr="00EC331D">
        <w:rPr>
          <w:rFonts w:eastAsia="SimSun" w:cs="Arial" w:hint="eastAsia"/>
          <w:lang w:eastAsia="zh-CN"/>
        </w:rPr>
        <w:t>。</w:t>
      </w:r>
    </w:p>
    <w:p w14:paraId="1B80054C" w14:textId="77777777" w:rsidR="009A4C7C" w:rsidRPr="00EC331D" w:rsidRDefault="009A4C7C" w:rsidP="00A324A8">
      <w:pPr>
        <w:pStyle w:val="PURBlueStrong"/>
        <w:rPr>
          <w:rFonts w:eastAsia="SimSun" w:cs="Arial"/>
          <w:lang w:eastAsia="zh-CN"/>
        </w:rPr>
      </w:pPr>
      <w:r w:rsidRPr="00EC331D">
        <w:rPr>
          <w:rStyle w:val="PURBlueStrong-IndentedChar"/>
          <w:rFonts w:eastAsia="SimSun" w:cs="Arial" w:hint="eastAsia"/>
          <w:smallCaps/>
          <w:lang w:eastAsia="zh-CN"/>
        </w:rPr>
        <w:t xml:space="preserve">SAL </w:t>
      </w:r>
      <w:r w:rsidRPr="00EC331D">
        <w:rPr>
          <w:rStyle w:val="PURBlueStrong-IndentedChar"/>
          <w:rFonts w:eastAsia="SimSun" w:cs="Arial" w:hint="eastAsia"/>
          <w:smallCaps/>
          <w:lang w:eastAsia="zh-CN"/>
        </w:rPr>
        <w:t>的转让</w:t>
      </w:r>
    </w:p>
    <w:p w14:paraId="1B80054D" w14:textId="77777777" w:rsidR="00893CE7" w:rsidRPr="00EC331D" w:rsidRDefault="009A4C7C" w:rsidP="00D6363C">
      <w:pPr>
        <w:pStyle w:val="PURBody-Indented"/>
        <w:rPr>
          <w:rFonts w:eastAsia="SimSun" w:cs="Arial"/>
          <w:lang w:eastAsia="zh-CN"/>
        </w:rPr>
      </w:pPr>
      <w:r w:rsidRPr="00EC331D">
        <w:rPr>
          <w:rFonts w:eastAsia="SimSun" w:cs="Arial" w:hint="eastAsia"/>
          <w:szCs w:val="18"/>
          <w:lang w:eastAsia="zh-CN"/>
        </w:rPr>
        <w:t>您可</w:t>
      </w:r>
      <w:r w:rsidRPr="00EC331D">
        <w:rPr>
          <w:rFonts w:eastAsia="SimSun" w:cs="Arial" w:hint="eastAsia"/>
          <w:lang w:eastAsia="zh-CN"/>
        </w:rPr>
        <w:t>将您的用户</w:t>
      </w:r>
      <w:r w:rsidRPr="00EC331D">
        <w:rPr>
          <w:rFonts w:eastAsia="SimSun" w:cs="Arial" w:hint="eastAsia"/>
          <w:lang w:eastAsia="zh-CN"/>
        </w:rPr>
        <w:t xml:space="preserve"> SAL </w:t>
      </w:r>
      <w:r w:rsidRPr="00EC331D">
        <w:rPr>
          <w:rFonts w:eastAsia="SimSun" w:cs="Arial" w:hint="eastAsia"/>
          <w:lang w:eastAsia="zh-CN"/>
        </w:rPr>
        <w:t>从一个用户转让给另一个用户，但不得在同一个日历月，除非您在相应用户缺席时临时将您的用户</w:t>
      </w:r>
      <w:r w:rsidRPr="00EC331D">
        <w:rPr>
          <w:rFonts w:eastAsia="SimSun" w:cs="Arial" w:hint="eastAsia"/>
          <w:lang w:eastAsia="zh-CN"/>
        </w:rPr>
        <w:t xml:space="preserve"> SAL </w:t>
      </w:r>
      <w:r w:rsidRPr="00EC331D">
        <w:rPr>
          <w:rFonts w:eastAsia="SimSun" w:cs="Arial" w:hint="eastAsia"/>
          <w:lang w:eastAsia="zh-CN"/>
        </w:rPr>
        <w:t>转让给临时工作人员。</w:t>
      </w:r>
    </w:p>
    <w:p w14:paraId="1B80054E" w14:textId="77777777" w:rsidR="005F0630" w:rsidRPr="00EC331D" w:rsidRDefault="005F0630" w:rsidP="005F0630">
      <w:pPr>
        <w:pStyle w:val="PURBlueStrong"/>
        <w:rPr>
          <w:rFonts w:eastAsia="SimSun" w:cs="Arial"/>
          <w:lang w:eastAsia="zh-CN"/>
        </w:rPr>
      </w:pPr>
      <w:r w:rsidRPr="00EC331D">
        <w:rPr>
          <w:rFonts w:eastAsia="SimSun" w:cs="Arial" w:hint="eastAsia"/>
          <w:lang w:eastAsia="zh-CN"/>
        </w:rPr>
        <w:t xml:space="preserve">Windows Server </w:t>
      </w:r>
      <w:r w:rsidRPr="00EC331D">
        <w:rPr>
          <w:rFonts w:eastAsia="SimSun" w:cs="Arial" w:hint="eastAsia"/>
          <w:lang w:eastAsia="zh-CN"/>
        </w:rPr>
        <w:t>远程桌面服务的使用</w:t>
      </w:r>
    </w:p>
    <w:p w14:paraId="1B80054F" w14:textId="77777777" w:rsidR="005F0630" w:rsidRPr="00EC331D" w:rsidRDefault="005F0630" w:rsidP="005F0630">
      <w:pPr>
        <w:pStyle w:val="PURBody-Indented"/>
        <w:rPr>
          <w:rFonts w:eastAsia="SimSun" w:cs="Arial"/>
          <w:lang w:eastAsia="zh-CN"/>
        </w:rPr>
      </w:pPr>
      <w:r w:rsidRPr="00EC331D">
        <w:rPr>
          <w:rFonts w:eastAsia="SimSun" w:cs="Arial" w:hint="eastAsia"/>
          <w:lang w:eastAsia="zh-CN"/>
        </w:rPr>
        <w:t>如果桌面应用程序（如</w:t>
      </w:r>
      <w:r w:rsidRPr="00EC331D">
        <w:rPr>
          <w:rFonts w:eastAsia="SimSun" w:cs="Arial" w:hint="eastAsia"/>
          <w:lang w:eastAsia="zh-CN"/>
        </w:rPr>
        <w:t xml:space="preserve"> Office</w:t>
      </w:r>
      <w:r w:rsidRPr="00EC331D">
        <w:rPr>
          <w:rFonts w:eastAsia="SimSun" w:cs="Arial" w:hint="eastAsia"/>
          <w:lang w:eastAsia="zh-CN"/>
        </w:rPr>
        <w:t>）的使用是通过直接或间接访问托管图形用户界面的服务器软件（如</w:t>
      </w:r>
      <w:r w:rsidRPr="00EC331D">
        <w:rPr>
          <w:rFonts w:eastAsia="SimSun" w:cs="Arial" w:hint="eastAsia"/>
          <w:lang w:eastAsia="zh-CN"/>
        </w:rPr>
        <w:t xml:space="preserve"> Windows Server</w:t>
      </w:r>
      <w:r w:rsidRPr="00EC331D">
        <w:rPr>
          <w:rFonts w:eastAsia="SimSun" w:cs="Arial" w:hint="eastAsia"/>
          <w:lang w:eastAsia="zh-CN"/>
        </w:rPr>
        <w:t>）来进行的（使用</w:t>
      </w:r>
      <w:r w:rsidRPr="00EC331D">
        <w:rPr>
          <w:rFonts w:eastAsia="SimSun" w:cs="Arial" w:hint="eastAsia"/>
          <w:lang w:eastAsia="zh-CN"/>
        </w:rPr>
        <w:t xml:space="preserve"> Windows Server </w:t>
      </w:r>
      <w:r w:rsidRPr="00EC331D">
        <w:rPr>
          <w:rFonts w:eastAsia="SimSun" w:cs="Arial" w:hint="eastAsia"/>
          <w:lang w:eastAsia="zh-CN"/>
        </w:rPr>
        <w:t>远程桌面服务功能或其他技术），则该桌面应用程序的交付需要</w:t>
      </w:r>
      <w:r w:rsidRPr="00EC331D">
        <w:rPr>
          <w:rFonts w:eastAsia="SimSun" w:cs="Arial" w:hint="eastAsia"/>
          <w:lang w:eastAsia="zh-CN"/>
        </w:rPr>
        <w:t xml:space="preserve"> Windows Server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。有关如何分配服务器软件</w:t>
      </w:r>
      <w:r w:rsidRPr="00EC331D">
        <w:rPr>
          <w:rFonts w:eastAsia="SimSun" w:cs="Arial" w:hint="eastAsia"/>
          <w:lang w:eastAsia="zh-CN"/>
        </w:rPr>
        <w:t xml:space="preserve"> SAL</w:t>
      </w:r>
      <w:r w:rsidRPr="00EC331D">
        <w:rPr>
          <w:rFonts w:eastAsia="SimSun" w:cs="Arial" w:hint="eastAsia"/>
          <w:lang w:eastAsia="zh-CN"/>
        </w:rPr>
        <w:t>，请参阅上面服务器软件</w:t>
      </w:r>
      <w:r w:rsidRPr="00EC331D">
        <w:rPr>
          <w:rFonts w:eastAsia="SimSun" w:cs="Arial" w:hint="eastAsia"/>
          <w:lang w:eastAsia="zh-CN"/>
        </w:rPr>
        <w:t xml:space="preserve"> SAL </w:t>
      </w:r>
      <w:r w:rsidRPr="00EC331D">
        <w:rPr>
          <w:rFonts w:eastAsia="SimSun" w:cs="Arial" w:hint="eastAsia"/>
          <w:lang w:eastAsia="zh-CN"/>
        </w:rPr>
        <w:t>的“通用条款”一节。</w:t>
      </w:r>
    </w:p>
    <w:p w14:paraId="1B800550" w14:textId="77777777" w:rsidR="00893CE7" w:rsidRPr="00EC331D" w:rsidRDefault="00BC2F8A" w:rsidP="00CD6E9D">
      <w:pPr>
        <w:pStyle w:val="PURBullet-Indented"/>
        <w:keepLines/>
        <w:numPr>
          <w:ilvl w:val="0"/>
          <w:numId w:val="0"/>
        </w:numPr>
        <w:ind w:left="547"/>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551" w14:textId="77777777" w:rsidR="009A4C7C" w:rsidRPr="00EC331D" w:rsidRDefault="00830DCA" w:rsidP="009A4C7C">
      <w:pPr>
        <w:pStyle w:val="PURHeading1"/>
        <w:rPr>
          <w:rFonts w:eastAsia="SimSun" w:cs="Arial"/>
          <w:lang w:eastAsia="zh-CN"/>
        </w:rPr>
      </w:pPr>
      <w:r w:rsidRPr="00EC331D">
        <w:rPr>
          <w:rFonts w:eastAsia="SimSun" w:cs="Arial" w:hint="eastAsia"/>
          <w:lang w:eastAsia="zh-CN"/>
        </w:rPr>
        <w:t>产品特定许可条款</w:t>
      </w:r>
    </w:p>
    <w:p w14:paraId="1B800552" w14:textId="77777777" w:rsidR="009A4C7C" w:rsidRPr="00EC331D" w:rsidRDefault="009A4C7C" w:rsidP="009A4C7C">
      <w:pPr>
        <w:pStyle w:val="PURProductName"/>
        <w:rPr>
          <w:rFonts w:eastAsia="SimSun" w:cs="Arial"/>
          <w:lang w:eastAsia="zh-CN"/>
        </w:rPr>
      </w:pPr>
      <w:bookmarkStart w:id="368" w:name="_Toc299519115"/>
      <w:bookmarkStart w:id="369" w:name="_Toc299531547"/>
      <w:bookmarkStart w:id="370" w:name="_Toc299531871"/>
      <w:bookmarkStart w:id="371" w:name="_Toc299957154"/>
      <w:bookmarkStart w:id="372" w:name="_Toc346536856"/>
      <w:bookmarkStart w:id="373" w:name="_Toc346895309"/>
      <w:bookmarkStart w:id="374" w:name="_Toc339280320"/>
      <w:bookmarkStart w:id="375" w:name="_Toc339280463"/>
      <w:bookmarkStart w:id="376" w:name="_Toc363552794"/>
      <w:bookmarkStart w:id="377" w:name="_Toc363552857"/>
      <w:bookmarkStart w:id="378" w:name="_Toc378682157"/>
      <w:bookmarkStart w:id="379" w:name="_Toc378682259"/>
      <w:bookmarkStart w:id="380" w:name="_Toc371268271"/>
      <w:bookmarkStart w:id="381" w:name="_Toc371268337"/>
      <w:bookmarkStart w:id="382" w:name="_Toc381959873"/>
      <w:bookmarkStart w:id="383" w:name="_Toc381959914"/>
      <w:r w:rsidRPr="00EC331D">
        <w:rPr>
          <w:rFonts w:eastAsia="SimSun" w:cs="Arial" w:hint="eastAsia"/>
          <w:lang w:eastAsia="zh-CN"/>
        </w:rPr>
        <w:t xml:space="preserve">Exchange Server 2013 Standard </w:t>
      </w:r>
      <w:r w:rsidRPr="00EC331D">
        <w:rPr>
          <w:rFonts w:eastAsia="SimSun" w:cs="Arial" w:hint="eastAsia"/>
          <w:lang w:eastAsia="zh-CN"/>
        </w:rPr>
        <w:t>和</w:t>
      </w:r>
      <w:r w:rsidRPr="00EC331D">
        <w:rPr>
          <w:rFonts w:eastAsia="SimSun" w:cs="Arial" w:hint="eastAsia"/>
          <w:lang w:eastAsia="zh-CN"/>
        </w:rPr>
        <w:t xml:space="preserve"> Enterprise</w:t>
      </w:r>
      <w:bookmarkEnd w:id="368"/>
      <w:bookmarkEnd w:id="369"/>
      <w:bookmarkEnd w:id="370"/>
      <w:bookmarkEnd w:id="371"/>
      <w:bookmarkEnd w:id="372"/>
      <w:bookmarkEnd w:id="373"/>
      <w:bookmarkEnd w:id="374"/>
      <w:bookmarkEnd w:id="375"/>
      <w:bookmarkEnd w:id="376"/>
      <w:bookmarkEnd w:id="377"/>
      <w:bookmarkEnd w:id="378"/>
      <w:bookmarkEnd w:id="379"/>
      <w:bookmarkEnd w:id="380"/>
      <w:bookmarkEnd w:id="381"/>
      <w:bookmarkEnd w:id="382"/>
      <w:bookmarkEnd w:id="383"/>
      <w:r w:rsidRPr="00EC331D">
        <w:rPr>
          <w:rFonts w:eastAsia="SimSun" w:cs="Arial" w:hint="eastAsia"/>
          <w:lang w:eastAsia="zh-CN"/>
        </w:rPr>
        <w:fldChar w:fldCharType="begin"/>
      </w:r>
      <w:r w:rsidRPr="00EC331D">
        <w:rPr>
          <w:rFonts w:eastAsia="SimSun" w:cs="Arial" w:hint="eastAsia"/>
          <w:lang w:eastAsia="zh-CN"/>
        </w:rPr>
        <w:instrText xml:space="preserve">XE "Exchange Server 2013 Standard </w:instrText>
      </w:r>
      <w:r w:rsidRPr="00EC331D">
        <w:rPr>
          <w:rFonts w:eastAsia="SimSun" w:cs="Arial" w:hint="eastAsia"/>
          <w:lang w:eastAsia="zh-CN"/>
        </w:rPr>
        <w:instrText>和</w:instrText>
      </w:r>
      <w:r w:rsidRPr="00EC331D">
        <w:rPr>
          <w:rFonts w:eastAsia="SimSun" w:cs="Arial" w:hint="eastAsia"/>
          <w:lang w:eastAsia="zh-CN"/>
        </w:rPr>
        <w:instrText xml:space="preserve"> Enterprise"</w:instrText>
      </w:r>
      <w:r w:rsidRPr="00EC331D">
        <w:rPr>
          <w:rFonts w:eastAsia="SimSun" w:cs="Arial" w:hint="eastAsia"/>
          <w:lang w:eastAsia="zh-CN"/>
        </w:rPr>
        <w:fldChar w:fldCharType="end"/>
      </w:r>
    </w:p>
    <w:p w14:paraId="1B800553"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EC331D" w14:paraId="1B800556" w14:textId="77777777" w:rsidTr="00CA5725">
        <w:tc>
          <w:tcPr>
            <w:tcW w:w="2444" w:type="pct"/>
            <w:tcBorders>
              <w:top w:val="single" w:sz="4" w:space="0" w:color="auto"/>
            </w:tcBorders>
          </w:tcPr>
          <w:p w14:paraId="1B800554" w14:textId="77777777" w:rsidR="009A4C7C" w:rsidRPr="00C94B3A" w:rsidRDefault="008F7770" w:rsidP="008F7770">
            <w:pPr>
              <w:pStyle w:val="PURLMSH"/>
              <w:rPr>
                <w:rFonts w:eastAsia="SimSun" w:cs="Arial"/>
                <w:lang w:eastAsia="zh-CN"/>
              </w:rPr>
            </w:pPr>
            <w:r w:rsidRPr="00C94B3A">
              <w:rPr>
                <w:rFonts w:eastAsia="SimSun" w:cs="Arial" w:hint="eastAsia"/>
                <w:lang w:eastAsia="zh-CN"/>
              </w:rPr>
              <w:t xml:space="preserve">SAL </w:t>
            </w:r>
            <w:r w:rsidRPr="00C94B3A">
              <w:rPr>
                <w:rFonts w:eastAsia="SimSun" w:cs="Arial" w:hint="eastAsia"/>
                <w:lang w:eastAsia="zh-CN"/>
              </w:rPr>
              <w:t>一般条款的适用部分：</w:t>
            </w:r>
            <w:hyperlink w:anchor="SALTerms_Server" w:history="1">
              <w:r w:rsidRPr="00C94B3A">
                <w:rPr>
                  <w:rStyle w:val="Hyperlink"/>
                  <w:rFonts w:eastAsia="SimSun" w:cs="Arial" w:hint="eastAsia"/>
                  <w:lang w:eastAsia="zh-CN"/>
                </w:rPr>
                <w:t>服务器软件</w:t>
              </w:r>
            </w:hyperlink>
          </w:p>
        </w:tc>
        <w:tc>
          <w:tcPr>
            <w:tcW w:w="2556" w:type="pct"/>
            <w:gridSpan w:val="2"/>
            <w:tcBorders>
              <w:top w:val="single" w:sz="4" w:space="0" w:color="auto"/>
            </w:tcBorders>
          </w:tcPr>
          <w:p w14:paraId="1B800555" w14:textId="77777777" w:rsidR="009A4C7C" w:rsidRPr="00C94B3A" w:rsidRDefault="004F154D" w:rsidP="009A4C7C">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9A4C7C" w:rsidRPr="00EC331D" w14:paraId="1B800559" w14:textId="77777777" w:rsidTr="00CA5725">
        <w:tc>
          <w:tcPr>
            <w:tcW w:w="2444" w:type="pct"/>
          </w:tcPr>
          <w:p w14:paraId="1B800557" w14:textId="77777777" w:rsidR="00F418D0" w:rsidRPr="00C94B3A" w:rsidRDefault="009A4C7C" w:rsidP="009A4C7C">
            <w:pPr>
              <w:pStyle w:val="PURLMSH"/>
              <w:rPr>
                <w:rFonts w:eastAsia="SimSun" w:cs="Arial"/>
                <w:i/>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56" w:type="pct"/>
            <w:gridSpan w:val="2"/>
          </w:tcPr>
          <w:p w14:paraId="1B800558" w14:textId="77777777" w:rsidR="009A4C7C" w:rsidRPr="00C94B3A" w:rsidRDefault="00D73DED" w:rsidP="009A4C7C">
            <w:pPr>
              <w:pStyle w:val="PURLMSH"/>
              <w:rPr>
                <w:rFonts w:eastAsia="SimSun" w:cs="Arial"/>
                <w:b/>
                <w:lang w:eastAsia="zh-CN"/>
              </w:rPr>
            </w:pPr>
            <w:r w:rsidRPr="00C94B3A">
              <w:rPr>
                <w:rFonts w:eastAsia="SimSun" w:cs="Arial" w:hint="eastAsia"/>
                <w:lang w:eastAsia="zh-CN"/>
              </w:rPr>
              <w:t>有资格通过数据中心提供商的服务器享受软件服务：</w:t>
            </w:r>
            <w:r w:rsidRPr="00C94B3A">
              <w:rPr>
                <w:rFonts w:eastAsia="SimSun" w:cs="Arial" w:hint="eastAsia"/>
                <w:b/>
                <w:lang w:eastAsia="zh-CN"/>
              </w:rPr>
              <w:t>是</w:t>
            </w:r>
          </w:p>
        </w:tc>
      </w:tr>
      <w:tr w:rsidR="009A4C7C" w:rsidRPr="00EC331D" w14:paraId="1B80055B" w14:textId="77777777" w:rsidTr="00CA5725">
        <w:tc>
          <w:tcPr>
            <w:tcW w:w="5000" w:type="pct"/>
            <w:gridSpan w:val="3"/>
            <w:shd w:val="clear" w:color="auto" w:fill="E5EEF7"/>
          </w:tcPr>
          <w:p w14:paraId="1B80055A" w14:textId="77777777" w:rsidR="009A4C7C" w:rsidRPr="00EC331D" w:rsidRDefault="00F418D0" w:rsidP="00170E0B">
            <w:pPr>
              <w:pStyle w:val="PURTableHeaderBlue"/>
              <w:rPr>
                <w:rFonts w:eastAsia="SimSun" w:cs="Arial"/>
                <w:lang w:eastAsia="zh-CN"/>
              </w:rPr>
            </w:pPr>
            <w:r w:rsidRPr="00EC331D">
              <w:rPr>
                <w:rFonts w:eastAsia="SimSun" w:cs="Arial" w:hint="eastAsia"/>
                <w:lang w:eastAsia="zh-CN"/>
              </w:rPr>
              <w:t>订户访问许可</w:t>
            </w:r>
            <w:r w:rsidRPr="00EC331D">
              <w:rPr>
                <w:rFonts w:eastAsia="SimSun" w:cs="Arial" w:hint="eastAsia"/>
                <w:lang w:eastAsia="zh-CN"/>
              </w:rPr>
              <w:t xml:space="preserve"> (SAL)</w:t>
            </w:r>
          </w:p>
        </w:tc>
      </w:tr>
      <w:tr w:rsidR="00B262C9" w:rsidRPr="00EC331D" w14:paraId="1B800564" w14:textId="77777777" w:rsidTr="003A7958">
        <w:tc>
          <w:tcPr>
            <w:tcW w:w="2534" w:type="pct"/>
            <w:gridSpan w:val="2"/>
          </w:tcPr>
          <w:p w14:paraId="1B80055C" w14:textId="77777777" w:rsidR="00B262C9" w:rsidRPr="00EC331D" w:rsidRDefault="00BB41EF" w:rsidP="00984DEA">
            <w:pPr>
              <w:pStyle w:val="PURBody"/>
              <w:rPr>
                <w:rFonts w:eastAsia="SimSun" w:cs="Arial"/>
                <w:lang w:eastAsia="zh-CN"/>
              </w:rPr>
            </w:pPr>
            <w:r w:rsidRPr="00EC331D">
              <w:rPr>
                <w:rFonts w:eastAsia="SimSun" w:cs="Arial" w:hint="eastAsia"/>
                <w:lang w:eastAsia="zh-CN"/>
              </w:rPr>
              <w:t>您需要：</w:t>
            </w:r>
          </w:p>
          <w:p w14:paraId="1B80055D" w14:textId="77777777" w:rsidR="00B262C9" w:rsidRPr="00EC331D" w:rsidRDefault="00B262C9" w:rsidP="00830DCA">
            <w:pPr>
              <w:pStyle w:val="PURBullet-Indented"/>
              <w:rPr>
                <w:rFonts w:eastAsia="SimSun" w:cs="Arial"/>
                <w:lang w:eastAsia="zh-CN"/>
              </w:rPr>
            </w:pPr>
            <w:r w:rsidRPr="00EC331D">
              <w:rPr>
                <w:rFonts w:eastAsia="SimSun" w:cs="Arial" w:hint="eastAsia"/>
                <w:lang w:eastAsia="zh-CN"/>
              </w:rPr>
              <w:t>Exchange Server 2013 Hosted Exchange Basic SAL</w:t>
            </w:r>
            <w:r w:rsidRPr="00EC331D">
              <w:rPr>
                <w:rFonts w:eastAsia="SimSun" w:cs="Arial" w:hint="eastAsia"/>
                <w:lang w:eastAsia="zh-CN"/>
              </w:rPr>
              <w:t>，</w:t>
            </w:r>
            <w:r w:rsidR="00A6230F">
              <w:rPr>
                <w:rFonts w:eastAsia="SimSun" w:cs="Arial" w:hint="eastAsia"/>
                <w:lang w:eastAsia="zh-CN"/>
              </w:rPr>
              <w:br/>
            </w:r>
            <w:r w:rsidRPr="00EC331D">
              <w:rPr>
                <w:rFonts w:eastAsia="SimSun" w:cs="Arial" w:hint="eastAsia"/>
                <w:b/>
                <w:lang w:eastAsia="zh-CN"/>
              </w:rPr>
              <w:t>或者</w:t>
            </w:r>
          </w:p>
          <w:p w14:paraId="1B80055E" w14:textId="77777777" w:rsidR="00A253BA" w:rsidRPr="00EC331D" w:rsidRDefault="00B262C9" w:rsidP="00830DCA">
            <w:pPr>
              <w:pStyle w:val="PURBullet-Indented"/>
              <w:rPr>
                <w:rFonts w:eastAsia="SimSun" w:cs="Arial"/>
                <w:lang w:eastAsia="zh-CN"/>
              </w:rPr>
            </w:pPr>
            <w:r w:rsidRPr="00EC331D">
              <w:rPr>
                <w:rFonts w:eastAsia="SimSun" w:cs="Arial" w:hint="eastAsia"/>
                <w:lang w:eastAsia="zh-CN"/>
              </w:rPr>
              <w:t>Exchange Server 2013 Hosted Exchange Standard SAL</w:t>
            </w:r>
            <w:r w:rsidRPr="00EC331D">
              <w:rPr>
                <w:rFonts w:eastAsia="SimSun" w:cs="Arial" w:hint="eastAsia"/>
                <w:lang w:eastAsia="zh-CN"/>
              </w:rPr>
              <w:t>，</w:t>
            </w:r>
            <w:r w:rsidRPr="00EC331D">
              <w:rPr>
                <w:rFonts w:eastAsia="SimSun" w:cs="Arial" w:hint="eastAsia"/>
                <w:b/>
                <w:lang w:eastAsia="zh-CN"/>
              </w:rPr>
              <w:t>或者</w:t>
            </w:r>
          </w:p>
          <w:p w14:paraId="1B80055F" w14:textId="77777777" w:rsidR="00B262C9" w:rsidRPr="00EC331D" w:rsidRDefault="00B262C9" w:rsidP="00F44E81">
            <w:pPr>
              <w:pStyle w:val="PURBullet-Indented"/>
              <w:rPr>
                <w:rFonts w:eastAsia="SimSun" w:cs="Arial"/>
                <w:lang w:eastAsia="zh-CN"/>
              </w:rPr>
            </w:pPr>
            <w:r w:rsidRPr="00EC331D">
              <w:rPr>
                <w:rFonts w:eastAsia="SimSun" w:cs="Arial" w:hint="eastAsia"/>
                <w:lang w:eastAsia="zh-CN"/>
              </w:rPr>
              <w:t>Exchange Server 2013 Hosted Exchange Standard Plus SAL</w:t>
            </w:r>
            <w:r w:rsidRPr="00EC331D">
              <w:rPr>
                <w:rFonts w:eastAsia="SimSun" w:cs="Arial" w:hint="eastAsia"/>
                <w:lang w:eastAsia="zh-CN"/>
              </w:rPr>
              <w:t>，</w:t>
            </w:r>
            <w:r w:rsidRPr="00EC331D">
              <w:rPr>
                <w:rFonts w:eastAsia="SimSun" w:cs="Arial" w:hint="eastAsia"/>
                <w:b/>
                <w:lang w:eastAsia="zh-CN"/>
              </w:rPr>
              <w:t>或者</w:t>
            </w:r>
          </w:p>
        </w:tc>
        <w:tc>
          <w:tcPr>
            <w:tcW w:w="2466" w:type="pct"/>
            <w:tcBorders>
              <w:bottom w:val="nil"/>
            </w:tcBorders>
          </w:tcPr>
          <w:p w14:paraId="1B800560" w14:textId="77777777" w:rsidR="00830DCA" w:rsidRPr="00EC331D" w:rsidRDefault="00830DCA" w:rsidP="00830DCA">
            <w:pPr>
              <w:pStyle w:val="PURBody"/>
              <w:rPr>
                <w:rFonts w:eastAsia="SimSun" w:cs="Arial"/>
                <w:lang w:eastAsia="zh-CN"/>
              </w:rPr>
            </w:pPr>
          </w:p>
          <w:p w14:paraId="1B800561" w14:textId="77777777" w:rsidR="00B262C9" w:rsidRPr="00EC331D" w:rsidRDefault="00B262C9" w:rsidP="00830DCA">
            <w:pPr>
              <w:pStyle w:val="PURBullet-Indented"/>
              <w:rPr>
                <w:rFonts w:eastAsia="SimSun" w:cs="Arial"/>
                <w:lang w:eastAsia="zh-CN"/>
              </w:rPr>
            </w:pPr>
            <w:r w:rsidRPr="00EC331D">
              <w:rPr>
                <w:rFonts w:eastAsia="SimSun" w:cs="Arial" w:hint="eastAsia"/>
                <w:lang w:eastAsia="zh-CN"/>
              </w:rPr>
              <w:t>Exchange Server 2013 Hosted Exchange Enterprise SAL</w:t>
            </w:r>
            <w:r w:rsidRPr="00EC331D">
              <w:rPr>
                <w:rFonts w:eastAsia="SimSun" w:cs="Arial" w:hint="eastAsia"/>
                <w:lang w:eastAsia="zh-CN"/>
              </w:rPr>
              <w:t>，</w:t>
            </w:r>
            <w:r w:rsidRPr="00EC331D">
              <w:rPr>
                <w:rFonts w:eastAsia="SimSun" w:cs="Arial" w:hint="eastAsia"/>
                <w:b/>
                <w:lang w:eastAsia="zh-CN"/>
              </w:rPr>
              <w:t>或者</w:t>
            </w:r>
          </w:p>
          <w:p w14:paraId="1B800562" w14:textId="77777777" w:rsidR="00B262C9" w:rsidRPr="00EC331D" w:rsidRDefault="00B262C9" w:rsidP="00830DCA">
            <w:pPr>
              <w:pStyle w:val="PURBullet-Indented"/>
              <w:rPr>
                <w:rFonts w:eastAsia="SimSun" w:cs="Arial"/>
                <w:lang w:eastAsia="zh-CN"/>
              </w:rPr>
            </w:pPr>
            <w:r w:rsidRPr="00EC331D">
              <w:rPr>
                <w:rFonts w:eastAsia="SimSun" w:cs="Arial" w:hint="eastAsia"/>
                <w:lang w:eastAsia="zh-CN"/>
              </w:rPr>
              <w:t>Exchange Server 2013 Hosted Exchange Enterprise Plus SAL</w:t>
            </w:r>
            <w:r w:rsidRPr="00EC331D">
              <w:rPr>
                <w:rFonts w:eastAsia="SimSun" w:cs="Arial" w:hint="eastAsia"/>
                <w:lang w:eastAsia="zh-CN"/>
              </w:rPr>
              <w:t>，</w:t>
            </w:r>
            <w:r w:rsidRPr="00EC331D">
              <w:rPr>
                <w:rFonts w:eastAsia="SimSun" w:cs="Arial" w:hint="eastAsia"/>
                <w:b/>
                <w:lang w:eastAsia="zh-CN"/>
              </w:rPr>
              <w:t>或者</w:t>
            </w:r>
          </w:p>
          <w:p w14:paraId="1B800563" w14:textId="77777777" w:rsidR="00B262C9" w:rsidRPr="00EC331D" w:rsidRDefault="00B262C9" w:rsidP="00830DCA">
            <w:pPr>
              <w:pStyle w:val="PURBullet-Indented"/>
              <w:rPr>
                <w:rFonts w:eastAsia="SimSun" w:cs="Arial"/>
                <w:lang w:eastAsia="zh-CN"/>
              </w:rPr>
            </w:pPr>
            <w:r w:rsidRPr="00EC331D">
              <w:rPr>
                <w:rFonts w:eastAsia="SimSun" w:cs="Arial" w:hint="eastAsia"/>
                <w:lang w:eastAsia="zh-CN"/>
              </w:rPr>
              <w:t>Productivity Suite SAL</w:t>
            </w:r>
          </w:p>
        </w:tc>
      </w:tr>
      <w:tr w:rsidR="00BC6C4C" w:rsidRPr="00EC331D" w14:paraId="1B800567" w14:textId="77777777" w:rsidTr="003A7958">
        <w:tc>
          <w:tcPr>
            <w:tcW w:w="2534" w:type="pct"/>
            <w:gridSpan w:val="2"/>
            <w:tcBorders>
              <w:top w:val="nil"/>
              <w:bottom w:val="nil"/>
            </w:tcBorders>
            <w:shd w:val="clear" w:color="auto" w:fill="E5EEF7"/>
          </w:tcPr>
          <w:p w14:paraId="1B800565" w14:textId="77777777" w:rsidR="00BC6C4C" w:rsidRPr="00EC331D" w:rsidRDefault="00BC6C4C" w:rsidP="00830DCA">
            <w:pPr>
              <w:pStyle w:val="PURBody"/>
              <w:spacing w:after="0"/>
              <w:rPr>
                <w:rFonts w:eastAsia="SimSun" w:cs="Arial"/>
                <w:lang w:eastAsia="zh-CN"/>
              </w:rPr>
            </w:pPr>
            <w:r w:rsidRPr="00EC331D">
              <w:rPr>
                <w:rFonts w:eastAsia="SimSun" w:cs="Arial" w:hint="eastAsia"/>
                <w:b/>
                <w:i/>
                <w:lang w:eastAsia="zh-CN"/>
              </w:rPr>
              <w:t>适用于软件保障的</w:t>
            </w:r>
            <w:r w:rsidRPr="00EC331D">
              <w:rPr>
                <w:rFonts w:eastAsia="SimSun" w:cs="Arial" w:hint="eastAsia"/>
                <w:b/>
                <w:i/>
                <w:lang w:eastAsia="zh-CN"/>
              </w:rPr>
              <w:t xml:space="preserve"> SAL</w:t>
            </w:r>
          </w:p>
        </w:tc>
        <w:tc>
          <w:tcPr>
            <w:tcW w:w="2466" w:type="pct"/>
            <w:tcBorders>
              <w:top w:val="nil"/>
              <w:bottom w:val="nil"/>
            </w:tcBorders>
            <w:shd w:val="clear" w:color="auto" w:fill="E5EEF7"/>
          </w:tcPr>
          <w:p w14:paraId="1B800566" w14:textId="77777777" w:rsidR="00BC6C4C" w:rsidRPr="00EC331D" w:rsidRDefault="00BC6C4C" w:rsidP="00830DCA">
            <w:pPr>
              <w:pStyle w:val="PURBody"/>
              <w:spacing w:after="0"/>
              <w:rPr>
                <w:rFonts w:eastAsia="SimSun" w:cs="Arial"/>
                <w:lang w:eastAsia="zh-CN"/>
              </w:rPr>
            </w:pPr>
            <w:r w:rsidRPr="00EC331D">
              <w:rPr>
                <w:rFonts w:eastAsia="SimSun" w:cs="Arial" w:hint="eastAsia"/>
                <w:b/>
                <w:i/>
                <w:lang w:eastAsia="zh-CN"/>
              </w:rPr>
              <w:t>合格的</w:t>
            </w:r>
            <w:r w:rsidRPr="00EC331D">
              <w:rPr>
                <w:rFonts w:eastAsia="SimSun" w:cs="Arial" w:hint="eastAsia"/>
                <w:b/>
                <w:i/>
                <w:lang w:eastAsia="zh-CN"/>
              </w:rPr>
              <w:t xml:space="preserve"> CAL</w:t>
            </w:r>
          </w:p>
        </w:tc>
      </w:tr>
      <w:tr w:rsidR="009A4C7C" w:rsidRPr="00EC331D" w14:paraId="1B80056C" w14:textId="77777777" w:rsidTr="003A7958">
        <w:tc>
          <w:tcPr>
            <w:tcW w:w="2534" w:type="pct"/>
            <w:gridSpan w:val="2"/>
            <w:tcBorders>
              <w:top w:val="nil"/>
              <w:bottom w:val="single" w:sz="4" w:space="0" w:color="auto"/>
            </w:tcBorders>
          </w:tcPr>
          <w:p w14:paraId="1B800568" w14:textId="77777777" w:rsidR="009A4C7C" w:rsidRPr="00EC331D" w:rsidRDefault="009A4C7C" w:rsidP="00830DCA">
            <w:pPr>
              <w:pStyle w:val="PURBullet-Indented"/>
              <w:rPr>
                <w:rFonts w:eastAsia="SimSun" w:cs="Arial"/>
                <w:lang w:eastAsia="zh-CN"/>
              </w:rPr>
            </w:pPr>
            <w:r w:rsidRPr="00EC331D">
              <w:rPr>
                <w:rFonts w:eastAsia="SimSun" w:cs="Arial" w:hint="eastAsia"/>
                <w:lang w:eastAsia="zh-CN"/>
              </w:rPr>
              <w:t>Hosted Exchange Standard SAL</w:t>
            </w:r>
          </w:p>
        </w:tc>
        <w:tc>
          <w:tcPr>
            <w:tcW w:w="2466" w:type="pct"/>
            <w:tcBorders>
              <w:top w:val="nil"/>
              <w:bottom w:val="single" w:sz="4" w:space="0" w:color="auto"/>
            </w:tcBorders>
          </w:tcPr>
          <w:p w14:paraId="1B800569" w14:textId="77777777" w:rsidR="009A4C7C" w:rsidRPr="00EC331D" w:rsidRDefault="009A4C7C" w:rsidP="00830DCA">
            <w:pPr>
              <w:pStyle w:val="PURBullet-Indented"/>
              <w:rPr>
                <w:rFonts w:eastAsia="SimSun" w:cs="Arial"/>
                <w:lang w:eastAsia="zh-CN"/>
              </w:rPr>
            </w:pPr>
            <w:r w:rsidRPr="00EC331D">
              <w:rPr>
                <w:rFonts w:eastAsia="SimSun" w:cs="Arial" w:hint="eastAsia"/>
                <w:lang w:eastAsia="zh-CN"/>
              </w:rPr>
              <w:t>Exchange Server 2013 Standard CAL</w:t>
            </w:r>
            <w:r w:rsidRPr="00EC331D">
              <w:rPr>
                <w:rFonts w:eastAsia="SimSun" w:cs="Arial" w:hint="eastAsia"/>
                <w:lang w:eastAsia="zh-CN"/>
              </w:rPr>
              <w:t>，</w:t>
            </w:r>
            <w:r w:rsidRPr="00EC331D">
              <w:rPr>
                <w:rFonts w:eastAsia="SimSun" w:cs="Arial" w:hint="eastAsia"/>
                <w:b/>
                <w:lang w:eastAsia="zh-CN"/>
              </w:rPr>
              <w:t>或者</w:t>
            </w:r>
          </w:p>
          <w:p w14:paraId="1B80056A" w14:textId="77777777" w:rsidR="009A4C7C" w:rsidRPr="00EC331D" w:rsidRDefault="009A4C7C" w:rsidP="00830DCA">
            <w:pPr>
              <w:pStyle w:val="PURBullet-Indented"/>
              <w:rPr>
                <w:rFonts w:eastAsia="SimSun" w:cs="Arial"/>
                <w:lang w:eastAsia="zh-CN"/>
              </w:rPr>
            </w:pPr>
            <w:r w:rsidRPr="00EC331D">
              <w:rPr>
                <w:rFonts w:eastAsia="SimSun" w:cs="Arial" w:hint="eastAsia"/>
                <w:lang w:eastAsia="zh-CN"/>
              </w:rPr>
              <w:t>Core CAL Suite</w:t>
            </w:r>
            <w:r w:rsidRPr="00EC331D">
              <w:rPr>
                <w:rFonts w:eastAsia="SimSun" w:cs="Arial" w:hint="eastAsia"/>
                <w:lang w:eastAsia="zh-CN"/>
              </w:rPr>
              <w:t>，</w:t>
            </w:r>
            <w:r w:rsidRPr="00EC331D">
              <w:rPr>
                <w:rFonts w:eastAsia="SimSun" w:cs="Arial" w:hint="eastAsia"/>
                <w:b/>
                <w:lang w:eastAsia="zh-CN"/>
              </w:rPr>
              <w:t>或者</w:t>
            </w:r>
          </w:p>
          <w:p w14:paraId="1B80056B" w14:textId="77777777" w:rsidR="009A4C7C" w:rsidRPr="00EC331D" w:rsidRDefault="009A4C7C" w:rsidP="00830DCA">
            <w:pPr>
              <w:pStyle w:val="PURBullet-Indented"/>
              <w:rPr>
                <w:rFonts w:eastAsia="SimSun" w:cs="Arial"/>
                <w:lang w:eastAsia="zh-CN"/>
              </w:rPr>
            </w:pPr>
            <w:r w:rsidRPr="00EC331D">
              <w:rPr>
                <w:rFonts w:eastAsia="SimSun" w:cs="Arial" w:hint="eastAsia"/>
                <w:lang w:eastAsia="zh-CN"/>
              </w:rPr>
              <w:t>Enterprise CAL Suite</w:t>
            </w:r>
          </w:p>
        </w:tc>
      </w:tr>
      <w:tr w:rsidR="00E54106" w:rsidRPr="00EC331D" w14:paraId="1B800571" w14:textId="77777777" w:rsidTr="003A7958">
        <w:tc>
          <w:tcPr>
            <w:tcW w:w="2534" w:type="pct"/>
            <w:gridSpan w:val="2"/>
            <w:tcBorders>
              <w:top w:val="single" w:sz="4" w:space="0" w:color="auto"/>
            </w:tcBorders>
          </w:tcPr>
          <w:p w14:paraId="1B80056D" w14:textId="77777777" w:rsidR="00E54106" w:rsidRPr="00EC331D" w:rsidRDefault="00E54106" w:rsidP="00830DCA">
            <w:pPr>
              <w:pStyle w:val="PURBullet-Indented"/>
              <w:rPr>
                <w:rFonts w:eastAsia="SimSun" w:cs="Arial"/>
                <w:lang w:eastAsia="zh-CN"/>
              </w:rPr>
            </w:pPr>
            <w:r w:rsidRPr="00EC331D">
              <w:rPr>
                <w:rFonts w:eastAsia="SimSun" w:cs="Arial" w:hint="eastAsia"/>
                <w:lang w:eastAsia="zh-CN"/>
              </w:rPr>
              <w:t>Hosted Exchange Enterprise SAL</w:t>
            </w:r>
          </w:p>
        </w:tc>
        <w:tc>
          <w:tcPr>
            <w:tcW w:w="2466" w:type="pct"/>
            <w:tcBorders>
              <w:top w:val="single" w:sz="4" w:space="0" w:color="auto"/>
            </w:tcBorders>
          </w:tcPr>
          <w:p w14:paraId="1B80056E" w14:textId="77777777" w:rsidR="00E54106" w:rsidRPr="00EC331D" w:rsidRDefault="00E54106" w:rsidP="00830DCA">
            <w:pPr>
              <w:pStyle w:val="PURBullet-Indented"/>
              <w:rPr>
                <w:rFonts w:eastAsia="SimSun" w:cs="Arial"/>
                <w:lang w:eastAsia="zh-CN"/>
              </w:rPr>
            </w:pPr>
            <w:r w:rsidRPr="00EC331D">
              <w:rPr>
                <w:rFonts w:eastAsia="SimSun" w:cs="Arial" w:hint="eastAsia"/>
                <w:lang w:eastAsia="zh-CN"/>
              </w:rPr>
              <w:t xml:space="preserve">Exchange Server 2013 Standard CAL </w:t>
            </w:r>
            <w:r w:rsidRPr="00EC331D">
              <w:rPr>
                <w:rFonts w:eastAsia="SimSun" w:cs="Arial" w:hint="eastAsia"/>
                <w:lang w:eastAsia="zh-CN"/>
              </w:rPr>
              <w:t>和</w:t>
            </w:r>
            <w:r w:rsidRPr="00EC331D">
              <w:rPr>
                <w:rFonts w:eastAsia="SimSun" w:cs="Arial" w:hint="eastAsia"/>
                <w:lang w:eastAsia="zh-CN"/>
              </w:rPr>
              <w:t xml:space="preserve"> Exchange Server 2013 Enterprise CAL</w:t>
            </w:r>
            <w:r w:rsidRPr="00EC331D">
              <w:rPr>
                <w:rFonts w:eastAsia="SimSun" w:cs="Arial" w:hint="eastAsia"/>
                <w:lang w:eastAsia="zh-CN"/>
              </w:rPr>
              <w:t>，</w:t>
            </w:r>
            <w:r w:rsidRPr="00EC331D">
              <w:rPr>
                <w:rFonts w:eastAsia="SimSun" w:cs="Arial" w:hint="eastAsia"/>
                <w:b/>
                <w:lang w:eastAsia="zh-CN"/>
              </w:rPr>
              <w:t>或</w:t>
            </w:r>
          </w:p>
          <w:p w14:paraId="1B80056F" w14:textId="77777777" w:rsidR="00E54106" w:rsidRPr="00EC331D" w:rsidRDefault="00E54106" w:rsidP="00830DCA">
            <w:pPr>
              <w:pStyle w:val="PURBullet-Indented"/>
              <w:rPr>
                <w:rFonts w:eastAsia="SimSun" w:cs="Arial"/>
                <w:lang w:val="fr-FR" w:eastAsia="zh-CN"/>
              </w:rPr>
            </w:pPr>
            <w:r w:rsidRPr="00EC331D">
              <w:rPr>
                <w:rFonts w:eastAsia="SimSun" w:cs="Arial" w:hint="eastAsia"/>
                <w:lang w:val="fr-FR" w:eastAsia="zh-CN"/>
              </w:rPr>
              <w:t xml:space="preserve">Core CAL Suite </w:t>
            </w:r>
            <w:r w:rsidRPr="00EC331D">
              <w:rPr>
                <w:rFonts w:eastAsia="SimSun" w:cs="Arial" w:hint="eastAsia"/>
                <w:lang w:eastAsia="zh-CN"/>
              </w:rPr>
              <w:t>和</w:t>
            </w:r>
            <w:r w:rsidRPr="00EC331D">
              <w:rPr>
                <w:rFonts w:eastAsia="SimSun" w:cs="Arial" w:hint="eastAsia"/>
                <w:lang w:val="fr-FR" w:eastAsia="zh-CN"/>
              </w:rPr>
              <w:t xml:space="preserve"> Exchange Server 2013 Enterprise CAL</w:t>
            </w:r>
            <w:r w:rsidRPr="00EC331D">
              <w:rPr>
                <w:rFonts w:eastAsia="SimSun" w:cs="Arial" w:hint="eastAsia"/>
                <w:lang w:val="fr-FR" w:eastAsia="zh-CN"/>
              </w:rPr>
              <w:t>，</w:t>
            </w:r>
            <w:r w:rsidRPr="00EC331D">
              <w:rPr>
                <w:rFonts w:eastAsia="SimSun" w:cs="Arial" w:hint="eastAsia"/>
                <w:b/>
                <w:lang w:eastAsia="zh-CN"/>
              </w:rPr>
              <w:t>或</w:t>
            </w:r>
          </w:p>
          <w:p w14:paraId="1B800570" w14:textId="77777777" w:rsidR="00E54106" w:rsidRPr="00EC331D" w:rsidRDefault="00E54106" w:rsidP="00830DCA">
            <w:pPr>
              <w:pStyle w:val="PURBullet-Indented"/>
              <w:rPr>
                <w:rFonts w:eastAsia="SimSun" w:cs="Arial"/>
                <w:lang w:eastAsia="zh-CN"/>
              </w:rPr>
            </w:pPr>
            <w:r w:rsidRPr="00EC331D">
              <w:rPr>
                <w:rFonts w:eastAsia="SimSun" w:cs="Arial" w:hint="eastAsia"/>
                <w:lang w:eastAsia="zh-CN"/>
              </w:rPr>
              <w:t>Enterprise CAL Suite</w:t>
            </w:r>
          </w:p>
        </w:tc>
      </w:tr>
    </w:tbl>
    <w:p w14:paraId="1B800572" w14:textId="77777777" w:rsidR="00450118" w:rsidRDefault="00450118" w:rsidP="00450118">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eastAsia="zh-CN"/>
        </w:rPr>
      </w:pPr>
    </w:p>
    <w:p w14:paraId="1B800573" w14:textId="77777777" w:rsidR="009A4C7C" w:rsidRPr="00EC331D" w:rsidRDefault="009A4C7C" w:rsidP="0085206E">
      <w:pPr>
        <w:pStyle w:val="PURADDITIONALTERMSHEADERMB"/>
        <w:rPr>
          <w:rFonts w:eastAsia="SimSun" w:cs="Arial"/>
          <w:lang w:eastAsia="zh-CN"/>
        </w:rPr>
      </w:pPr>
      <w:r w:rsidRPr="00EC331D">
        <w:rPr>
          <w:rFonts w:eastAsia="SimSun" w:cs="Arial" w:hint="eastAsia"/>
          <w:lang w:eastAsia="zh-CN"/>
        </w:rPr>
        <w:lastRenderedPageBreak/>
        <w:t>附加条款：</w:t>
      </w:r>
    </w:p>
    <w:p w14:paraId="1B800574" w14:textId="77777777" w:rsidR="009A4C7C" w:rsidRPr="00EC331D" w:rsidRDefault="009A4C7C" w:rsidP="00381D2E">
      <w:pPr>
        <w:pStyle w:val="PURBody-Indented"/>
        <w:rPr>
          <w:rFonts w:eastAsia="SimSun" w:cs="Arial"/>
          <w:lang w:eastAsia="zh-CN"/>
        </w:rPr>
      </w:pPr>
      <w:r w:rsidRPr="00EC331D">
        <w:rPr>
          <w:rFonts w:eastAsia="SimSun" w:cs="Arial" w:hint="eastAsia"/>
          <w:lang w:eastAsia="zh-CN"/>
        </w:rPr>
        <w:t>未经过</w:t>
      </w:r>
      <w:r w:rsidRPr="00EC331D">
        <w:rPr>
          <w:rFonts w:eastAsia="SimSun" w:cs="Arial" w:hint="eastAsia"/>
          <w:lang w:eastAsia="zh-CN"/>
        </w:rPr>
        <w:t xml:space="preserve"> Active Directory </w:t>
      </w:r>
      <w:r w:rsidRPr="00EC331D">
        <w:rPr>
          <w:rFonts w:eastAsia="SimSun" w:cs="Arial" w:hint="eastAsia"/>
          <w:lang w:eastAsia="zh-CN"/>
        </w:rPr>
        <w:t>直接或间接身份验证而访问服务器实例的任意用户或设备均不需要</w:t>
      </w:r>
      <w:r w:rsidRPr="00EC331D">
        <w:rPr>
          <w:rFonts w:eastAsia="SimSun" w:cs="Arial" w:hint="eastAsia"/>
          <w:lang w:eastAsia="zh-CN"/>
        </w:rPr>
        <w:t xml:space="preserve"> SAL</w:t>
      </w:r>
      <w:r w:rsidRPr="00EC331D">
        <w:rPr>
          <w:rFonts w:eastAsia="SimSun" w:cs="Arial" w:hint="eastAsia"/>
          <w:lang w:eastAsia="zh-CN"/>
        </w:rPr>
        <w:t>。</w:t>
      </w:r>
    </w:p>
    <w:p w14:paraId="1B800575" w14:textId="77777777" w:rsidR="009A4C7C" w:rsidRPr="00EC331D" w:rsidRDefault="009A4C7C" w:rsidP="00381D2E">
      <w:pPr>
        <w:pStyle w:val="PURBlueStrong"/>
        <w:rPr>
          <w:rFonts w:eastAsia="SimSun" w:cs="Arial"/>
          <w:lang w:eastAsia="zh-CN"/>
        </w:rPr>
      </w:pPr>
      <w:r w:rsidRPr="00EC331D">
        <w:rPr>
          <w:rFonts w:eastAsia="SimSun" w:cs="Arial" w:hint="eastAsia"/>
          <w:lang w:eastAsia="zh-CN"/>
        </w:rPr>
        <w:t>用户</w:t>
      </w:r>
      <w:r w:rsidRPr="00EC331D">
        <w:rPr>
          <w:rFonts w:eastAsia="SimSun" w:cs="Arial" w:hint="eastAsia"/>
          <w:lang w:eastAsia="zh-CN"/>
        </w:rPr>
        <w:t xml:space="preserve"> SAL </w:t>
      </w:r>
      <w:r w:rsidRPr="00EC331D">
        <w:rPr>
          <w:rFonts w:eastAsia="SimSun" w:cs="Arial" w:hint="eastAsia"/>
          <w:lang w:eastAsia="zh-CN"/>
        </w:rPr>
        <w:t>要求</w:t>
      </w:r>
    </w:p>
    <w:p w14:paraId="1B800576" w14:textId="77777777" w:rsidR="009A4C7C" w:rsidRPr="00EC331D" w:rsidRDefault="009A4C7C" w:rsidP="00381D2E">
      <w:pPr>
        <w:pStyle w:val="PURBody-Indented"/>
        <w:rPr>
          <w:rFonts w:eastAsia="SimSun" w:cs="Arial"/>
          <w:lang w:eastAsia="zh-CN"/>
        </w:rPr>
      </w:pPr>
      <w:r w:rsidRPr="00EC331D">
        <w:rPr>
          <w:rFonts w:eastAsia="SimSun" w:cs="Arial" w:hint="eastAsia"/>
          <w:lang w:eastAsia="zh-CN"/>
        </w:rPr>
        <w:t>Exchange Server 2013 Hosted Exchange Basic</w:t>
      </w:r>
      <w:r w:rsidRPr="00EC331D">
        <w:rPr>
          <w:rFonts w:eastAsia="SimSun" w:cs="Arial" w:hint="eastAsia"/>
          <w:lang w:eastAsia="zh-CN"/>
        </w:rPr>
        <w:t>、</w:t>
      </w:r>
      <w:r w:rsidRPr="00EC331D">
        <w:rPr>
          <w:rFonts w:eastAsia="SimSun" w:cs="Arial" w:hint="eastAsia"/>
          <w:lang w:eastAsia="zh-CN"/>
        </w:rPr>
        <w:t>Exchange Server 2013 Hosted Exchange Standard</w:t>
      </w:r>
      <w:r w:rsidRPr="00EC331D">
        <w:rPr>
          <w:rFonts w:eastAsia="SimSun" w:cs="Arial" w:hint="eastAsia"/>
          <w:lang w:eastAsia="zh-CN"/>
        </w:rPr>
        <w:t>、</w:t>
      </w:r>
      <w:r w:rsidRPr="00EC331D">
        <w:rPr>
          <w:rFonts w:eastAsia="SimSun" w:cs="Arial" w:hint="eastAsia"/>
          <w:lang w:eastAsia="zh-CN"/>
        </w:rPr>
        <w:t>Exchange Server 2013 Hosted Exchange Standard Plus</w:t>
      </w:r>
      <w:r w:rsidRPr="00EC331D">
        <w:rPr>
          <w:rFonts w:eastAsia="SimSun" w:cs="Arial" w:hint="eastAsia"/>
          <w:lang w:eastAsia="zh-CN"/>
        </w:rPr>
        <w:t>、</w:t>
      </w:r>
      <w:r w:rsidRPr="00EC331D">
        <w:rPr>
          <w:rFonts w:eastAsia="SimSun" w:cs="Arial" w:hint="eastAsia"/>
          <w:lang w:eastAsia="zh-CN"/>
        </w:rPr>
        <w:t>Exchange Server 2013 Hosted Exchange Enterprise</w:t>
      </w:r>
      <w:r w:rsidRPr="00EC331D">
        <w:rPr>
          <w:rFonts w:eastAsia="SimSun" w:cs="Arial" w:hint="eastAsia"/>
          <w:lang w:eastAsia="zh-CN"/>
        </w:rPr>
        <w:t>、</w:t>
      </w:r>
      <w:r w:rsidRPr="00EC331D">
        <w:rPr>
          <w:rFonts w:eastAsia="SimSun" w:cs="Arial" w:hint="eastAsia"/>
          <w:lang w:eastAsia="zh-CN"/>
        </w:rPr>
        <w:t xml:space="preserve">Exchange Server 2013 Hosted Exchange Enterprise Plus </w:t>
      </w:r>
      <w:r w:rsidRPr="00EC331D">
        <w:rPr>
          <w:rFonts w:eastAsia="SimSun" w:cs="Arial" w:hint="eastAsia"/>
          <w:lang w:eastAsia="zh-CN"/>
        </w:rPr>
        <w:t>和</w:t>
      </w:r>
      <w:r w:rsidRPr="00EC331D">
        <w:rPr>
          <w:rFonts w:eastAsia="SimSun" w:cs="Arial" w:hint="eastAsia"/>
          <w:lang w:eastAsia="zh-CN"/>
        </w:rPr>
        <w:t xml:space="preserve"> Productivity Suite SAL </w:t>
      </w:r>
      <w:r w:rsidRPr="00EC331D">
        <w:rPr>
          <w:rFonts w:eastAsia="SimSun" w:cs="Arial" w:hint="eastAsia"/>
          <w:lang w:eastAsia="zh-CN"/>
        </w:rPr>
        <w:t>均包括</w:t>
      </w:r>
      <w:r w:rsidRPr="00EC331D">
        <w:rPr>
          <w:rFonts w:eastAsia="SimSun" w:cs="Arial" w:hint="eastAsia"/>
          <w:lang w:eastAsia="zh-CN"/>
        </w:rPr>
        <w:t xml:space="preserve"> Outlook Web Access </w:t>
      </w:r>
      <w:r w:rsidRPr="00EC331D">
        <w:rPr>
          <w:rFonts w:eastAsia="SimSun" w:cs="Arial" w:hint="eastAsia"/>
          <w:lang w:eastAsia="zh-CN"/>
        </w:rPr>
        <w:t>的使用。您必须为每个用户获取一个</w:t>
      </w:r>
      <w:r w:rsidRPr="00EC331D">
        <w:rPr>
          <w:rFonts w:eastAsia="SimSun" w:cs="Arial" w:hint="eastAsia"/>
          <w:lang w:eastAsia="zh-CN"/>
        </w:rPr>
        <w:t xml:space="preserve"> SAL</w:t>
      </w:r>
      <w:r w:rsidRPr="00EC331D">
        <w:rPr>
          <w:rFonts w:eastAsia="SimSun" w:cs="Arial" w:hint="eastAsia"/>
          <w:lang w:eastAsia="zh-CN"/>
        </w:rPr>
        <w:t>。</w:t>
      </w:r>
    </w:p>
    <w:p w14:paraId="1B800577"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 xml:space="preserve">Exchange Server 2013 Hosted Exchange Basic SAL </w:t>
      </w:r>
      <w:r w:rsidRPr="00EC331D">
        <w:rPr>
          <w:rFonts w:eastAsia="SimSun" w:cs="Arial" w:hint="eastAsia"/>
          <w:lang w:eastAsia="zh-CN"/>
        </w:rPr>
        <w:t>的使用限制</w:t>
      </w:r>
    </w:p>
    <w:p w14:paraId="1B800578"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您为其获取了</w:t>
      </w:r>
      <w:r w:rsidRPr="00EC331D">
        <w:rPr>
          <w:rFonts w:eastAsia="SimSun" w:cs="Arial" w:hint="eastAsia"/>
          <w:lang w:eastAsia="zh-CN"/>
        </w:rPr>
        <w:t xml:space="preserve"> Exchange Server 2013 Hosted Exchange Basic SAL </w:t>
      </w:r>
      <w:r w:rsidRPr="00EC331D">
        <w:rPr>
          <w:rFonts w:eastAsia="SimSun" w:cs="Arial" w:hint="eastAsia"/>
          <w:lang w:eastAsia="zh-CN"/>
        </w:rPr>
        <w:t>的每位用户都可以使用服务器软件的下列功能：</w:t>
      </w:r>
    </w:p>
    <w:p w14:paraId="1B800579"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启用此</w:t>
      </w:r>
      <w:r w:rsidRPr="00EC331D">
        <w:rPr>
          <w:rFonts w:eastAsia="SimSun" w:cs="Arial" w:hint="eastAsia"/>
          <w:lang w:eastAsia="zh-CN"/>
        </w:rPr>
        <w:t xml:space="preserve"> SAL </w:t>
      </w:r>
      <w:r w:rsidRPr="00EC331D">
        <w:rPr>
          <w:rFonts w:eastAsia="SimSun" w:cs="Arial" w:hint="eastAsia"/>
          <w:lang w:eastAsia="zh-CN"/>
        </w:rPr>
        <w:t>中所述功能的</w:t>
      </w:r>
      <w:r w:rsidRPr="00EC331D">
        <w:rPr>
          <w:rFonts w:eastAsia="SimSun" w:cs="Arial" w:hint="eastAsia"/>
          <w:lang w:eastAsia="zh-CN"/>
        </w:rPr>
        <w:t xml:space="preserve"> Outlook Web Access </w:t>
      </w:r>
      <w:r w:rsidRPr="00EC331D">
        <w:rPr>
          <w:rFonts w:eastAsia="SimSun" w:cs="Arial" w:hint="eastAsia"/>
          <w:lang w:eastAsia="zh-CN"/>
        </w:rPr>
        <w:t>功能；</w:t>
      </w:r>
    </w:p>
    <w:p w14:paraId="1B80057A" w14:textId="77777777" w:rsidR="00F44E81" w:rsidRPr="00EC331D" w:rsidRDefault="00F44E81" w:rsidP="00F44E81">
      <w:pPr>
        <w:pStyle w:val="PURBullet-Indented"/>
        <w:rPr>
          <w:rFonts w:eastAsia="SimSun" w:cs="Arial"/>
          <w:lang w:eastAsia="zh-CN"/>
        </w:rPr>
      </w:pPr>
      <w:r w:rsidRPr="00EC331D">
        <w:rPr>
          <w:rFonts w:eastAsia="SimSun" w:cs="Arial" w:hint="eastAsia"/>
          <w:lang w:eastAsia="zh-CN"/>
        </w:rPr>
        <w:t>E-Discovery</w:t>
      </w:r>
      <w:r w:rsidRPr="00EC331D">
        <w:rPr>
          <w:rFonts w:eastAsia="SimSun" w:cs="Arial" w:hint="eastAsia"/>
          <w:lang w:eastAsia="zh-CN"/>
        </w:rPr>
        <w:t>；</w:t>
      </w:r>
    </w:p>
    <w:p w14:paraId="1B80057B" w14:textId="77777777" w:rsidR="00B45EFB" w:rsidRPr="00EC331D" w:rsidRDefault="00B45EFB" w:rsidP="00B45EFB">
      <w:pPr>
        <w:pStyle w:val="PURBullet-Indented"/>
        <w:rPr>
          <w:rFonts w:eastAsia="SimSun" w:cs="Arial"/>
          <w:lang w:eastAsia="zh-CN"/>
        </w:rPr>
      </w:pPr>
      <w:r w:rsidRPr="00EC331D">
        <w:rPr>
          <w:rFonts w:eastAsia="SimSun" w:cs="Arial" w:hint="eastAsia"/>
          <w:lang w:eastAsia="zh-CN"/>
        </w:rPr>
        <w:t xml:space="preserve">Exchange 2013 </w:t>
      </w:r>
      <w:r w:rsidRPr="00EC331D">
        <w:rPr>
          <w:rFonts w:eastAsia="SimSun" w:cs="Arial" w:hint="eastAsia"/>
          <w:lang w:eastAsia="zh-CN"/>
        </w:rPr>
        <w:t>防垃圾邮件功能；</w:t>
      </w:r>
    </w:p>
    <w:p w14:paraId="1B80057C" w14:textId="77777777" w:rsidR="00F44E81" w:rsidRPr="00EC331D" w:rsidRDefault="00F44E81" w:rsidP="00B45EFB">
      <w:pPr>
        <w:pStyle w:val="PURBullet-Indented"/>
        <w:rPr>
          <w:rFonts w:eastAsia="SimSun" w:cs="Arial"/>
          <w:lang w:eastAsia="zh-CN"/>
        </w:rPr>
      </w:pPr>
      <w:r w:rsidRPr="00EC331D">
        <w:rPr>
          <w:rFonts w:eastAsia="SimSun" w:cs="Arial" w:hint="eastAsia"/>
          <w:lang w:eastAsia="zh-CN"/>
        </w:rPr>
        <w:t>多邮箱搜索；</w:t>
      </w:r>
    </w:p>
    <w:p w14:paraId="1B80057D"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通过此</w:t>
      </w:r>
      <w:r w:rsidRPr="00EC331D">
        <w:rPr>
          <w:rFonts w:eastAsia="SimSun" w:cs="Arial" w:hint="eastAsia"/>
          <w:lang w:eastAsia="zh-CN"/>
        </w:rPr>
        <w:t xml:space="preserve"> SAL </w:t>
      </w:r>
      <w:r w:rsidRPr="00EC331D">
        <w:rPr>
          <w:rFonts w:eastAsia="SimSun" w:cs="Arial" w:hint="eastAsia"/>
          <w:lang w:eastAsia="zh-CN"/>
        </w:rPr>
        <w:t>中所述的协议发送消息以及访问个人文件夹；</w:t>
      </w:r>
    </w:p>
    <w:p w14:paraId="1B80057E"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通过任意客户端进行</w:t>
      </w:r>
      <w:r w:rsidRPr="00EC331D">
        <w:rPr>
          <w:rFonts w:eastAsia="SimSun" w:cs="Arial" w:hint="eastAsia"/>
          <w:lang w:eastAsia="zh-CN"/>
        </w:rPr>
        <w:t xml:space="preserve"> Internet </w:t>
      </w:r>
      <w:r w:rsidRPr="00EC331D">
        <w:rPr>
          <w:rFonts w:eastAsia="SimSun" w:cs="Arial" w:hint="eastAsia"/>
          <w:lang w:eastAsia="zh-CN"/>
        </w:rPr>
        <w:t>邮件协议（简单邮件传输协议</w:t>
      </w:r>
      <w:r w:rsidRPr="00EC331D">
        <w:rPr>
          <w:rFonts w:eastAsia="SimSun" w:cs="Arial" w:hint="eastAsia"/>
          <w:lang w:eastAsia="zh-CN"/>
        </w:rPr>
        <w:t xml:space="preserve"> (SMTP)</w:t>
      </w:r>
      <w:r w:rsidRPr="00EC331D">
        <w:rPr>
          <w:rFonts w:eastAsia="SimSun" w:cs="Arial" w:hint="eastAsia"/>
          <w:lang w:eastAsia="zh-CN"/>
        </w:rPr>
        <w:t>、邮局协议</w:t>
      </w:r>
      <w:r w:rsidRPr="00EC331D">
        <w:rPr>
          <w:rFonts w:eastAsia="SimSun" w:cs="Arial" w:hint="eastAsia"/>
          <w:lang w:eastAsia="zh-CN"/>
        </w:rPr>
        <w:t xml:space="preserve"> (POP) </w:t>
      </w:r>
      <w:r w:rsidRPr="00EC331D">
        <w:rPr>
          <w:rFonts w:eastAsia="SimSun" w:cs="Arial" w:hint="eastAsia"/>
          <w:lang w:eastAsia="zh-CN"/>
        </w:rPr>
        <w:t>和</w:t>
      </w:r>
      <w:r w:rsidRPr="00EC331D">
        <w:rPr>
          <w:rFonts w:eastAsia="SimSun" w:cs="Arial" w:hint="eastAsia"/>
          <w:lang w:eastAsia="zh-CN"/>
        </w:rPr>
        <w:t xml:space="preserve"> Internet </w:t>
      </w:r>
      <w:r w:rsidRPr="00EC331D">
        <w:rPr>
          <w:rFonts w:eastAsia="SimSun" w:cs="Arial" w:hint="eastAsia"/>
          <w:lang w:eastAsia="zh-CN"/>
        </w:rPr>
        <w:t>消息访问协议</w:t>
      </w:r>
      <w:r w:rsidRPr="00EC331D">
        <w:rPr>
          <w:rFonts w:eastAsia="SimSun" w:cs="Arial" w:hint="eastAsia"/>
          <w:lang w:eastAsia="zh-CN"/>
        </w:rPr>
        <w:t xml:space="preserve"> (IMAP)</w:t>
      </w:r>
      <w:r w:rsidRPr="00EC331D">
        <w:rPr>
          <w:rFonts w:eastAsia="SimSun" w:cs="Arial" w:hint="eastAsia"/>
          <w:lang w:eastAsia="zh-CN"/>
        </w:rPr>
        <w:t>）和</w:t>
      </w:r>
      <w:r w:rsidRPr="00EC331D">
        <w:rPr>
          <w:rFonts w:eastAsia="SimSun" w:cs="Arial" w:hint="eastAsia"/>
          <w:lang w:eastAsia="zh-CN"/>
        </w:rPr>
        <w:t xml:space="preserve"> </w:t>
      </w:r>
      <w:r w:rsidR="00C91D99">
        <w:rPr>
          <w:rFonts w:eastAsia="SimSun" w:cs="Arial"/>
          <w:lang w:eastAsia="zh-CN"/>
        </w:rPr>
        <w:br/>
      </w:r>
      <w:r w:rsidRPr="00EC331D">
        <w:rPr>
          <w:rFonts w:eastAsia="SimSun" w:cs="Arial" w:hint="eastAsia"/>
          <w:lang w:eastAsia="zh-CN"/>
        </w:rPr>
        <w:t xml:space="preserve">Web </w:t>
      </w:r>
      <w:r w:rsidRPr="00EC331D">
        <w:rPr>
          <w:rFonts w:eastAsia="SimSun" w:cs="Arial" w:hint="eastAsia"/>
          <w:lang w:eastAsia="zh-CN"/>
        </w:rPr>
        <w:t>浏览器访问；</w:t>
      </w:r>
    </w:p>
    <w:p w14:paraId="1B80057F"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个人邮件文件夹（不与其他用户共享）；</w:t>
      </w:r>
    </w:p>
    <w:p w14:paraId="1B800580"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个人地址列表（不与其他用户共享）；</w:t>
      </w:r>
    </w:p>
    <w:p w14:paraId="1B800581"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个人日历（不与其他用户共享）；</w:t>
      </w:r>
    </w:p>
    <w:p w14:paraId="1B800582"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个人任务（不与其他用户共享）；</w:t>
      </w:r>
    </w:p>
    <w:p w14:paraId="1B800583" w14:textId="77777777" w:rsidR="009A4C7C" w:rsidRPr="00CB45F1" w:rsidRDefault="009A4C7C" w:rsidP="002C6201">
      <w:pPr>
        <w:pStyle w:val="PURBullet-Indented"/>
        <w:rPr>
          <w:rFonts w:eastAsia="SimSun" w:cs="Arial"/>
          <w:lang w:eastAsia="zh-CN"/>
        </w:rPr>
      </w:pPr>
      <w:r w:rsidRPr="00CB45F1">
        <w:rPr>
          <w:rFonts w:eastAsia="SimSun" w:cs="Arial"/>
          <w:lang w:eastAsia="zh-CN"/>
        </w:rPr>
        <w:t>支持单个用户或用户组织的单个、次级域（用户获得使用</w:t>
      </w:r>
      <w:r w:rsidRPr="00CB45F1">
        <w:rPr>
          <w:rFonts w:eastAsia="SimSun" w:cs="Arial"/>
          <w:lang w:eastAsia="zh-CN"/>
        </w:rPr>
        <w:t>“</w:t>
      </w:r>
      <w:hyperlink r:id="rId140" w:history="1">
        <w:r w:rsidRPr="00CB45F1">
          <w:rPr>
            <w:rFonts w:eastAsia="SimSun" w:cs="Arial"/>
            <w:lang w:eastAsia="zh-CN"/>
          </w:rPr>
          <w:t>joe@smith.com</w:t>
        </w:r>
      </w:hyperlink>
      <w:r w:rsidRPr="00CB45F1">
        <w:rPr>
          <w:rFonts w:eastAsia="SimSun" w:cs="Arial"/>
          <w:lang w:eastAsia="zh-CN"/>
        </w:rPr>
        <w:t>”</w:t>
      </w:r>
      <w:r w:rsidRPr="00CB45F1">
        <w:rPr>
          <w:rFonts w:eastAsia="SimSun" w:cs="Arial"/>
          <w:lang w:eastAsia="zh-CN"/>
        </w:rPr>
        <w:t>或</w:t>
      </w:r>
      <w:r w:rsidRPr="00CB45F1">
        <w:rPr>
          <w:rFonts w:eastAsia="SimSun" w:cs="Arial"/>
          <w:lang w:eastAsia="zh-CN"/>
        </w:rPr>
        <w:t>“joesmith@company1.com”</w:t>
      </w:r>
      <w:r w:rsidRPr="00CB45F1">
        <w:rPr>
          <w:rFonts w:eastAsia="SimSun" w:cs="Arial"/>
          <w:lang w:eastAsia="zh-CN"/>
        </w:rPr>
        <w:t>而非使用</w:t>
      </w:r>
      <w:r w:rsidRPr="00CB45F1">
        <w:rPr>
          <w:rFonts w:eastAsia="SimSun" w:cs="Arial"/>
          <w:lang w:eastAsia="zh-CN"/>
        </w:rPr>
        <w:t>“joe@servicesprovider.com”</w:t>
      </w:r>
      <w:r w:rsidRPr="00CB45F1">
        <w:rPr>
          <w:rFonts w:eastAsia="SimSun" w:cs="Arial"/>
          <w:lang w:eastAsia="zh-CN"/>
        </w:rPr>
        <w:t>的权限）。允许使用多种后缀（</w:t>
      </w:r>
      <w:r w:rsidRPr="00CB45F1">
        <w:rPr>
          <w:rFonts w:eastAsia="SimSun" w:cs="Arial"/>
          <w:lang w:eastAsia="zh-CN"/>
        </w:rPr>
        <w:t>“.com”</w:t>
      </w:r>
      <w:r w:rsidRPr="00CB45F1">
        <w:rPr>
          <w:rFonts w:eastAsia="SimSun" w:cs="Arial"/>
          <w:lang w:eastAsia="zh-CN"/>
        </w:rPr>
        <w:t>、</w:t>
      </w:r>
      <w:r w:rsidRPr="00CB45F1">
        <w:rPr>
          <w:rFonts w:eastAsia="SimSun" w:cs="Arial"/>
          <w:lang w:eastAsia="zh-CN"/>
        </w:rPr>
        <w:t>“.net”</w:t>
      </w:r>
      <w:r w:rsidRPr="00CB45F1">
        <w:rPr>
          <w:rFonts w:eastAsia="SimSun" w:cs="Arial"/>
          <w:lang w:eastAsia="zh-CN"/>
        </w:rPr>
        <w:t>、</w:t>
      </w:r>
      <w:r w:rsidRPr="00CB45F1">
        <w:rPr>
          <w:rFonts w:eastAsia="SimSun" w:cs="Arial"/>
          <w:lang w:eastAsia="zh-CN"/>
        </w:rPr>
        <w:t>“.org”</w:t>
      </w:r>
      <w:r w:rsidRPr="00CB45F1">
        <w:rPr>
          <w:rFonts w:eastAsia="SimSun" w:cs="Arial"/>
          <w:lang w:eastAsia="zh-CN"/>
        </w:rPr>
        <w:t>等）（例如</w:t>
      </w:r>
      <w:r w:rsidRPr="00CB45F1">
        <w:rPr>
          <w:rFonts w:eastAsia="SimSun" w:cs="Arial"/>
          <w:lang w:eastAsia="zh-CN"/>
        </w:rPr>
        <w:t>“joe@smith.com”</w:t>
      </w:r>
      <w:r w:rsidRPr="00CB45F1">
        <w:rPr>
          <w:rFonts w:eastAsia="SimSun" w:cs="Arial"/>
          <w:lang w:eastAsia="zh-CN"/>
        </w:rPr>
        <w:t>、</w:t>
      </w:r>
      <w:r w:rsidRPr="00CB45F1">
        <w:rPr>
          <w:rFonts w:eastAsia="SimSun" w:cs="Arial"/>
          <w:lang w:eastAsia="zh-CN"/>
        </w:rPr>
        <w:t>“joe@smith.net”</w:t>
      </w:r>
      <w:r w:rsidRPr="00CB45F1">
        <w:rPr>
          <w:rFonts w:eastAsia="SimSun" w:cs="Arial"/>
          <w:lang w:eastAsia="zh-CN"/>
        </w:rPr>
        <w:t>、</w:t>
      </w:r>
      <w:r w:rsidRPr="00CB45F1">
        <w:rPr>
          <w:rFonts w:eastAsia="SimSun" w:cs="Arial"/>
          <w:lang w:eastAsia="zh-CN"/>
        </w:rPr>
        <w:t>“joe@smith.de”</w:t>
      </w:r>
      <w:r w:rsidRPr="00CB45F1">
        <w:rPr>
          <w:rFonts w:eastAsia="SimSun" w:cs="Arial"/>
          <w:lang w:eastAsia="zh-CN"/>
        </w:rPr>
        <w:t>等）；</w:t>
      </w:r>
    </w:p>
    <w:p w14:paraId="1B800584"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全局地址列表：个性化域内部或服务提供商整个域内部的所有用户的地址列表。</w:t>
      </w:r>
    </w:p>
    <w:p w14:paraId="1B800585"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Exchange Server 2013 Hosted Exchange Standard SAL</w:t>
      </w:r>
      <w:r w:rsidRPr="00EC331D">
        <w:rPr>
          <w:rFonts w:eastAsia="SimSun" w:cs="Arial" w:hint="eastAsia"/>
          <w:lang w:eastAsia="zh-CN"/>
        </w:rPr>
        <w:t>、</w:t>
      </w:r>
      <w:r w:rsidRPr="00EC331D">
        <w:rPr>
          <w:rFonts w:eastAsia="SimSun" w:cs="Arial" w:hint="eastAsia"/>
          <w:lang w:eastAsia="zh-CN"/>
        </w:rPr>
        <w:t xml:space="preserve">Exchange Server 2013 Hosted Exchange Standard Plus SAL </w:t>
      </w:r>
      <w:r w:rsidRPr="00EC331D">
        <w:rPr>
          <w:rFonts w:eastAsia="SimSun" w:cs="Arial" w:hint="eastAsia"/>
          <w:lang w:eastAsia="zh-CN"/>
        </w:rPr>
        <w:t>和</w:t>
      </w:r>
      <w:r w:rsidRPr="00EC331D">
        <w:rPr>
          <w:rFonts w:eastAsia="SimSun" w:cs="Arial" w:hint="eastAsia"/>
          <w:lang w:eastAsia="zh-CN"/>
        </w:rPr>
        <w:t xml:space="preserve"> Productivity Suite SAL </w:t>
      </w:r>
      <w:r w:rsidRPr="00EC331D">
        <w:rPr>
          <w:rFonts w:eastAsia="SimSun" w:cs="Arial" w:hint="eastAsia"/>
          <w:lang w:eastAsia="zh-CN"/>
        </w:rPr>
        <w:t>的使用限制</w:t>
      </w:r>
    </w:p>
    <w:p w14:paraId="1B800586"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您为其获取了</w:t>
      </w:r>
      <w:r w:rsidRPr="00EC331D">
        <w:rPr>
          <w:rFonts w:eastAsia="SimSun" w:cs="Arial" w:hint="eastAsia"/>
          <w:lang w:eastAsia="zh-CN"/>
        </w:rPr>
        <w:t xml:space="preserve"> Exchange Server 2013 Hosted Exchange Standard SAL</w:t>
      </w:r>
      <w:r w:rsidRPr="00EC331D">
        <w:rPr>
          <w:rFonts w:eastAsia="SimSun" w:cs="Arial" w:hint="eastAsia"/>
          <w:lang w:eastAsia="zh-CN"/>
        </w:rPr>
        <w:t>、</w:t>
      </w:r>
      <w:r w:rsidRPr="00EC331D">
        <w:rPr>
          <w:rFonts w:eastAsia="SimSun" w:cs="Arial" w:hint="eastAsia"/>
          <w:lang w:eastAsia="zh-CN"/>
        </w:rPr>
        <w:t xml:space="preserve">Exchange Server 2013 Hosted Exchange Standard Plus SAL </w:t>
      </w:r>
      <w:r w:rsidRPr="00EC331D">
        <w:rPr>
          <w:rFonts w:eastAsia="SimSun" w:cs="Arial" w:hint="eastAsia"/>
          <w:lang w:eastAsia="zh-CN"/>
        </w:rPr>
        <w:t>或</w:t>
      </w:r>
      <w:r w:rsidRPr="00EC331D">
        <w:rPr>
          <w:rFonts w:eastAsia="SimSun" w:cs="Arial" w:hint="eastAsia"/>
          <w:lang w:eastAsia="zh-CN"/>
        </w:rPr>
        <w:t xml:space="preserve"> Productivity Suite SAL </w:t>
      </w:r>
      <w:r w:rsidRPr="00EC331D">
        <w:rPr>
          <w:rFonts w:eastAsia="SimSun" w:cs="Arial" w:hint="eastAsia"/>
          <w:lang w:eastAsia="zh-CN"/>
        </w:rPr>
        <w:t>的每位用户都可以使用服务器软件的下列功能：</w:t>
      </w:r>
    </w:p>
    <w:p w14:paraId="1B800587"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上述</w:t>
      </w:r>
      <w:r w:rsidRPr="00EC331D">
        <w:rPr>
          <w:rFonts w:eastAsia="SimSun" w:cs="Arial" w:hint="eastAsia"/>
          <w:lang w:eastAsia="zh-CN"/>
        </w:rPr>
        <w:t xml:space="preserve"> Exchange Server 2013 Hosted Exchange Basic SAL </w:t>
      </w:r>
      <w:r w:rsidRPr="00EC331D">
        <w:rPr>
          <w:rFonts w:eastAsia="SimSun" w:cs="Arial" w:hint="eastAsia"/>
          <w:lang w:eastAsia="zh-CN"/>
        </w:rPr>
        <w:t>功能；</w:t>
      </w:r>
    </w:p>
    <w:p w14:paraId="1B800588" w14:textId="77777777" w:rsidR="00706057" w:rsidRPr="00EC331D" w:rsidRDefault="00706057" w:rsidP="002C6201">
      <w:pPr>
        <w:pStyle w:val="PURBullet-Indented"/>
        <w:rPr>
          <w:rFonts w:eastAsia="SimSun" w:cs="Arial"/>
          <w:lang w:eastAsia="zh-CN"/>
        </w:rPr>
      </w:pPr>
      <w:r w:rsidRPr="00EC331D">
        <w:rPr>
          <w:rFonts w:eastAsia="SimSun" w:cs="Arial" w:hint="eastAsia"/>
          <w:lang w:eastAsia="zh-CN"/>
        </w:rPr>
        <w:t>支持单个用户或用户组织的单个、次级域；</w:t>
      </w:r>
    </w:p>
    <w:p w14:paraId="1B800589"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启用此</w:t>
      </w:r>
      <w:r w:rsidRPr="00EC331D">
        <w:rPr>
          <w:rFonts w:eastAsia="SimSun" w:cs="Arial" w:hint="eastAsia"/>
          <w:lang w:eastAsia="zh-CN"/>
        </w:rPr>
        <w:t xml:space="preserve"> SAL </w:t>
      </w:r>
      <w:r w:rsidRPr="00EC331D">
        <w:rPr>
          <w:rFonts w:eastAsia="SimSun" w:cs="Arial" w:hint="eastAsia"/>
          <w:lang w:eastAsia="zh-CN"/>
        </w:rPr>
        <w:t>中所述功能的</w:t>
      </w:r>
      <w:r w:rsidRPr="00EC331D">
        <w:rPr>
          <w:rFonts w:eastAsia="SimSun" w:cs="Arial" w:hint="eastAsia"/>
          <w:lang w:eastAsia="zh-CN"/>
        </w:rPr>
        <w:t xml:space="preserve"> Outlook Web Access </w:t>
      </w:r>
      <w:r w:rsidRPr="00EC331D">
        <w:rPr>
          <w:rFonts w:eastAsia="SimSun" w:cs="Arial" w:hint="eastAsia"/>
          <w:lang w:eastAsia="zh-CN"/>
        </w:rPr>
        <w:t>功能；</w:t>
      </w:r>
    </w:p>
    <w:p w14:paraId="1B80058A"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 xml:space="preserve">Messaging Application Programming Interface (MAPI) </w:t>
      </w:r>
      <w:r w:rsidRPr="00EC331D">
        <w:rPr>
          <w:rFonts w:eastAsia="SimSun" w:cs="Arial" w:hint="eastAsia"/>
          <w:lang w:eastAsia="zh-CN"/>
        </w:rPr>
        <w:t>网络协议；</w:t>
      </w:r>
    </w:p>
    <w:p w14:paraId="1B80058B"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共享文件夹；</w:t>
      </w:r>
    </w:p>
    <w:p w14:paraId="1B80058C"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公共文件夹；</w:t>
      </w:r>
    </w:p>
    <w:p w14:paraId="1B80058D"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共享地址列表；</w:t>
      </w:r>
    </w:p>
    <w:p w14:paraId="1B80058E"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共享联系人；</w:t>
      </w:r>
    </w:p>
    <w:p w14:paraId="1B80058F" w14:textId="77777777" w:rsidR="009A4C7C" w:rsidRPr="00EC331D" w:rsidRDefault="009A4C7C" w:rsidP="002C6201">
      <w:pPr>
        <w:pStyle w:val="PURBullet-Indented"/>
        <w:rPr>
          <w:rFonts w:eastAsia="SimSun" w:cs="Arial"/>
          <w:lang w:eastAsia="zh-CN"/>
        </w:rPr>
      </w:pPr>
      <w:r w:rsidRPr="00EC331D">
        <w:rPr>
          <w:rFonts w:eastAsia="SimSun" w:cs="Arial" w:hint="eastAsia"/>
          <w:lang w:eastAsia="zh-CN"/>
        </w:rPr>
        <w:t>共享任务；</w:t>
      </w:r>
    </w:p>
    <w:p w14:paraId="1B800590" w14:textId="77777777" w:rsidR="009A4C7C" w:rsidRPr="00EC331D" w:rsidRDefault="009A4C7C" w:rsidP="005E2B07">
      <w:pPr>
        <w:pStyle w:val="PURBullet-Indented"/>
        <w:rPr>
          <w:rFonts w:eastAsia="SimSun" w:cs="Arial"/>
          <w:lang w:eastAsia="zh-CN"/>
        </w:rPr>
      </w:pPr>
      <w:r w:rsidRPr="00EC331D">
        <w:rPr>
          <w:rFonts w:eastAsia="SimSun" w:cs="Arial" w:hint="eastAsia"/>
          <w:lang w:eastAsia="zh-CN"/>
        </w:rPr>
        <w:t>共享日历；</w:t>
      </w:r>
    </w:p>
    <w:p w14:paraId="1B800591" w14:textId="77777777" w:rsidR="009A4C7C" w:rsidRPr="00EC331D" w:rsidRDefault="009A4C7C" w:rsidP="005E2B07">
      <w:pPr>
        <w:pStyle w:val="PURBullet-Indented"/>
        <w:rPr>
          <w:rFonts w:eastAsia="SimSun" w:cs="Arial"/>
          <w:lang w:eastAsia="zh-CN"/>
        </w:rPr>
      </w:pPr>
      <w:r w:rsidRPr="00EC331D">
        <w:rPr>
          <w:rFonts w:eastAsia="SimSun" w:cs="Arial" w:hint="eastAsia"/>
          <w:lang w:eastAsia="zh-CN"/>
        </w:rPr>
        <w:t>分组计划，包括查看其他人的空闲</w:t>
      </w:r>
      <w:r w:rsidRPr="00EC331D">
        <w:rPr>
          <w:rFonts w:eastAsia="SimSun" w:cs="Arial" w:hint="eastAsia"/>
          <w:lang w:eastAsia="zh-CN"/>
        </w:rPr>
        <w:t>/</w:t>
      </w:r>
      <w:r w:rsidRPr="00EC331D">
        <w:rPr>
          <w:rFonts w:eastAsia="SimSun" w:cs="Arial" w:hint="eastAsia"/>
          <w:lang w:eastAsia="zh-CN"/>
        </w:rPr>
        <w:t>忙碌时间；</w:t>
      </w:r>
    </w:p>
    <w:p w14:paraId="1B800592" w14:textId="77777777" w:rsidR="009A4C7C" w:rsidRPr="00EC331D" w:rsidRDefault="009A4C7C" w:rsidP="005E2B07">
      <w:pPr>
        <w:pStyle w:val="PURBullet-Indented"/>
        <w:rPr>
          <w:rFonts w:eastAsia="SimSun" w:cs="Arial"/>
          <w:lang w:eastAsia="zh-CN"/>
        </w:rPr>
      </w:pPr>
      <w:r w:rsidRPr="00EC331D">
        <w:rPr>
          <w:rFonts w:eastAsia="SimSun" w:cs="Arial" w:hint="eastAsia"/>
          <w:lang w:eastAsia="zh-CN"/>
        </w:rPr>
        <w:t>移动通知：通过移动设备接收服务器软件事件通知；</w:t>
      </w:r>
    </w:p>
    <w:p w14:paraId="1B800593" w14:textId="77777777" w:rsidR="009A4C7C" w:rsidRPr="00EC331D" w:rsidRDefault="009A4C7C" w:rsidP="005E2B07">
      <w:pPr>
        <w:pStyle w:val="PURBullet-Indented"/>
        <w:rPr>
          <w:rFonts w:eastAsia="SimSun" w:cs="Arial"/>
          <w:lang w:eastAsia="zh-CN"/>
        </w:rPr>
      </w:pPr>
      <w:r w:rsidRPr="00EC331D">
        <w:rPr>
          <w:rFonts w:eastAsia="SimSun" w:cs="Arial" w:hint="eastAsia"/>
          <w:lang w:eastAsia="zh-CN"/>
        </w:rPr>
        <w:t>移动浏览：通过移动设备访问服务器软件收件箱、日历、通讯簿、全局通讯簿和任务；以及</w:t>
      </w:r>
    </w:p>
    <w:p w14:paraId="1B800594" w14:textId="77777777" w:rsidR="009A4C7C" w:rsidRPr="00EC331D" w:rsidRDefault="009A4C7C" w:rsidP="005E2B07">
      <w:pPr>
        <w:pStyle w:val="PURBullet-Indented"/>
        <w:rPr>
          <w:rFonts w:eastAsia="SimSun" w:cs="Arial"/>
          <w:lang w:eastAsia="zh-CN"/>
        </w:rPr>
      </w:pPr>
      <w:r w:rsidRPr="00EC331D">
        <w:rPr>
          <w:rFonts w:eastAsia="SimSun" w:cs="Arial" w:hint="eastAsia"/>
          <w:lang w:eastAsia="zh-CN"/>
        </w:rPr>
        <w:t>移动同步：通过无线网络使移动设备与服务器软件收件箱、日历、通讯簿和任务同步。</w:t>
      </w:r>
    </w:p>
    <w:p w14:paraId="1B800595" w14:textId="77777777" w:rsidR="00DD75C4" w:rsidRPr="00EC331D" w:rsidRDefault="00DD75C4" w:rsidP="005E2B07">
      <w:pPr>
        <w:pStyle w:val="PURBullet-Indented"/>
        <w:rPr>
          <w:rFonts w:eastAsia="SimSun" w:cs="Arial"/>
          <w:lang w:eastAsia="zh-CN"/>
        </w:rPr>
      </w:pPr>
      <w:r w:rsidRPr="00EC331D">
        <w:rPr>
          <w:rFonts w:eastAsia="SimSun" w:cs="Arial" w:hint="eastAsia"/>
          <w:lang w:eastAsia="zh-CN"/>
        </w:rPr>
        <w:t>统一的消息传送</w:t>
      </w:r>
    </w:p>
    <w:p w14:paraId="1B800596" w14:textId="77777777" w:rsidR="009A4C7C" w:rsidRPr="00450118" w:rsidRDefault="009A4C7C" w:rsidP="009A4C7C">
      <w:pPr>
        <w:pStyle w:val="PURBlueStrong"/>
        <w:rPr>
          <w:rFonts w:eastAsia="SimSun" w:cs="Arial"/>
          <w:spacing w:val="2"/>
          <w:lang w:eastAsia="zh-CN"/>
        </w:rPr>
      </w:pPr>
      <w:r w:rsidRPr="00450118">
        <w:rPr>
          <w:rFonts w:eastAsia="SimSun" w:cs="Arial" w:hint="eastAsia"/>
          <w:spacing w:val="2"/>
          <w:lang w:eastAsia="zh-CN"/>
        </w:rPr>
        <w:t xml:space="preserve">Exchange Server 2013 Hosted Exchange Enterprise SAL </w:t>
      </w:r>
      <w:r w:rsidRPr="00450118">
        <w:rPr>
          <w:rFonts w:eastAsia="SimSun" w:cs="Arial" w:hint="eastAsia"/>
          <w:spacing w:val="2"/>
          <w:lang w:eastAsia="zh-CN"/>
        </w:rPr>
        <w:t>和</w:t>
      </w:r>
      <w:r w:rsidRPr="00450118">
        <w:rPr>
          <w:rFonts w:eastAsia="SimSun" w:cs="Arial" w:hint="eastAsia"/>
          <w:spacing w:val="2"/>
          <w:lang w:eastAsia="zh-CN"/>
        </w:rPr>
        <w:t xml:space="preserve"> Exchange Server 2013 Hosted Exchange Enterprise Plus SAL </w:t>
      </w:r>
      <w:r w:rsidRPr="00450118">
        <w:rPr>
          <w:rFonts w:eastAsia="SimSun" w:cs="Arial" w:hint="eastAsia"/>
          <w:spacing w:val="2"/>
          <w:lang w:eastAsia="zh-CN"/>
        </w:rPr>
        <w:t>的使用限制</w:t>
      </w:r>
    </w:p>
    <w:p w14:paraId="1B800597"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您为其获取了</w:t>
      </w:r>
      <w:r w:rsidRPr="00EC331D">
        <w:rPr>
          <w:rFonts w:eastAsia="SimSun" w:cs="Arial" w:hint="eastAsia"/>
          <w:lang w:eastAsia="zh-CN"/>
        </w:rPr>
        <w:t xml:space="preserve"> Exchange Server 2013 Hosted Exchange Enterprise SAL </w:t>
      </w:r>
      <w:r w:rsidRPr="00EC331D">
        <w:rPr>
          <w:rFonts w:eastAsia="SimSun" w:cs="Arial" w:hint="eastAsia"/>
          <w:lang w:eastAsia="zh-CN"/>
        </w:rPr>
        <w:t>和</w:t>
      </w:r>
      <w:r w:rsidRPr="00EC331D">
        <w:rPr>
          <w:rFonts w:eastAsia="SimSun" w:cs="Arial" w:hint="eastAsia"/>
          <w:lang w:eastAsia="zh-CN"/>
        </w:rPr>
        <w:t xml:space="preserve"> Exchange Server 2013 Hosted Exchange Enterprise Plus SAL </w:t>
      </w:r>
      <w:r w:rsidRPr="00EC331D">
        <w:rPr>
          <w:rFonts w:eastAsia="SimSun" w:cs="Arial" w:hint="eastAsia"/>
          <w:lang w:eastAsia="zh-CN"/>
        </w:rPr>
        <w:t>的每位用户都可以使用服务器软件的下列功能：</w:t>
      </w:r>
    </w:p>
    <w:p w14:paraId="1B800598" w14:textId="77777777" w:rsidR="009A4C7C" w:rsidRPr="00EC331D" w:rsidRDefault="009A4C7C" w:rsidP="005E2B07">
      <w:pPr>
        <w:pStyle w:val="PURBullet-Indented"/>
        <w:rPr>
          <w:rFonts w:eastAsia="SimSun" w:cs="Arial"/>
          <w:lang w:eastAsia="zh-CN"/>
        </w:rPr>
      </w:pPr>
      <w:r w:rsidRPr="00EC331D">
        <w:rPr>
          <w:rFonts w:eastAsia="SimSun" w:cs="Arial" w:hint="eastAsia"/>
          <w:lang w:eastAsia="zh-CN"/>
        </w:rPr>
        <w:t>上述</w:t>
      </w:r>
      <w:r w:rsidRPr="00EC331D">
        <w:rPr>
          <w:rFonts w:eastAsia="SimSun" w:cs="Arial" w:hint="eastAsia"/>
          <w:lang w:eastAsia="zh-CN"/>
        </w:rPr>
        <w:t xml:space="preserve"> Exchange Server 2013 Hosted Exchange Standard SAL </w:t>
      </w:r>
      <w:r w:rsidRPr="00EC331D">
        <w:rPr>
          <w:rFonts w:eastAsia="SimSun" w:cs="Arial" w:hint="eastAsia"/>
          <w:lang w:eastAsia="zh-CN"/>
        </w:rPr>
        <w:t>功能；</w:t>
      </w:r>
    </w:p>
    <w:p w14:paraId="1B800599" w14:textId="77777777" w:rsidR="009A4C7C" w:rsidRPr="00EC331D" w:rsidRDefault="009A4C7C" w:rsidP="005E2B07">
      <w:pPr>
        <w:pStyle w:val="PURBullet-Indented"/>
        <w:rPr>
          <w:rFonts w:eastAsia="SimSun" w:cs="Arial"/>
          <w:lang w:eastAsia="zh-CN"/>
        </w:rPr>
      </w:pPr>
      <w:r w:rsidRPr="00EC331D">
        <w:rPr>
          <w:rFonts w:eastAsia="SimSun" w:cs="Arial" w:hint="eastAsia"/>
          <w:lang w:eastAsia="zh-CN"/>
        </w:rPr>
        <w:t>合规性管理；</w:t>
      </w:r>
    </w:p>
    <w:p w14:paraId="1B80059A" w14:textId="77777777" w:rsidR="00F44E81" w:rsidRPr="00EC331D" w:rsidRDefault="00F44E81" w:rsidP="005E2B07">
      <w:pPr>
        <w:pStyle w:val="PURBullet-Indented"/>
        <w:rPr>
          <w:rFonts w:eastAsia="SimSun" w:cs="Arial"/>
          <w:lang w:eastAsia="zh-CN"/>
        </w:rPr>
      </w:pPr>
      <w:r w:rsidRPr="00EC331D">
        <w:rPr>
          <w:rFonts w:eastAsia="SimSun" w:cs="Arial" w:hint="eastAsia"/>
          <w:lang w:eastAsia="zh-CN"/>
        </w:rPr>
        <w:t>防止数据丢失；</w:t>
      </w:r>
    </w:p>
    <w:p w14:paraId="1B80059B" w14:textId="77777777" w:rsidR="00F44E81" w:rsidRPr="00EC331D" w:rsidRDefault="00F44E81" w:rsidP="005E2B07">
      <w:pPr>
        <w:pStyle w:val="PURBullet-Indented"/>
        <w:rPr>
          <w:rFonts w:eastAsia="SimSun" w:cs="Arial"/>
          <w:lang w:eastAsia="zh-CN"/>
        </w:rPr>
      </w:pPr>
      <w:r w:rsidRPr="00EC331D">
        <w:rPr>
          <w:rFonts w:eastAsia="SimSun" w:cs="Arial" w:hint="eastAsia"/>
          <w:lang w:eastAsia="zh-CN"/>
        </w:rPr>
        <w:t>保留原状（未定义、基于查询和基于时间的）</w:t>
      </w:r>
    </w:p>
    <w:p w14:paraId="1B80059C"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lastRenderedPageBreak/>
        <w:t xml:space="preserve">Outlook Mac 2011 </w:t>
      </w:r>
      <w:r w:rsidRPr="00EC331D">
        <w:rPr>
          <w:rFonts w:eastAsia="SimSun" w:cs="Arial" w:hint="eastAsia"/>
          <w:lang w:eastAsia="zh-CN"/>
        </w:rPr>
        <w:t>和</w:t>
      </w:r>
      <w:r w:rsidRPr="00EC331D">
        <w:rPr>
          <w:rFonts w:eastAsia="SimSun" w:cs="Arial" w:hint="eastAsia"/>
          <w:lang w:eastAsia="zh-CN"/>
        </w:rPr>
        <w:t xml:space="preserve"> Outlook 2013</w:t>
      </w:r>
    </w:p>
    <w:p w14:paraId="1B80059D" w14:textId="77777777" w:rsidR="00C30E7B" w:rsidRPr="00EC331D" w:rsidRDefault="00C30E7B" w:rsidP="003005FA">
      <w:pPr>
        <w:pStyle w:val="PURBody-Indented"/>
        <w:rPr>
          <w:rFonts w:eastAsia="SimSun" w:cs="Arial"/>
          <w:lang w:eastAsia="zh-CN"/>
        </w:rPr>
      </w:pPr>
      <w:r w:rsidRPr="00EC331D">
        <w:rPr>
          <w:rFonts w:eastAsia="SimSun" w:cs="Arial" w:hint="eastAsia"/>
          <w:lang w:eastAsia="zh-CN"/>
        </w:rPr>
        <w:t>除上述限制外，这些附加条款也适用于</w:t>
      </w:r>
      <w:r w:rsidRPr="00EC331D">
        <w:rPr>
          <w:rFonts w:eastAsia="SimSun" w:cs="Arial" w:hint="eastAsia"/>
          <w:lang w:eastAsia="zh-CN"/>
        </w:rPr>
        <w:t xml:space="preserve"> </w:t>
      </w:r>
      <w:r w:rsidRPr="00EC331D">
        <w:rPr>
          <w:rFonts w:eastAsia="SimSun" w:cs="Arial" w:hint="eastAsia"/>
          <w:b/>
          <w:lang w:eastAsia="zh-CN"/>
        </w:rPr>
        <w:t>Exchange Server 2013 Hosted Exchange Enterprise Plus</w:t>
      </w:r>
      <w:r w:rsidRPr="00EC331D">
        <w:rPr>
          <w:rFonts w:eastAsia="SimSun" w:cs="Arial" w:hint="eastAsia"/>
          <w:lang w:eastAsia="zh-CN"/>
        </w:rPr>
        <w:t xml:space="preserve"> </w:t>
      </w:r>
      <w:r w:rsidRPr="00EC331D">
        <w:rPr>
          <w:rFonts w:eastAsia="SimSun" w:cs="Arial" w:hint="eastAsia"/>
          <w:b/>
          <w:lang w:eastAsia="zh-CN"/>
        </w:rPr>
        <w:t>和</w:t>
      </w:r>
      <w:r w:rsidRPr="00EC331D">
        <w:rPr>
          <w:rFonts w:eastAsia="SimSun" w:cs="Arial" w:hint="eastAsia"/>
          <w:lang w:eastAsia="zh-CN"/>
        </w:rPr>
        <w:t xml:space="preserve"> </w:t>
      </w:r>
      <w:r w:rsidRPr="00EC331D">
        <w:rPr>
          <w:rFonts w:eastAsia="SimSun" w:cs="Arial" w:hint="eastAsia"/>
          <w:b/>
          <w:lang w:eastAsia="zh-CN"/>
        </w:rPr>
        <w:t>Standard Plus SAL</w:t>
      </w:r>
      <w:r w:rsidRPr="00EC331D">
        <w:rPr>
          <w:rFonts w:eastAsia="SimSun" w:cs="Arial" w:hint="eastAsia"/>
          <w:lang w:eastAsia="zh-CN"/>
        </w:rPr>
        <w:t>：您可以在以下设备上的一个物理或虚拟操作系统环境</w:t>
      </w:r>
      <w:r w:rsidRPr="00EC331D">
        <w:rPr>
          <w:rFonts w:eastAsia="SimSun" w:cs="Arial" w:hint="eastAsia"/>
          <w:lang w:eastAsia="zh-CN"/>
        </w:rPr>
        <w:t xml:space="preserve"> (OSE) </w:t>
      </w:r>
      <w:r w:rsidRPr="00EC331D">
        <w:rPr>
          <w:rFonts w:eastAsia="SimSun" w:cs="Arial" w:hint="eastAsia"/>
          <w:lang w:eastAsia="zh-CN"/>
        </w:rPr>
        <w:t>中创建和运行</w:t>
      </w:r>
      <w:r w:rsidRPr="00EC331D">
        <w:rPr>
          <w:rFonts w:eastAsia="SimSun" w:cs="Arial" w:hint="eastAsia"/>
          <w:lang w:eastAsia="zh-CN"/>
        </w:rPr>
        <w:t xml:space="preserve"> Outlook Mac 2011 </w:t>
      </w:r>
      <w:r w:rsidRPr="00EC331D">
        <w:rPr>
          <w:rFonts w:eastAsia="SimSun" w:cs="Arial" w:hint="eastAsia"/>
          <w:lang w:eastAsia="zh-CN"/>
        </w:rPr>
        <w:t>或</w:t>
      </w:r>
      <w:r w:rsidRPr="00EC331D">
        <w:rPr>
          <w:rFonts w:eastAsia="SimSun" w:cs="Arial" w:hint="eastAsia"/>
          <w:lang w:eastAsia="zh-CN"/>
        </w:rPr>
        <w:t xml:space="preserve"> Outlook 2013 </w:t>
      </w:r>
      <w:r w:rsidRPr="00EC331D">
        <w:rPr>
          <w:rFonts w:eastAsia="SimSun" w:cs="Arial" w:hint="eastAsia"/>
          <w:lang w:eastAsia="zh-CN"/>
        </w:rPr>
        <w:t>客户端软件的一个实例：</w:t>
      </w:r>
      <w:r w:rsidR="00C91D99">
        <w:rPr>
          <w:rFonts w:eastAsia="SimSun" w:cs="Arial"/>
          <w:lang w:eastAsia="zh-CN"/>
        </w:rPr>
        <w:br/>
      </w:r>
      <w:r w:rsidRPr="00EC331D">
        <w:rPr>
          <w:rFonts w:eastAsia="SimSun" w:cs="Arial" w:hint="eastAsia"/>
          <w:lang w:eastAsia="zh-CN"/>
        </w:rPr>
        <w:t xml:space="preserve">(a) </w:t>
      </w:r>
      <w:r w:rsidRPr="00EC331D">
        <w:rPr>
          <w:rFonts w:eastAsia="SimSun" w:cs="Arial" w:hint="eastAsia"/>
          <w:lang w:eastAsia="zh-CN"/>
        </w:rPr>
        <w:t>任何已获得设备</w:t>
      </w:r>
      <w:r w:rsidRPr="00EC331D">
        <w:rPr>
          <w:rFonts w:eastAsia="SimSun" w:cs="Arial" w:hint="eastAsia"/>
          <w:lang w:eastAsia="zh-CN"/>
        </w:rPr>
        <w:t xml:space="preserve"> SAL </w:t>
      </w:r>
      <w:r w:rsidRPr="00EC331D">
        <w:rPr>
          <w:rFonts w:eastAsia="SimSun" w:cs="Arial" w:hint="eastAsia"/>
          <w:lang w:eastAsia="zh-CN"/>
        </w:rPr>
        <w:t>的设备和</w:t>
      </w:r>
      <w:r w:rsidRPr="00EC331D">
        <w:rPr>
          <w:rFonts w:eastAsia="SimSun" w:cs="Arial" w:hint="eastAsia"/>
          <w:lang w:eastAsia="zh-CN"/>
        </w:rPr>
        <w:t xml:space="preserve"> (b) </w:t>
      </w:r>
      <w:r w:rsidRPr="00EC331D">
        <w:rPr>
          <w:rFonts w:eastAsia="SimSun" w:cs="Arial" w:hint="eastAsia"/>
          <w:lang w:eastAsia="zh-CN"/>
        </w:rPr>
        <w:t>由任何已获得用户</w:t>
      </w:r>
      <w:r w:rsidRPr="00EC331D">
        <w:rPr>
          <w:rFonts w:eastAsia="SimSun" w:cs="Arial" w:hint="eastAsia"/>
          <w:lang w:eastAsia="zh-CN"/>
        </w:rPr>
        <w:t xml:space="preserve"> SAL </w:t>
      </w:r>
      <w:r w:rsidRPr="00EC331D">
        <w:rPr>
          <w:rFonts w:eastAsia="SimSun" w:cs="Arial" w:hint="eastAsia"/>
          <w:lang w:eastAsia="zh-CN"/>
        </w:rPr>
        <w:t>的用户使用的单一设备。</w:t>
      </w:r>
    </w:p>
    <w:p w14:paraId="1B80059E" w14:textId="77777777" w:rsidR="009A4C7C" w:rsidRPr="00EC331D" w:rsidRDefault="00BC2F8A" w:rsidP="00CD6E9D">
      <w:pPr>
        <w:pStyle w:val="PURBreadcrumb"/>
        <w:keepNext w:val="0"/>
        <w:spacing w:before="0" w:after="120" w:line="240" w:lineRule="exact"/>
        <w:ind w:left="547"/>
        <w:contextualSpacing/>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59F" w14:textId="77777777" w:rsidR="009A4C7C" w:rsidRPr="00EC331D" w:rsidRDefault="009A4C7C" w:rsidP="009A4C7C">
      <w:pPr>
        <w:pStyle w:val="PURProductName"/>
        <w:rPr>
          <w:rFonts w:eastAsia="SimSun" w:cs="Arial"/>
          <w:lang w:eastAsia="zh-CN"/>
        </w:rPr>
      </w:pPr>
      <w:bookmarkStart w:id="384" w:name="_Toc299519119"/>
      <w:bookmarkStart w:id="385" w:name="_Toc299531551"/>
      <w:bookmarkStart w:id="386" w:name="_Toc299531875"/>
      <w:bookmarkStart w:id="387" w:name="_Toc299957158"/>
      <w:bookmarkStart w:id="388" w:name="_Toc346536860"/>
      <w:bookmarkStart w:id="389" w:name="_Toc346895311"/>
      <w:bookmarkStart w:id="390" w:name="_Toc339280324"/>
      <w:bookmarkStart w:id="391" w:name="_Toc339280467"/>
      <w:bookmarkStart w:id="392" w:name="_Toc363552796"/>
      <w:bookmarkStart w:id="393" w:name="_Toc363552859"/>
      <w:bookmarkStart w:id="394" w:name="_Toc378682158"/>
      <w:bookmarkStart w:id="395" w:name="_Toc378682260"/>
      <w:bookmarkStart w:id="396" w:name="_Toc371268272"/>
      <w:bookmarkStart w:id="397" w:name="_Toc371268338"/>
      <w:bookmarkStart w:id="398" w:name="_Toc381959874"/>
      <w:bookmarkStart w:id="399" w:name="_Toc381959915"/>
      <w:r w:rsidRPr="00EC331D">
        <w:rPr>
          <w:rFonts w:eastAsia="SimSun" w:cs="Arial" w:hint="eastAsia"/>
          <w:lang w:eastAsia="zh-CN"/>
        </w:rPr>
        <w:t>Forefront Identity Manager 2010</w:t>
      </w:r>
      <w:bookmarkEnd w:id="384"/>
      <w:bookmarkEnd w:id="385"/>
      <w:bookmarkEnd w:id="386"/>
      <w:bookmarkEnd w:id="387"/>
      <w:r w:rsidRPr="00EC331D">
        <w:rPr>
          <w:rFonts w:eastAsia="SimSun" w:cs="Arial" w:hint="eastAsia"/>
          <w:lang w:eastAsia="zh-CN"/>
        </w:rPr>
        <w:t xml:space="preserve"> R2</w:t>
      </w:r>
      <w:bookmarkEnd w:id="388"/>
      <w:bookmarkEnd w:id="389"/>
      <w:bookmarkEnd w:id="390"/>
      <w:bookmarkEnd w:id="391"/>
      <w:bookmarkEnd w:id="392"/>
      <w:bookmarkEnd w:id="393"/>
      <w:bookmarkEnd w:id="394"/>
      <w:bookmarkEnd w:id="395"/>
      <w:bookmarkEnd w:id="396"/>
      <w:bookmarkEnd w:id="397"/>
      <w:bookmarkEnd w:id="398"/>
      <w:bookmarkEnd w:id="399"/>
      <w:r w:rsidRPr="00EC331D">
        <w:rPr>
          <w:rFonts w:eastAsia="SimSun" w:cs="Arial" w:hint="eastAsia"/>
          <w:lang w:eastAsia="zh-CN"/>
        </w:rPr>
        <w:fldChar w:fldCharType="begin"/>
      </w:r>
      <w:r w:rsidRPr="00EC331D">
        <w:rPr>
          <w:rFonts w:eastAsia="SimSun" w:cs="Arial" w:hint="eastAsia"/>
          <w:lang w:eastAsia="zh-CN"/>
        </w:rPr>
        <w:instrText>XE "Forefront Identity Manager 2010 R2"</w:instrText>
      </w:r>
      <w:r w:rsidRPr="00EC331D">
        <w:rPr>
          <w:rFonts w:eastAsia="SimSun" w:cs="Arial" w:hint="eastAsia"/>
          <w:lang w:eastAsia="zh-CN"/>
        </w:rPr>
        <w:fldChar w:fldCharType="end"/>
      </w:r>
    </w:p>
    <w:p w14:paraId="1B8005A0"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EC331D" w14:paraId="1B8005A3" w14:textId="77777777" w:rsidTr="00E53A62">
        <w:tc>
          <w:tcPr>
            <w:tcW w:w="2477" w:type="pct"/>
          </w:tcPr>
          <w:p w14:paraId="1B8005A1" w14:textId="77777777" w:rsidR="0043663F" w:rsidRPr="00C94B3A" w:rsidRDefault="0043663F" w:rsidP="0043663F">
            <w:pPr>
              <w:pStyle w:val="PURLMSH"/>
              <w:rPr>
                <w:rFonts w:eastAsia="SimSun" w:cs="Arial"/>
                <w:lang w:eastAsia="zh-CN"/>
              </w:rPr>
            </w:pPr>
            <w:r w:rsidRPr="00C94B3A">
              <w:rPr>
                <w:rFonts w:eastAsia="SimSun" w:cs="Arial" w:hint="eastAsia"/>
                <w:lang w:eastAsia="zh-CN"/>
              </w:rPr>
              <w:t xml:space="preserve">SAL </w:t>
            </w:r>
            <w:r w:rsidRPr="00C94B3A">
              <w:rPr>
                <w:rFonts w:eastAsia="SimSun" w:cs="Arial" w:hint="eastAsia"/>
                <w:lang w:eastAsia="zh-CN"/>
              </w:rPr>
              <w:t>一般条款的适用部分：</w:t>
            </w:r>
            <w:hyperlink w:anchor="SALTerms_Server" w:history="1">
              <w:r w:rsidRPr="00C94B3A">
                <w:rPr>
                  <w:rStyle w:val="Hyperlink"/>
                  <w:rFonts w:eastAsia="SimSun" w:cs="Arial" w:hint="eastAsia"/>
                  <w:lang w:eastAsia="zh-CN"/>
                </w:rPr>
                <w:t>服务器软件</w:t>
              </w:r>
            </w:hyperlink>
          </w:p>
        </w:tc>
        <w:tc>
          <w:tcPr>
            <w:tcW w:w="2523" w:type="pct"/>
          </w:tcPr>
          <w:p w14:paraId="1B8005A2" w14:textId="77777777" w:rsidR="0043663F" w:rsidRPr="00C94B3A" w:rsidRDefault="0043663F" w:rsidP="0043663F">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43663F" w:rsidRPr="00EC331D" w14:paraId="1B8005A6" w14:textId="77777777" w:rsidTr="00E53A62">
        <w:tc>
          <w:tcPr>
            <w:tcW w:w="2477" w:type="pct"/>
          </w:tcPr>
          <w:p w14:paraId="1B8005A4" w14:textId="77777777" w:rsidR="0043663F" w:rsidRPr="00C94B3A" w:rsidRDefault="0043663F" w:rsidP="0043663F">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523" w:type="pct"/>
          </w:tcPr>
          <w:p w14:paraId="1B8005A5" w14:textId="77777777" w:rsidR="0043663F" w:rsidRPr="00C94B3A" w:rsidRDefault="00D73DED" w:rsidP="0043663F">
            <w:pPr>
              <w:pStyle w:val="PURLMSH"/>
              <w:rPr>
                <w:rFonts w:eastAsia="SimSun" w:cs="Arial"/>
                <w:lang w:eastAsia="zh-CN"/>
              </w:rPr>
            </w:pPr>
            <w:r w:rsidRPr="00C94B3A">
              <w:rPr>
                <w:rFonts w:eastAsia="SimSun" w:cs="Arial" w:hint="eastAsia"/>
                <w:lang w:eastAsia="zh-CN"/>
              </w:rPr>
              <w:t>有资格通过数据中心提供商的服务器享受软件服务：</w:t>
            </w:r>
            <w:r w:rsidRPr="00C94B3A">
              <w:rPr>
                <w:rFonts w:eastAsia="SimSun" w:cs="Arial" w:hint="eastAsia"/>
                <w:b/>
                <w:lang w:eastAsia="zh-CN"/>
              </w:rPr>
              <w:t>是</w:t>
            </w:r>
          </w:p>
        </w:tc>
      </w:tr>
      <w:tr w:rsidR="0043663F" w:rsidRPr="00EC331D" w14:paraId="1B8005A8" w14:textId="77777777" w:rsidTr="00E53A62">
        <w:tc>
          <w:tcPr>
            <w:tcW w:w="5000" w:type="pct"/>
            <w:gridSpan w:val="2"/>
            <w:shd w:val="clear" w:color="auto" w:fill="E5EEF7"/>
            <w:vAlign w:val="center"/>
          </w:tcPr>
          <w:p w14:paraId="1B8005A7" w14:textId="77777777" w:rsidR="0043663F" w:rsidRPr="00EC331D" w:rsidRDefault="0043663F" w:rsidP="0043663F">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43663F" w:rsidRPr="00EC331D" w14:paraId="1B8005AB" w14:textId="77777777" w:rsidTr="00E53A62">
        <w:tc>
          <w:tcPr>
            <w:tcW w:w="5000" w:type="pct"/>
            <w:gridSpan w:val="2"/>
            <w:shd w:val="clear" w:color="auto" w:fill="auto"/>
          </w:tcPr>
          <w:p w14:paraId="1B8005A9" w14:textId="77777777" w:rsidR="0043663F" w:rsidRPr="00EC331D" w:rsidRDefault="0043663F" w:rsidP="0043663F">
            <w:pPr>
              <w:pStyle w:val="PURBody"/>
              <w:rPr>
                <w:rFonts w:eastAsia="SimSun" w:cs="Arial"/>
                <w:lang w:eastAsia="zh-CN"/>
              </w:rPr>
            </w:pPr>
            <w:r w:rsidRPr="00EC331D">
              <w:rPr>
                <w:rFonts w:eastAsia="SimSun" w:cs="Arial" w:hint="eastAsia"/>
                <w:b/>
                <w:lang w:eastAsia="zh-CN"/>
              </w:rPr>
              <w:t>您需要：</w:t>
            </w:r>
          </w:p>
          <w:p w14:paraId="1B8005AA" w14:textId="77777777" w:rsidR="0043663F" w:rsidRPr="00EC331D" w:rsidRDefault="0043663F" w:rsidP="00531887">
            <w:pPr>
              <w:pStyle w:val="PURBullet-Indented"/>
              <w:rPr>
                <w:rFonts w:eastAsia="SimSun" w:cs="Arial"/>
                <w:lang w:eastAsia="zh-CN"/>
              </w:rPr>
            </w:pPr>
            <w:r w:rsidRPr="00EC331D">
              <w:rPr>
                <w:rFonts w:eastAsia="SimSun" w:cs="Arial" w:hint="eastAsia"/>
                <w:lang w:eastAsia="zh-CN"/>
              </w:rPr>
              <w:t>Forefront Identity Manager 2010 R2 SAL</w:t>
            </w:r>
          </w:p>
        </w:tc>
      </w:tr>
    </w:tbl>
    <w:p w14:paraId="1B8005AC" w14:textId="77777777" w:rsidR="00652F97" w:rsidRPr="00EC331D" w:rsidRDefault="00652F97" w:rsidP="00652F97">
      <w:pPr>
        <w:pStyle w:val="PURADDITIONALTERMSHEADERMB"/>
        <w:rPr>
          <w:rFonts w:eastAsia="SimSun" w:cs="Arial"/>
          <w:lang w:eastAsia="zh-CN"/>
        </w:rPr>
      </w:pPr>
      <w:r w:rsidRPr="00EC331D">
        <w:rPr>
          <w:rFonts w:eastAsia="SimSun" w:cs="Arial" w:hint="eastAsia"/>
          <w:lang w:eastAsia="zh-CN"/>
        </w:rPr>
        <w:t>附加条款：</w:t>
      </w:r>
    </w:p>
    <w:p w14:paraId="1B8005AD" w14:textId="77777777" w:rsidR="00652F97" w:rsidRPr="00EC331D" w:rsidRDefault="00652F97" w:rsidP="00652F97">
      <w:pPr>
        <w:pStyle w:val="PURBlueStrong-Indented"/>
        <w:rPr>
          <w:rFonts w:eastAsia="SimSun" w:cs="Arial"/>
          <w:lang w:eastAsia="zh-CN"/>
        </w:rPr>
      </w:pPr>
      <w:r w:rsidRPr="00EC331D">
        <w:rPr>
          <w:rFonts w:eastAsia="SimSun" w:cs="Arial" w:hint="eastAsia"/>
          <w:lang w:eastAsia="zh-CN"/>
        </w:rPr>
        <w:t>证书和身份管理</w:t>
      </w:r>
    </w:p>
    <w:p w14:paraId="1B8005AE" w14:textId="77777777" w:rsidR="00652F97" w:rsidRPr="00EC331D" w:rsidRDefault="00652F97" w:rsidP="00652F97">
      <w:pPr>
        <w:pStyle w:val="PURBody-Indented"/>
        <w:rPr>
          <w:rFonts w:eastAsia="SimSun" w:cs="Arial"/>
          <w:lang w:eastAsia="zh-CN"/>
        </w:rPr>
      </w:pPr>
      <w:r w:rsidRPr="00EC331D">
        <w:rPr>
          <w:rFonts w:eastAsia="SimSun" w:cs="Arial" w:hint="eastAsia"/>
          <w:lang w:eastAsia="zh-CN"/>
        </w:rPr>
        <w:t>对于为其发放软件的个人或管理身份信息的个人，</w:t>
      </w:r>
      <w:r w:rsidRPr="00EC331D">
        <w:rPr>
          <w:rFonts w:eastAsia="SimSun" w:cs="Arial" w:hint="eastAsia"/>
          <w:lang w:eastAsia="zh-CN"/>
        </w:rPr>
        <w:t xml:space="preserve">SAL </w:t>
      </w:r>
      <w:r w:rsidRPr="00EC331D">
        <w:rPr>
          <w:rFonts w:eastAsia="SimSun" w:cs="Arial" w:hint="eastAsia"/>
          <w:lang w:eastAsia="zh-CN"/>
        </w:rPr>
        <w:t>是必需的。</w:t>
      </w:r>
    </w:p>
    <w:p w14:paraId="1B8005AF" w14:textId="77777777" w:rsidR="00652F97" w:rsidRPr="00EC331D" w:rsidRDefault="00652F97" w:rsidP="00652F97">
      <w:pPr>
        <w:pStyle w:val="PURBlueStrong-Indented"/>
        <w:rPr>
          <w:rFonts w:eastAsia="SimSun" w:cs="Arial"/>
          <w:lang w:eastAsia="zh-CN"/>
        </w:rPr>
      </w:pPr>
      <w:r w:rsidRPr="00EC331D">
        <w:rPr>
          <w:rFonts w:eastAsia="SimSun" w:cs="Arial" w:hint="eastAsia"/>
          <w:lang w:eastAsia="zh-CN"/>
        </w:rPr>
        <w:t>同步服务</w:t>
      </w:r>
    </w:p>
    <w:p w14:paraId="1B8005B0" w14:textId="77777777" w:rsidR="00652F97" w:rsidRPr="00EC331D" w:rsidRDefault="00652F97" w:rsidP="00652F97">
      <w:pPr>
        <w:pStyle w:val="PURBody-Indented"/>
        <w:rPr>
          <w:rFonts w:eastAsia="SimSun" w:cs="Arial"/>
          <w:lang w:eastAsia="zh-CN"/>
        </w:rPr>
      </w:pPr>
      <w:r w:rsidRPr="00EC331D">
        <w:rPr>
          <w:rFonts w:eastAsia="SimSun" w:cs="Arial" w:hint="eastAsia"/>
          <w:lang w:eastAsia="zh-CN"/>
        </w:rPr>
        <w:t>对于仅使用</w:t>
      </w:r>
      <w:r w:rsidRPr="00EC331D">
        <w:rPr>
          <w:rFonts w:eastAsia="SimSun" w:cs="Arial" w:hint="eastAsia"/>
          <w:lang w:eastAsia="zh-CN"/>
        </w:rPr>
        <w:t xml:space="preserve"> FIM </w:t>
      </w:r>
      <w:r w:rsidRPr="00EC331D">
        <w:rPr>
          <w:rFonts w:eastAsia="SimSun" w:cs="Arial" w:hint="eastAsia"/>
          <w:lang w:eastAsia="zh-CN"/>
        </w:rPr>
        <w:t>同步服务的用户，</w:t>
      </w:r>
      <w:r w:rsidRPr="00EC331D">
        <w:rPr>
          <w:rFonts w:eastAsia="SimSun" w:cs="Arial" w:hint="eastAsia"/>
          <w:lang w:eastAsia="zh-CN"/>
        </w:rPr>
        <w:t xml:space="preserve">SAL </w:t>
      </w:r>
      <w:r w:rsidRPr="00EC331D">
        <w:rPr>
          <w:rFonts w:eastAsia="SimSun" w:cs="Arial" w:hint="eastAsia"/>
          <w:lang w:eastAsia="zh-CN"/>
        </w:rPr>
        <w:t>不是必需的。</w:t>
      </w:r>
    </w:p>
    <w:p w14:paraId="1B8005B1" w14:textId="77777777" w:rsidR="006746CA"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5B2" w14:textId="77777777" w:rsidR="009A4C7C" w:rsidRPr="00EC331D" w:rsidRDefault="009A4C7C" w:rsidP="009A4C7C">
      <w:pPr>
        <w:pStyle w:val="PURProductName"/>
        <w:rPr>
          <w:rFonts w:eastAsia="SimSun" w:cs="Arial"/>
          <w:lang w:eastAsia="zh-CN"/>
        </w:rPr>
      </w:pPr>
      <w:bookmarkStart w:id="400" w:name="_Toc346895313"/>
      <w:bookmarkStart w:id="401" w:name="_Toc363552798"/>
      <w:bookmarkStart w:id="402" w:name="_Toc363552861"/>
      <w:bookmarkStart w:id="403" w:name="_Toc378682160"/>
      <w:bookmarkStart w:id="404" w:name="_Toc378682262"/>
      <w:bookmarkStart w:id="405" w:name="_Toc371268274"/>
      <w:bookmarkStart w:id="406" w:name="_Toc371268340"/>
      <w:bookmarkStart w:id="407" w:name="_Toc381959875"/>
      <w:bookmarkStart w:id="408" w:name="_Toc381959916"/>
      <w:bookmarkStart w:id="409" w:name="_Toc299519122"/>
      <w:bookmarkStart w:id="410" w:name="_Toc299531554"/>
      <w:bookmarkStart w:id="411" w:name="_Toc299531878"/>
      <w:bookmarkStart w:id="412" w:name="_Toc299957161"/>
      <w:bookmarkStart w:id="413" w:name="_Toc346536862"/>
      <w:bookmarkStart w:id="414" w:name="_Toc339280326"/>
      <w:bookmarkStart w:id="415" w:name="_Toc339280469"/>
      <w:r w:rsidRPr="00EC331D">
        <w:rPr>
          <w:rFonts w:eastAsia="SimSun" w:cs="Arial" w:hint="eastAsia"/>
          <w:lang w:eastAsia="zh-CN"/>
        </w:rPr>
        <w:t>Lync Server 2013</w:t>
      </w:r>
      <w:bookmarkEnd w:id="400"/>
      <w:bookmarkEnd w:id="401"/>
      <w:bookmarkEnd w:id="402"/>
      <w:bookmarkEnd w:id="403"/>
      <w:bookmarkEnd w:id="404"/>
      <w:bookmarkEnd w:id="405"/>
      <w:bookmarkEnd w:id="406"/>
      <w:bookmarkEnd w:id="407"/>
      <w:bookmarkEnd w:id="408"/>
      <w:r w:rsidRPr="00EC331D">
        <w:rPr>
          <w:rFonts w:eastAsia="SimSun" w:cs="Arial" w:hint="eastAsia"/>
          <w:lang w:eastAsia="zh-CN"/>
        </w:rPr>
        <w:t xml:space="preserve"> </w:t>
      </w:r>
      <w:bookmarkEnd w:id="409"/>
      <w:bookmarkEnd w:id="410"/>
      <w:bookmarkEnd w:id="411"/>
      <w:bookmarkEnd w:id="412"/>
      <w:bookmarkEnd w:id="413"/>
      <w:bookmarkEnd w:id="414"/>
      <w:bookmarkEnd w:id="415"/>
      <w:r w:rsidRPr="00EC331D">
        <w:rPr>
          <w:rFonts w:eastAsia="SimSun" w:cs="Arial" w:hint="eastAsia"/>
          <w:lang w:eastAsia="zh-CN"/>
        </w:rPr>
        <w:fldChar w:fldCharType="begin"/>
      </w:r>
      <w:r w:rsidRPr="00EC331D">
        <w:rPr>
          <w:rFonts w:eastAsia="SimSun" w:cs="Arial" w:hint="eastAsia"/>
          <w:lang w:eastAsia="zh-CN"/>
        </w:rPr>
        <w:instrText>XE "Lync Server 2013"</w:instrText>
      </w:r>
      <w:r w:rsidRPr="00EC331D">
        <w:rPr>
          <w:rFonts w:eastAsia="SimSun" w:cs="Arial" w:hint="eastAsia"/>
          <w:lang w:eastAsia="zh-CN"/>
        </w:rPr>
        <w:fldChar w:fldCharType="end"/>
      </w:r>
    </w:p>
    <w:p w14:paraId="1B8005B3"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B90B55" w:rsidRPr="00EC331D" w14:paraId="1B8005B6" w14:textId="77777777" w:rsidTr="00830DCA">
        <w:tc>
          <w:tcPr>
            <w:tcW w:w="2427" w:type="pct"/>
            <w:gridSpan w:val="2"/>
            <w:tcBorders>
              <w:top w:val="nil"/>
            </w:tcBorders>
          </w:tcPr>
          <w:p w14:paraId="1B8005B4" w14:textId="77777777" w:rsidR="00B90B55" w:rsidRPr="00C94B3A" w:rsidRDefault="00B90B55" w:rsidP="00E53A62">
            <w:pPr>
              <w:pStyle w:val="PURLMSH"/>
              <w:rPr>
                <w:rFonts w:eastAsia="SimSun" w:cs="Arial"/>
                <w:lang w:eastAsia="zh-CN"/>
              </w:rPr>
            </w:pPr>
            <w:r w:rsidRPr="00C94B3A">
              <w:rPr>
                <w:rFonts w:eastAsia="SimSun" w:cs="Arial" w:hint="eastAsia"/>
                <w:lang w:eastAsia="zh-CN"/>
              </w:rPr>
              <w:t xml:space="preserve">SAL </w:t>
            </w:r>
            <w:r w:rsidRPr="00C94B3A">
              <w:rPr>
                <w:rFonts w:eastAsia="SimSun" w:cs="Arial" w:hint="eastAsia"/>
                <w:lang w:eastAsia="zh-CN"/>
              </w:rPr>
              <w:t>一般条款的适用部分：</w:t>
            </w:r>
            <w:hyperlink w:anchor="SALTerms_Server" w:history="1">
              <w:r w:rsidRPr="00C94B3A">
                <w:rPr>
                  <w:rStyle w:val="Hyperlink"/>
                  <w:rFonts w:eastAsia="SimSun" w:cs="Arial" w:hint="eastAsia"/>
                  <w:lang w:eastAsia="zh-CN"/>
                </w:rPr>
                <w:t>服务器软件</w:t>
              </w:r>
            </w:hyperlink>
          </w:p>
        </w:tc>
        <w:tc>
          <w:tcPr>
            <w:tcW w:w="2573" w:type="pct"/>
            <w:gridSpan w:val="3"/>
            <w:tcBorders>
              <w:top w:val="nil"/>
            </w:tcBorders>
          </w:tcPr>
          <w:p w14:paraId="1B8005B5" w14:textId="77777777" w:rsidR="00B90B55" w:rsidRPr="00C94B3A" w:rsidRDefault="00B90B55" w:rsidP="001A228C">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录音、</w:t>
            </w:r>
            <w:r w:rsidRPr="00C94B3A">
              <w:rPr>
                <w:rFonts w:eastAsia="SimSun" w:cs="Arial" w:hint="eastAsia"/>
                <w:b/>
                <w:lang w:eastAsia="zh-CN"/>
              </w:rPr>
              <w:t>VC-1</w:t>
            </w:r>
            <w:r w:rsidRPr="00C94B3A">
              <w:rPr>
                <w:rFonts w:eastAsia="SimSun" w:cs="Arial" w:hint="eastAsia"/>
                <w:i/>
                <w:lang w:eastAsia="zh-CN"/>
              </w:rPr>
              <w:t>（请参阅</w:t>
            </w:r>
            <w:hyperlink w:anchor="Appendix2"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2</w:t>
              </w:r>
            </w:hyperlink>
            <w:r w:rsidRPr="00C94B3A">
              <w:rPr>
                <w:rFonts w:eastAsia="SimSun" w:cs="Arial" w:hint="eastAsia"/>
                <w:i/>
                <w:lang w:eastAsia="zh-CN"/>
              </w:rPr>
              <w:t>）</w:t>
            </w:r>
          </w:p>
        </w:tc>
      </w:tr>
      <w:tr w:rsidR="00B90B55" w:rsidRPr="00EC331D" w14:paraId="1B8005B8" w14:textId="77777777" w:rsidTr="00830DCA">
        <w:tc>
          <w:tcPr>
            <w:tcW w:w="5000" w:type="pct"/>
            <w:gridSpan w:val="5"/>
          </w:tcPr>
          <w:p w14:paraId="1B8005B7" w14:textId="77777777" w:rsidR="00B90B55" w:rsidRPr="00C94B3A" w:rsidRDefault="00B90B55" w:rsidP="003B0799">
            <w:pPr>
              <w:pStyle w:val="PURLMSH"/>
              <w:tabs>
                <w:tab w:val="left" w:pos="5195"/>
              </w:tabs>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lang w:eastAsia="zh-CN"/>
              </w:rPr>
              <w:t xml:space="preserve"> </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r w:rsidRPr="00C94B3A">
              <w:rPr>
                <w:rFonts w:eastAsia="SimSun" w:cs="Arial" w:hint="eastAsia"/>
                <w:i/>
                <w:lang w:eastAsia="zh-CN"/>
              </w:rPr>
              <w:tab/>
              <w:t xml:space="preserve"> </w:t>
            </w:r>
            <w:r w:rsidRPr="00C94B3A">
              <w:rPr>
                <w:rFonts w:eastAsia="SimSun" w:cs="Arial" w:hint="eastAsia"/>
                <w:lang w:eastAsia="zh-CN"/>
              </w:rPr>
              <w:t>有资格通过数据中心提供商的服务器享受软件服务：</w:t>
            </w:r>
            <w:r w:rsidRPr="00C94B3A">
              <w:rPr>
                <w:rFonts w:eastAsia="SimSun" w:cs="Arial" w:hint="eastAsia"/>
                <w:b/>
                <w:lang w:eastAsia="zh-CN"/>
              </w:rPr>
              <w:t>是</w:t>
            </w:r>
          </w:p>
        </w:tc>
      </w:tr>
      <w:tr w:rsidR="009A4C7C" w:rsidRPr="00EC331D" w14:paraId="1B8005BA" w14:textId="77777777" w:rsidTr="00830DCA">
        <w:tc>
          <w:tcPr>
            <w:tcW w:w="5000" w:type="pct"/>
            <w:gridSpan w:val="5"/>
            <w:shd w:val="clear" w:color="auto" w:fill="E5EEF7"/>
          </w:tcPr>
          <w:p w14:paraId="1B8005B9"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9A4C7C" w:rsidRPr="00EC331D" w14:paraId="1B8005C1" w14:textId="77777777" w:rsidTr="00830DCA">
        <w:tc>
          <w:tcPr>
            <w:tcW w:w="5000" w:type="pct"/>
            <w:gridSpan w:val="5"/>
          </w:tcPr>
          <w:p w14:paraId="1B8005BB" w14:textId="77777777" w:rsidR="009A4C7C" w:rsidRPr="00EC331D" w:rsidRDefault="00BB41EF" w:rsidP="009A4C7C">
            <w:pPr>
              <w:pStyle w:val="PURBody"/>
              <w:rPr>
                <w:rFonts w:eastAsia="SimSun" w:cs="Arial"/>
                <w:lang w:eastAsia="zh-CN"/>
              </w:rPr>
            </w:pPr>
            <w:r w:rsidRPr="00EC331D">
              <w:rPr>
                <w:rFonts w:eastAsia="SimSun" w:cs="Arial" w:hint="eastAsia"/>
                <w:b/>
                <w:lang w:eastAsia="zh-CN"/>
              </w:rPr>
              <w:t>您需要：</w:t>
            </w:r>
          </w:p>
          <w:p w14:paraId="1B8005BC" w14:textId="77777777" w:rsidR="009A4C7C" w:rsidRPr="00EC331D" w:rsidRDefault="009A4C7C" w:rsidP="00100CA4">
            <w:pPr>
              <w:pStyle w:val="PURBullet-Indented"/>
              <w:rPr>
                <w:rFonts w:eastAsia="SimSun" w:cs="Arial"/>
                <w:lang w:eastAsia="zh-CN"/>
              </w:rPr>
            </w:pPr>
            <w:r w:rsidRPr="00EC331D">
              <w:rPr>
                <w:rFonts w:eastAsia="SimSun" w:cs="Arial" w:hint="eastAsia"/>
                <w:lang w:eastAsia="zh-CN"/>
              </w:rPr>
              <w:t>Lync Server 2013 Standard</w:t>
            </w:r>
            <w:r w:rsidRPr="00EC331D">
              <w:rPr>
                <w:rFonts w:eastAsia="SimSun" w:cs="Arial" w:hint="eastAsia"/>
                <w:szCs w:val="18"/>
                <w:lang w:eastAsia="zh-CN"/>
              </w:rPr>
              <w:t xml:space="preserve"> SAL</w:t>
            </w:r>
            <w:r w:rsidRPr="00EC331D">
              <w:rPr>
                <w:rFonts w:eastAsia="SimSun" w:cs="Arial" w:hint="eastAsia"/>
                <w:lang w:eastAsia="zh-CN"/>
              </w:rPr>
              <w:t>，</w:t>
            </w:r>
            <w:r w:rsidRPr="00EC331D">
              <w:rPr>
                <w:rFonts w:eastAsia="SimSun" w:cs="Arial" w:hint="eastAsia"/>
                <w:b/>
                <w:szCs w:val="18"/>
                <w:lang w:eastAsia="zh-CN"/>
              </w:rPr>
              <w:t>或者</w:t>
            </w:r>
          </w:p>
          <w:p w14:paraId="1B8005BD" w14:textId="77777777" w:rsidR="009A4C7C" w:rsidRPr="00EC331D" w:rsidRDefault="009A4C7C" w:rsidP="00100CA4">
            <w:pPr>
              <w:pStyle w:val="PURBullet-Indented"/>
              <w:rPr>
                <w:rFonts w:eastAsia="SimSun" w:cs="Arial"/>
                <w:lang w:eastAsia="zh-CN"/>
              </w:rPr>
            </w:pPr>
            <w:r w:rsidRPr="00EC331D">
              <w:rPr>
                <w:rFonts w:eastAsia="SimSun" w:cs="Arial" w:hint="eastAsia"/>
                <w:lang w:eastAsia="zh-CN"/>
              </w:rPr>
              <w:t xml:space="preserve">Lync Server 2013 Enterprise SAL </w:t>
            </w:r>
            <w:r w:rsidRPr="00EC331D">
              <w:rPr>
                <w:rFonts w:eastAsia="SimSun" w:cs="Arial" w:hint="eastAsia"/>
                <w:b/>
                <w:lang w:eastAsia="zh-CN"/>
              </w:rPr>
              <w:t>或</w:t>
            </w:r>
          </w:p>
          <w:p w14:paraId="1B8005BE" w14:textId="77777777" w:rsidR="009A4C7C" w:rsidRPr="00CD3DFE" w:rsidRDefault="009A4C7C" w:rsidP="00100CA4">
            <w:pPr>
              <w:pStyle w:val="PURBullet-Indented"/>
              <w:rPr>
                <w:rFonts w:eastAsia="SimSun" w:cs="Arial"/>
                <w:lang w:val="fr-FR" w:eastAsia="zh-CN"/>
              </w:rPr>
            </w:pPr>
            <w:r w:rsidRPr="00CD3DFE">
              <w:rPr>
                <w:rFonts w:eastAsia="SimSun" w:cs="Arial" w:hint="eastAsia"/>
                <w:lang w:val="fr-FR" w:eastAsia="zh-CN"/>
              </w:rPr>
              <w:t>Lync Server 2013 Plus SAL</w:t>
            </w:r>
            <w:r w:rsidRPr="00CD3DFE">
              <w:rPr>
                <w:rFonts w:eastAsia="SimSun" w:cs="Arial" w:hint="eastAsia"/>
                <w:lang w:val="fr-FR" w:eastAsia="zh-CN"/>
              </w:rPr>
              <w:t>，</w:t>
            </w:r>
            <w:r w:rsidRPr="00EC331D">
              <w:rPr>
                <w:rFonts w:eastAsia="SimSun" w:cs="Arial" w:hint="eastAsia"/>
                <w:b/>
                <w:lang w:eastAsia="zh-CN"/>
              </w:rPr>
              <w:t>或</w:t>
            </w:r>
          </w:p>
          <w:p w14:paraId="1B8005BF" w14:textId="77777777" w:rsidR="009A4C7C" w:rsidRPr="00CD3DFE" w:rsidRDefault="009A4C7C" w:rsidP="00100CA4">
            <w:pPr>
              <w:pStyle w:val="PURBullet-Indented"/>
              <w:rPr>
                <w:rFonts w:eastAsia="SimSun" w:cs="Arial"/>
                <w:lang w:val="fr-FR" w:eastAsia="zh-CN"/>
              </w:rPr>
            </w:pPr>
            <w:r w:rsidRPr="00CD3DFE">
              <w:rPr>
                <w:rFonts w:eastAsia="SimSun" w:cs="Arial" w:hint="eastAsia"/>
                <w:lang w:val="fr-FR" w:eastAsia="zh-CN"/>
              </w:rPr>
              <w:t>Lync Server 2013 Enterprise Plus SAL</w:t>
            </w:r>
            <w:r w:rsidRPr="00CD3DFE">
              <w:rPr>
                <w:rFonts w:eastAsia="SimSun" w:cs="Arial" w:hint="eastAsia"/>
                <w:lang w:val="fr-FR" w:eastAsia="zh-CN"/>
              </w:rPr>
              <w:t>，</w:t>
            </w:r>
            <w:r w:rsidRPr="00EC331D">
              <w:rPr>
                <w:rFonts w:eastAsia="SimSun" w:cs="Arial" w:hint="eastAsia"/>
                <w:b/>
                <w:lang w:eastAsia="zh-CN"/>
              </w:rPr>
              <w:t>或者</w:t>
            </w:r>
          </w:p>
          <w:p w14:paraId="1B8005C0" w14:textId="77777777" w:rsidR="009A4C7C" w:rsidRPr="00EC331D" w:rsidRDefault="009A4C7C" w:rsidP="00100CA4">
            <w:pPr>
              <w:pStyle w:val="PURBullet-Indented"/>
              <w:rPr>
                <w:rFonts w:eastAsia="SimSun" w:cs="Arial"/>
                <w:lang w:eastAsia="zh-CN"/>
              </w:rPr>
            </w:pPr>
            <w:r w:rsidRPr="00EC331D">
              <w:rPr>
                <w:rFonts w:eastAsia="SimSun" w:cs="Arial" w:hint="eastAsia"/>
                <w:lang w:eastAsia="zh-CN"/>
              </w:rPr>
              <w:t>Productivity Suite SAL</w:t>
            </w:r>
          </w:p>
        </w:tc>
      </w:tr>
      <w:tr w:rsidR="00830DCA" w:rsidRPr="00EC331D" w14:paraId="1B8005C4"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1B8005C2" w14:textId="77777777" w:rsidR="00830DCA" w:rsidRPr="00EC331D" w:rsidRDefault="00830DCA" w:rsidP="000D5951">
            <w:pPr>
              <w:pStyle w:val="PURBody"/>
              <w:spacing w:after="0"/>
              <w:rPr>
                <w:rFonts w:eastAsia="SimSun" w:cs="Arial"/>
                <w:lang w:eastAsia="zh-CN"/>
              </w:rPr>
            </w:pPr>
            <w:r w:rsidRPr="00EC331D">
              <w:rPr>
                <w:rFonts w:eastAsia="SimSun" w:cs="Arial" w:hint="eastAsia"/>
                <w:b/>
                <w:i/>
                <w:lang w:eastAsia="zh-CN"/>
              </w:rPr>
              <w:t>适用于软件保障的</w:t>
            </w:r>
            <w:r w:rsidRPr="00EC331D">
              <w:rPr>
                <w:rFonts w:eastAsia="SimSun" w:cs="Arial" w:hint="eastAsia"/>
                <w:b/>
                <w:i/>
                <w:lang w:eastAsia="zh-CN"/>
              </w:rPr>
              <w:t xml:space="preserve"> SAL</w:t>
            </w:r>
          </w:p>
        </w:tc>
        <w:tc>
          <w:tcPr>
            <w:tcW w:w="2383" w:type="pct"/>
            <w:tcBorders>
              <w:top w:val="nil"/>
              <w:bottom w:val="nil"/>
            </w:tcBorders>
            <w:shd w:val="clear" w:color="auto" w:fill="E5EEF7"/>
          </w:tcPr>
          <w:p w14:paraId="1B8005C3" w14:textId="77777777" w:rsidR="00830DCA" w:rsidRPr="00EC331D" w:rsidRDefault="00830DCA" w:rsidP="000D5951">
            <w:pPr>
              <w:pStyle w:val="PURBody"/>
              <w:spacing w:after="0"/>
              <w:rPr>
                <w:rFonts w:eastAsia="SimSun" w:cs="Arial"/>
                <w:lang w:eastAsia="zh-CN"/>
              </w:rPr>
            </w:pPr>
            <w:r w:rsidRPr="00EC331D">
              <w:rPr>
                <w:rFonts w:eastAsia="SimSun" w:cs="Arial" w:hint="eastAsia"/>
                <w:b/>
                <w:i/>
                <w:lang w:eastAsia="zh-CN"/>
              </w:rPr>
              <w:t>合格的</w:t>
            </w:r>
            <w:r w:rsidRPr="00EC331D">
              <w:rPr>
                <w:rFonts w:eastAsia="SimSun" w:cs="Arial" w:hint="eastAsia"/>
                <w:b/>
                <w:i/>
                <w:lang w:eastAsia="zh-CN"/>
              </w:rPr>
              <w:t xml:space="preserve"> CAL</w:t>
            </w:r>
          </w:p>
        </w:tc>
      </w:tr>
      <w:tr w:rsidR="009A4C7C" w:rsidRPr="00EC331D" w14:paraId="1B8005C8" w14:textId="77777777" w:rsidTr="00830DCA">
        <w:tc>
          <w:tcPr>
            <w:tcW w:w="2427" w:type="pct"/>
            <w:gridSpan w:val="2"/>
            <w:tcBorders>
              <w:top w:val="nil"/>
              <w:bottom w:val="single" w:sz="4" w:space="0" w:color="auto"/>
            </w:tcBorders>
          </w:tcPr>
          <w:p w14:paraId="1B8005C5" w14:textId="77777777" w:rsidR="009A4C7C" w:rsidRPr="00EC331D" w:rsidRDefault="009A4C7C" w:rsidP="009E3081">
            <w:pPr>
              <w:pStyle w:val="PURBullet-Indented"/>
              <w:rPr>
                <w:rFonts w:eastAsia="SimSun" w:cs="Arial"/>
                <w:lang w:eastAsia="zh-CN"/>
              </w:rPr>
            </w:pPr>
            <w:r w:rsidRPr="00EC331D">
              <w:rPr>
                <w:rFonts w:eastAsia="SimSun" w:cs="Arial" w:hint="eastAsia"/>
                <w:lang w:eastAsia="zh-CN"/>
              </w:rPr>
              <w:t>Lync Server Standard SAL</w:t>
            </w:r>
          </w:p>
        </w:tc>
        <w:tc>
          <w:tcPr>
            <w:tcW w:w="2573" w:type="pct"/>
            <w:gridSpan w:val="3"/>
            <w:tcBorders>
              <w:top w:val="nil"/>
              <w:bottom w:val="single" w:sz="4" w:space="0" w:color="auto"/>
            </w:tcBorders>
          </w:tcPr>
          <w:p w14:paraId="1B8005C6" w14:textId="77777777" w:rsidR="009A4C7C" w:rsidRPr="00EC331D" w:rsidRDefault="009A4C7C" w:rsidP="009E3081">
            <w:pPr>
              <w:pStyle w:val="PURBullet-Indented"/>
              <w:rPr>
                <w:rFonts w:eastAsia="SimSun" w:cs="Arial"/>
                <w:lang w:eastAsia="zh-CN"/>
              </w:rPr>
            </w:pPr>
            <w:r w:rsidRPr="00EC331D">
              <w:rPr>
                <w:rFonts w:eastAsia="SimSun" w:cs="Arial" w:hint="eastAsia"/>
                <w:lang w:eastAsia="zh-CN"/>
              </w:rPr>
              <w:t>Lync Server 2013 Standard CAL</w:t>
            </w:r>
            <w:r w:rsidRPr="00EC331D">
              <w:rPr>
                <w:rFonts w:eastAsia="SimSun" w:cs="Arial" w:hint="eastAsia"/>
                <w:lang w:eastAsia="zh-CN"/>
              </w:rPr>
              <w:t>，</w:t>
            </w:r>
            <w:r w:rsidRPr="00EC331D">
              <w:rPr>
                <w:rFonts w:eastAsia="SimSun" w:cs="Arial" w:hint="eastAsia"/>
                <w:b/>
                <w:lang w:eastAsia="zh-CN"/>
              </w:rPr>
              <w:t>或者</w:t>
            </w:r>
          </w:p>
          <w:p w14:paraId="1B8005C7" w14:textId="77777777" w:rsidR="009A4C7C" w:rsidRPr="00EC331D" w:rsidRDefault="009A4C7C" w:rsidP="009E3081">
            <w:pPr>
              <w:pStyle w:val="PURBullet-Indented"/>
              <w:rPr>
                <w:rFonts w:eastAsia="SimSun" w:cs="Arial"/>
                <w:lang w:eastAsia="zh-CN"/>
              </w:rPr>
            </w:pPr>
            <w:r w:rsidRPr="00EC331D">
              <w:rPr>
                <w:rFonts w:eastAsia="SimSun" w:cs="Arial" w:hint="eastAsia"/>
                <w:lang w:eastAsia="zh-CN"/>
              </w:rPr>
              <w:t>Enterprise CAL Suite</w:t>
            </w:r>
          </w:p>
        </w:tc>
      </w:tr>
      <w:tr w:rsidR="007A662B" w:rsidRPr="00EC331D" w14:paraId="1B8005D1" w14:textId="77777777" w:rsidTr="00830DCA">
        <w:tc>
          <w:tcPr>
            <w:tcW w:w="2427" w:type="pct"/>
            <w:gridSpan w:val="2"/>
            <w:tcBorders>
              <w:top w:val="single" w:sz="4" w:space="0" w:color="auto"/>
              <w:bottom w:val="single" w:sz="4" w:space="0" w:color="auto"/>
            </w:tcBorders>
          </w:tcPr>
          <w:p w14:paraId="1B8005C9" w14:textId="77777777" w:rsidR="007A662B" w:rsidRPr="00EC331D" w:rsidRDefault="007A662B" w:rsidP="00100CA4">
            <w:pPr>
              <w:pStyle w:val="PURBullet-Indented"/>
              <w:rPr>
                <w:rFonts w:eastAsia="SimSun" w:cs="Arial"/>
                <w:i/>
                <w:lang w:eastAsia="zh-CN"/>
              </w:rPr>
            </w:pPr>
            <w:r w:rsidRPr="00EC331D">
              <w:rPr>
                <w:rFonts w:eastAsia="SimSun" w:cs="Arial" w:hint="eastAsia"/>
                <w:lang w:eastAsia="zh-CN"/>
              </w:rPr>
              <w:t>Lync Server Enterprise SAL</w:t>
            </w:r>
          </w:p>
        </w:tc>
        <w:tc>
          <w:tcPr>
            <w:tcW w:w="2573" w:type="pct"/>
            <w:gridSpan w:val="3"/>
            <w:tcBorders>
              <w:top w:val="single" w:sz="4" w:space="0" w:color="auto"/>
              <w:bottom w:val="single" w:sz="4" w:space="0" w:color="auto"/>
            </w:tcBorders>
          </w:tcPr>
          <w:p w14:paraId="1B8005CA" w14:textId="77777777" w:rsidR="007A662B" w:rsidRPr="00EC331D" w:rsidRDefault="007A662B" w:rsidP="009E3081">
            <w:pPr>
              <w:pStyle w:val="PURBullet-Indented"/>
              <w:rPr>
                <w:rFonts w:eastAsia="SimSun" w:cs="Arial"/>
                <w:lang w:eastAsia="zh-CN"/>
              </w:rPr>
            </w:pPr>
            <w:r w:rsidRPr="00EC331D">
              <w:rPr>
                <w:rFonts w:eastAsia="SimSun" w:cs="Arial" w:hint="eastAsia"/>
                <w:lang w:eastAsia="zh-CN"/>
              </w:rPr>
              <w:t xml:space="preserve">Lync Server 2013 Standard CAL </w:t>
            </w:r>
            <w:r w:rsidRPr="00EC331D">
              <w:rPr>
                <w:rFonts w:eastAsia="SimSun" w:cs="Arial" w:hint="eastAsia"/>
                <w:lang w:eastAsia="zh-CN"/>
              </w:rPr>
              <w:t>和</w:t>
            </w:r>
            <w:r w:rsidRPr="00EC331D">
              <w:rPr>
                <w:rFonts w:eastAsia="SimSun" w:cs="Arial" w:hint="eastAsia"/>
                <w:lang w:eastAsia="zh-CN"/>
              </w:rPr>
              <w:t xml:space="preserve"> Lync Server 2013 Enterprise CAL</w:t>
            </w:r>
            <w:r w:rsidRPr="00EC331D">
              <w:rPr>
                <w:rFonts w:eastAsia="SimSun" w:cs="Arial" w:hint="eastAsia"/>
                <w:lang w:eastAsia="zh-CN"/>
              </w:rPr>
              <w:t>，</w:t>
            </w:r>
            <w:r w:rsidRPr="00EC331D">
              <w:rPr>
                <w:rFonts w:eastAsia="SimSun" w:cs="Arial" w:hint="eastAsia"/>
                <w:b/>
                <w:lang w:eastAsia="zh-CN"/>
              </w:rPr>
              <w:t>或</w:t>
            </w:r>
          </w:p>
          <w:p w14:paraId="1B8005CB" w14:textId="77777777" w:rsidR="007A662B" w:rsidRPr="00CD3DFE" w:rsidRDefault="007A662B" w:rsidP="009E3081">
            <w:pPr>
              <w:pStyle w:val="PURBullet-Indented"/>
              <w:rPr>
                <w:rFonts w:eastAsia="SimSun" w:cs="Arial"/>
                <w:lang w:val="fr-FR" w:eastAsia="zh-CN"/>
              </w:rPr>
            </w:pPr>
            <w:r w:rsidRPr="00CD3DFE">
              <w:rPr>
                <w:rFonts w:eastAsia="SimSun" w:cs="Arial" w:hint="eastAsia"/>
                <w:lang w:val="fr-FR" w:eastAsia="zh-CN"/>
              </w:rPr>
              <w:t xml:space="preserve">Core CAL Suite </w:t>
            </w:r>
            <w:r w:rsidRPr="00EC331D">
              <w:rPr>
                <w:rFonts w:eastAsia="SimSun" w:cs="Arial" w:hint="eastAsia"/>
                <w:lang w:eastAsia="zh-CN"/>
              </w:rPr>
              <w:t>和</w:t>
            </w:r>
            <w:r w:rsidRPr="00CD3DFE">
              <w:rPr>
                <w:rFonts w:eastAsia="SimSun" w:cs="Arial" w:hint="eastAsia"/>
                <w:lang w:val="fr-FR" w:eastAsia="zh-CN"/>
              </w:rPr>
              <w:t xml:space="preserve"> Lync Server Enterprise CAL</w:t>
            </w:r>
            <w:r w:rsidRPr="00CD3DFE">
              <w:rPr>
                <w:rFonts w:eastAsia="SimSun" w:cs="Arial" w:hint="eastAsia"/>
                <w:lang w:val="fr-FR" w:eastAsia="zh-CN"/>
              </w:rPr>
              <w:t>，</w:t>
            </w:r>
            <w:r w:rsidRPr="00EC331D">
              <w:rPr>
                <w:rFonts w:eastAsia="SimSun" w:cs="Arial" w:hint="eastAsia"/>
                <w:b/>
                <w:lang w:eastAsia="zh-CN"/>
              </w:rPr>
              <w:t>或</w:t>
            </w:r>
          </w:p>
          <w:p w14:paraId="1B8005CC" w14:textId="77777777" w:rsidR="00BB2971" w:rsidRPr="00EC331D" w:rsidRDefault="007A662B" w:rsidP="00DA66C0">
            <w:pPr>
              <w:pStyle w:val="PURBullet-Indented"/>
              <w:rPr>
                <w:rFonts w:eastAsia="SimSun" w:cs="Arial"/>
                <w:lang w:eastAsia="zh-CN"/>
              </w:rPr>
            </w:pPr>
            <w:r w:rsidRPr="00EC331D">
              <w:rPr>
                <w:rFonts w:eastAsia="SimSun" w:cs="Arial" w:hint="eastAsia"/>
                <w:lang w:eastAsia="zh-CN"/>
              </w:rPr>
              <w:t>Enterprise CAL Suite</w:t>
            </w:r>
            <w:r w:rsidRPr="00EC331D">
              <w:rPr>
                <w:rFonts w:eastAsia="SimSun" w:cs="Arial" w:hint="eastAsia"/>
                <w:lang w:eastAsia="zh-CN"/>
              </w:rPr>
              <w:t>，</w:t>
            </w:r>
            <w:r w:rsidRPr="00EC331D">
              <w:rPr>
                <w:rFonts w:eastAsia="SimSun" w:cs="Arial" w:hint="eastAsia"/>
                <w:b/>
                <w:lang w:eastAsia="zh-CN"/>
              </w:rPr>
              <w:t>或</w:t>
            </w:r>
          </w:p>
          <w:p w14:paraId="1B8005CD" w14:textId="77777777" w:rsidR="00BB2971" w:rsidRPr="00EC331D" w:rsidRDefault="00BB2971" w:rsidP="00BB2971">
            <w:pPr>
              <w:pStyle w:val="PURBullet-Indented"/>
              <w:rPr>
                <w:rFonts w:eastAsia="SimSun" w:cs="Arial"/>
                <w:lang w:eastAsia="zh-CN"/>
              </w:rPr>
            </w:pPr>
            <w:r w:rsidRPr="00EC331D">
              <w:rPr>
                <w:rFonts w:eastAsia="SimSun" w:cs="Arial" w:hint="eastAsia"/>
                <w:lang w:eastAsia="zh-CN"/>
              </w:rPr>
              <w:t xml:space="preserve">Lync Online Plan 3 </w:t>
            </w:r>
            <w:r w:rsidRPr="00EC331D">
              <w:rPr>
                <w:rFonts w:eastAsia="SimSun" w:cs="Arial" w:hint="eastAsia"/>
                <w:lang w:eastAsia="zh-CN"/>
              </w:rPr>
              <w:t>用户</w:t>
            </w:r>
            <w:r w:rsidRPr="00EC331D">
              <w:rPr>
                <w:rFonts w:eastAsia="SimSun" w:cs="Arial" w:hint="eastAsia"/>
                <w:lang w:eastAsia="zh-CN"/>
              </w:rPr>
              <w:t xml:space="preserve"> SL</w:t>
            </w:r>
            <w:r w:rsidRPr="00EC331D">
              <w:rPr>
                <w:rFonts w:eastAsia="SimSun" w:cs="Arial" w:hint="eastAsia"/>
                <w:lang w:eastAsia="zh-CN"/>
              </w:rPr>
              <w:t>，</w:t>
            </w:r>
            <w:r w:rsidRPr="00EC331D">
              <w:rPr>
                <w:rFonts w:eastAsia="SimSun" w:cs="Arial" w:hint="eastAsia"/>
                <w:b/>
                <w:lang w:eastAsia="zh-CN"/>
              </w:rPr>
              <w:t>或</w:t>
            </w:r>
          </w:p>
          <w:p w14:paraId="1B8005CE" w14:textId="77777777" w:rsidR="00BB2971" w:rsidRPr="00EC331D" w:rsidRDefault="00BB2971" w:rsidP="00BB2971">
            <w:pPr>
              <w:pStyle w:val="PURBullet-Indented"/>
              <w:rPr>
                <w:rFonts w:eastAsia="SimSun" w:cs="Arial"/>
                <w:lang w:eastAsia="zh-CN"/>
              </w:rPr>
            </w:pPr>
            <w:r w:rsidRPr="00EC331D">
              <w:rPr>
                <w:rFonts w:eastAsia="SimSun" w:cs="Arial" w:hint="eastAsia"/>
                <w:lang w:eastAsia="zh-CN"/>
              </w:rPr>
              <w:t xml:space="preserve">Office 365 Enterprise E3 </w:t>
            </w:r>
            <w:r w:rsidRPr="00EC331D">
              <w:rPr>
                <w:rFonts w:eastAsia="SimSun" w:cs="Arial" w:hint="eastAsia"/>
                <w:lang w:eastAsia="zh-CN"/>
              </w:rPr>
              <w:t>或</w:t>
            </w:r>
            <w:r w:rsidRPr="00EC331D">
              <w:rPr>
                <w:rFonts w:eastAsia="SimSun" w:cs="Arial" w:hint="eastAsia"/>
                <w:lang w:eastAsia="zh-CN"/>
              </w:rPr>
              <w:t xml:space="preserve"> E4</w:t>
            </w:r>
            <w:r w:rsidRPr="00EC331D">
              <w:rPr>
                <w:rFonts w:eastAsia="SimSun" w:cs="Arial" w:hint="eastAsia"/>
                <w:lang w:eastAsia="zh-CN"/>
              </w:rPr>
              <w:t>、</w:t>
            </w:r>
            <w:r w:rsidRPr="00EC331D">
              <w:rPr>
                <w:rFonts w:eastAsia="SimSun" w:cs="Arial" w:hint="eastAsia"/>
                <w:lang w:eastAsia="zh-CN"/>
              </w:rPr>
              <w:t xml:space="preserve">Academic A3 </w:t>
            </w:r>
            <w:r w:rsidRPr="00EC331D">
              <w:rPr>
                <w:rFonts w:eastAsia="SimSun" w:cs="Arial" w:hint="eastAsia"/>
                <w:lang w:eastAsia="zh-CN"/>
              </w:rPr>
              <w:t>或</w:t>
            </w:r>
            <w:r w:rsidRPr="00EC331D">
              <w:rPr>
                <w:rFonts w:eastAsia="SimSun" w:cs="Arial" w:hint="eastAsia"/>
                <w:lang w:eastAsia="zh-CN"/>
              </w:rPr>
              <w:t xml:space="preserve"> A4</w:t>
            </w:r>
            <w:r w:rsidRPr="00EC331D">
              <w:rPr>
                <w:rFonts w:eastAsia="SimSun" w:cs="Arial" w:hint="eastAsia"/>
                <w:lang w:eastAsia="zh-CN"/>
              </w:rPr>
              <w:t>、</w:t>
            </w:r>
            <w:r w:rsidRPr="00EC331D">
              <w:rPr>
                <w:rFonts w:eastAsia="SimSun" w:cs="Arial" w:hint="eastAsia"/>
                <w:b/>
                <w:lang w:eastAsia="zh-CN"/>
              </w:rPr>
              <w:t>或者</w:t>
            </w:r>
            <w:r w:rsidRPr="00EC331D">
              <w:rPr>
                <w:rFonts w:eastAsia="SimSun" w:cs="Arial" w:hint="eastAsia"/>
                <w:lang w:eastAsia="zh-CN"/>
              </w:rPr>
              <w:t xml:space="preserve"> Government G3 </w:t>
            </w:r>
            <w:r w:rsidRPr="00EC331D">
              <w:rPr>
                <w:rFonts w:eastAsia="SimSun" w:cs="Arial" w:hint="eastAsia"/>
                <w:lang w:eastAsia="zh-CN"/>
              </w:rPr>
              <w:t>或</w:t>
            </w:r>
            <w:r w:rsidRPr="00EC331D">
              <w:rPr>
                <w:rFonts w:eastAsia="SimSun" w:cs="Arial" w:hint="eastAsia"/>
                <w:lang w:eastAsia="zh-CN"/>
              </w:rPr>
              <w:t xml:space="preserve"> G4* </w:t>
            </w:r>
            <w:r w:rsidRPr="00EC331D">
              <w:rPr>
                <w:rFonts w:eastAsia="SimSun" w:cs="Arial" w:hint="eastAsia"/>
                <w:lang w:eastAsia="zh-CN"/>
              </w:rPr>
              <w:t>用户</w:t>
            </w:r>
            <w:r w:rsidRPr="00EC331D">
              <w:rPr>
                <w:rFonts w:eastAsia="SimSun" w:cs="Arial" w:hint="eastAsia"/>
                <w:lang w:eastAsia="zh-CN"/>
              </w:rPr>
              <w:t xml:space="preserve"> SL</w:t>
            </w:r>
          </w:p>
          <w:p w14:paraId="1B8005CF" w14:textId="77777777" w:rsidR="00BB2971" w:rsidRPr="00EC331D" w:rsidRDefault="00BB2971" w:rsidP="00BB2971">
            <w:pPr>
              <w:pStyle w:val="PURBullet-Indented"/>
              <w:numPr>
                <w:ilvl w:val="0"/>
                <w:numId w:val="0"/>
              </w:numPr>
              <w:ind w:left="486" w:hanging="216"/>
              <w:rPr>
                <w:rFonts w:eastAsia="SimSun" w:cs="Arial"/>
                <w:lang w:eastAsia="zh-CN"/>
              </w:rPr>
            </w:pPr>
          </w:p>
          <w:p w14:paraId="1B8005D0" w14:textId="77777777" w:rsidR="007A662B" w:rsidRPr="00EC331D" w:rsidRDefault="00BB2971" w:rsidP="00BB2971">
            <w:pPr>
              <w:pStyle w:val="PURBullet-Indented"/>
              <w:numPr>
                <w:ilvl w:val="0"/>
                <w:numId w:val="0"/>
              </w:numPr>
              <w:ind w:left="270"/>
              <w:rPr>
                <w:rFonts w:eastAsia="SimSun" w:cs="Arial"/>
                <w:lang w:eastAsia="zh-CN"/>
              </w:rPr>
            </w:pPr>
            <w:r w:rsidRPr="00EC331D">
              <w:rPr>
                <w:rFonts w:eastAsia="SimSun" w:cs="Arial" w:hint="eastAsia"/>
                <w:lang w:eastAsia="zh-CN"/>
              </w:rPr>
              <w:t>*</w:t>
            </w:r>
            <w:r w:rsidRPr="00EC331D">
              <w:rPr>
                <w:rFonts w:eastAsia="SimSun" w:cs="Arial" w:hint="eastAsia"/>
                <w:i/>
                <w:iCs/>
                <w:lang w:eastAsia="zh-CN"/>
              </w:rPr>
              <w:t>使用</w:t>
            </w:r>
            <w:r w:rsidRPr="00EC331D">
              <w:rPr>
                <w:rFonts w:eastAsia="SimSun" w:cs="Arial" w:hint="eastAsia"/>
                <w:i/>
                <w:iCs/>
                <w:lang w:eastAsia="zh-CN"/>
              </w:rPr>
              <w:t xml:space="preserve"> Office 365 Government G3 </w:t>
            </w:r>
            <w:r w:rsidRPr="00EC331D">
              <w:rPr>
                <w:rFonts w:eastAsia="SimSun" w:cs="Arial" w:hint="eastAsia"/>
                <w:i/>
                <w:iCs/>
                <w:lang w:eastAsia="zh-CN"/>
              </w:rPr>
              <w:t>或</w:t>
            </w:r>
            <w:r w:rsidRPr="00EC331D">
              <w:rPr>
                <w:rFonts w:eastAsia="SimSun" w:cs="Arial" w:hint="eastAsia"/>
                <w:i/>
                <w:iCs/>
                <w:lang w:eastAsia="zh-CN"/>
              </w:rPr>
              <w:t xml:space="preserve"> G4 </w:t>
            </w:r>
            <w:r w:rsidRPr="00EC331D">
              <w:rPr>
                <w:rFonts w:eastAsia="SimSun" w:cs="Arial" w:hint="eastAsia"/>
                <w:i/>
                <w:iCs/>
                <w:lang w:eastAsia="zh-CN"/>
              </w:rPr>
              <w:t>用户</w:t>
            </w:r>
            <w:r w:rsidRPr="00EC331D">
              <w:rPr>
                <w:rFonts w:eastAsia="SimSun" w:cs="Arial" w:hint="eastAsia"/>
                <w:i/>
                <w:iCs/>
                <w:lang w:eastAsia="zh-CN"/>
              </w:rPr>
              <w:t xml:space="preserve"> SL </w:t>
            </w:r>
            <w:r w:rsidRPr="00EC331D">
              <w:rPr>
                <w:rFonts w:eastAsia="SimSun" w:cs="Arial" w:hint="eastAsia"/>
                <w:i/>
                <w:iCs/>
                <w:lang w:eastAsia="zh-CN"/>
              </w:rPr>
              <w:t>作为合格的</w:t>
            </w:r>
            <w:r w:rsidRPr="00EC331D">
              <w:rPr>
                <w:rFonts w:eastAsia="SimSun" w:cs="Arial" w:hint="eastAsia"/>
                <w:i/>
                <w:iCs/>
                <w:lang w:eastAsia="zh-CN"/>
              </w:rPr>
              <w:t xml:space="preserve"> </w:t>
            </w:r>
            <w:r w:rsidRPr="00EC331D">
              <w:rPr>
                <w:rFonts w:eastAsia="SimSun" w:cs="Arial" w:hint="eastAsia"/>
                <w:i/>
                <w:iCs/>
                <w:lang w:eastAsia="zh-CN"/>
              </w:rPr>
              <w:lastRenderedPageBreak/>
              <w:t>CAL</w:t>
            </w:r>
            <w:r w:rsidRPr="00EC331D">
              <w:rPr>
                <w:rFonts w:eastAsia="SimSun" w:cs="Arial" w:hint="eastAsia"/>
                <w:i/>
                <w:iCs/>
                <w:lang w:eastAsia="zh-CN"/>
              </w:rPr>
              <w:t>，可能是应客户的要求，即数据在政府部门客户才能访问的服务器上进行分析和存储。是否及如何满足该要求只取决于您和客户。</w:t>
            </w:r>
          </w:p>
        </w:tc>
      </w:tr>
      <w:tr w:rsidR="007A662B" w:rsidRPr="00EC331D" w14:paraId="1B8005DA" w14:textId="77777777" w:rsidTr="00830DCA">
        <w:tc>
          <w:tcPr>
            <w:tcW w:w="2427" w:type="pct"/>
            <w:gridSpan w:val="2"/>
            <w:tcBorders>
              <w:top w:val="single" w:sz="4" w:space="0" w:color="auto"/>
            </w:tcBorders>
          </w:tcPr>
          <w:p w14:paraId="1B8005D2" w14:textId="77777777" w:rsidR="007A662B" w:rsidRPr="00EC331D" w:rsidRDefault="007A662B" w:rsidP="00100CA4">
            <w:pPr>
              <w:pStyle w:val="PURBullet-Indented"/>
              <w:rPr>
                <w:rFonts w:eastAsia="SimSun" w:cs="Arial"/>
                <w:i/>
                <w:lang w:eastAsia="zh-CN"/>
              </w:rPr>
            </w:pPr>
            <w:r w:rsidRPr="00EC331D">
              <w:rPr>
                <w:rFonts w:eastAsia="SimSun" w:cs="Arial" w:hint="eastAsia"/>
                <w:lang w:eastAsia="zh-CN"/>
              </w:rPr>
              <w:lastRenderedPageBreak/>
              <w:t>Lync Server Plus SAL</w:t>
            </w:r>
          </w:p>
        </w:tc>
        <w:tc>
          <w:tcPr>
            <w:tcW w:w="2573" w:type="pct"/>
            <w:gridSpan w:val="3"/>
            <w:tcBorders>
              <w:top w:val="single" w:sz="4" w:space="0" w:color="auto"/>
            </w:tcBorders>
          </w:tcPr>
          <w:p w14:paraId="1B8005D3" w14:textId="77777777" w:rsidR="003A7958" w:rsidRPr="00EC331D" w:rsidRDefault="007A662B" w:rsidP="00100CA4">
            <w:pPr>
              <w:pStyle w:val="PURBullet-Indented"/>
              <w:rPr>
                <w:rFonts w:eastAsia="SimSun" w:cs="Arial"/>
                <w:lang w:eastAsia="zh-CN"/>
              </w:rPr>
            </w:pPr>
            <w:r w:rsidRPr="00EC331D">
              <w:rPr>
                <w:rFonts w:eastAsia="SimSun" w:cs="Arial" w:hint="eastAsia"/>
                <w:lang w:eastAsia="zh-CN"/>
              </w:rPr>
              <w:t xml:space="preserve">Lync Server 2013 Standard CAL </w:t>
            </w:r>
            <w:r w:rsidRPr="00EC331D">
              <w:rPr>
                <w:rFonts w:eastAsia="SimSun" w:cs="Arial" w:hint="eastAsia"/>
                <w:lang w:eastAsia="zh-CN"/>
              </w:rPr>
              <w:t>和</w:t>
            </w:r>
            <w:r w:rsidRPr="00EC331D">
              <w:rPr>
                <w:rFonts w:eastAsia="SimSun" w:cs="Arial" w:hint="eastAsia"/>
                <w:lang w:eastAsia="zh-CN"/>
              </w:rPr>
              <w:t xml:space="preserve"> Lync Server 2013 Plus CAL</w:t>
            </w:r>
            <w:r w:rsidRPr="00EC331D">
              <w:rPr>
                <w:rFonts w:eastAsia="SimSun" w:cs="Arial" w:hint="eastAsia"/>
                <w:lang w:eastAsia="zh-CN"/>
              </w:rPr>
              <w:t>，</w:t>
            </w:r>
            <w:r w:rsidRPr="00EC331D">
              <w:rPr>
                <w:rFonts w:eastAsia="SimSun" w:cs="Arial" w:hint="eastAsia"/>
                <w:b/>
                <w:lang w:eastAsia="zh-CN"/>
              </w:rPr>
              <w:t>或</w:t>
            </w:r>
          </w:p>
          <w:p w14:paraId="1B8005D4" w14:textId="77777777" w:rsidR="003A7958" w:rsidRPr="00CD3DFE" w:rsidRDefault="007A662B" w:rsidP="00100CA4">
            <w:pPr>
              <w:pStyle w:val="PURBullet-Indented"/>
              <w:rPr>
                <w:rFonts w:eastAsia="SimSun" w:cs="Arial"/>
                <w:lang w:val="fr-FR" w:eastAsia="zh-CN"/>
              </w:rPr>
            </w:pPr>
            <w:r w:rsidRPr="00CD3DFE">
              <w:rPr>
                <w:rFonts w:eastAsia="SimSun" w:cs="Arial" w:hint="eastAsia"/>
                <w:lang w:val="fr-FR" w:eastAsia="zh-CN"/>
              </w:rPr>
              <w:t xml:space="preserve">Core CAL Suite </w:t>
            </w:r>
            <w:r w:rsidRPr="00EC331D">
              <w:rPr>
                <w:rFonts w:eastAsia="SimSun" w:cs="Arial" w:hint="eastAsia"/>
                <w:lang w:eastAsia="zh-CN"/>
              </w:rPr>
              <w:t>和</w:t>
            </w:r>
            <w:r w:rsidRPr="00CD3DFE">
              <w:rPr>
                <w:rFonts w:eastAsia="SimSun" w:cs="Arial" w:hint="eastAsia"/>
                <w:lang w:val="fr-FR" w:eastAsia="zh-CN"/>
              </w:rPr>
              <w:t xml:space="preserve"> Lync Server Plus CAL</w:t>
            </w:r>
            <w:r w:rsidRPr="00CD3DFE">
              <w:rPr>
                <w:rFonts w:eastAsia="SimSun" w:cs="Arial" w:hint="eastAsia"/>
                <w:lang w:val="fr-FR" w:eastAsia="zh-CN"/>
              </w:rPr>
              <w:t>，</w:t>
            </w:r>
            <w:r w:rsidRPr="00EC331D">
              <w:rPr>
                <w:rFonts w:eastAsia="SimSun" w:cs="Arial" w:hint="eastAsia"/>
                <w:b/>
                <w:lang w:eastAsia="zh-CN"/>
              </w:rPr>
              <w:t>或</w:t>
            </w:r>
          </w:p>
          <w:p w14:paraId="1B8005D5" w14:textId="77777777" w:rsidR="00BB2971" w:rsidRPr="00CD3DFE" w:rsidRDefault="003A7958" w:rsidP="00BB2971">
            <w:pPr>
              <w:pStyle w:val="PURBullet-Indented"/>
              <w:rPr>
                <w:rFonts w:eastAsia="SimSun" w:cs="Arial"/>
                <w:lang w:val="fr-FR" w:eastAsia="zh-CN"/>
              </w:rPr>
            </w:pPr>
            <w:r w:rsidRPr="00CD3DFE">
              <w:rPr>
                <w:rFonts w:eastAsia="SimSun" w:cs="Arial" w:hint="eastAsia"/>
                <w:lang w:val="fr-FR" w:eastAsia="zh-CN"/>
              </w:rPr>
              <w:t xml:space="preserve">Enterprise CAL Suite </w:t>
            </w:r>
            <w:r w:rsidRPr="00EC331D">
              <w:rPr>
                <w:rFonts w:eastAsia="SimSun" w:cs="Arial" w:hint="eastAsia"/>
                <w:lang w:eastAsia="zh-CN"/>
              </w:rPr>
              <w:t>和</w:t>
            </w:r>
            <w:r w:rsidRPr="00CD3DFE">
              <w:rPr>
                <w:rFonts w:eastAsia="SimSun" w:cs="Arial" w:hint="eastAsia"/>
                <w:lang w:val="fr-FR" w:eastAsia="zh-CN"/>
              </w:rPr>
              <w:t xml:space="preserve"> Lync Server Plus CAL</w:t>
            </w:r>
            <w:r w:rsidRPr="00CD3DFE">
              <w:rPr>
                <w:rFonts w:eastAsia="SimSun" w:cs="Arial" w:hint="eastAsia"/>
                <w:lang w:val="fr-FR" w:eastAsia="zh-CN"/>
              </w:rPr>
              <w:t>，</w:t>
            </w:r>
            <w:r w:rsidRPr="00EC331D">
              <w:rPr>
                <w:rFonts w:eastAsia="SimSun" w:cs="Arial" w:hint="eastAsia"/>
                <w:b/>
                <w:lang w:eastAsia="zh-CN"/>
              </w:rPr>
              <w:t>或</w:t>
            </w:r>
          </w:p>
          <w:p w14:paraId="1B8005D6" w14:textId="77777777" w:rsidR="00BB2971" w:rsidRPr="00EC331D" w:rsidRDefault="00BB2971" w:rsidP="00BB2971">
            <w:pPr>
              <w:pStyle w:val="PURBullet-Indented"/>
              <w:rPr>
                <w:rFonts w:eastAsia="SimSun" w:cs="Arial"/>
                <w:lang w:eastAsia="zh-CN"/>
              </w:rPr>
            </w:pPr>
            <w:r w:rsidRPr="00EC331D">
              <w:rPr>
                <w:rFonts w:eastAsia="SimSun" w:cs="Arial" w:hint="eastAsia"/>
                <w:lang w:eastAsia="zh-CN"/>
              </w:rPr>
              <w:t xml:space="preserve">Lync Online Plan 3 </w:t>
            </w:r>
            <w:r w:rsidRPr="00EC331D">
              <w:rPr>
                <w:rFonts w:eastAsia="SimSun" w:cs="Arial" w:hint="eastAsia"/>
                <w:lang w:eastAsia="zh-CN"/>
              </w:rPr>
              <w:t>用户</w:t>
            </w:r>
            <w:r w:rsidRPr="00EC331D">
              <w:rPr>
                <w:rFonts w:eastAsia="SimSun" w:cs="Arial" w:hint="eastAsia"/>
                <w:lang w:eastAsia="zh-CN"/>
              </w:rPr>
              <w:t xml:space="preserve"> SL</w:t>
            </w:r>
            <w:r w:rsidRPr="00EC331D">
              <w:rPr>
                <w:rFonts w:eastAsia="SimSun" w:cs="Arial" w:hint="eastAsia"/>
                <w:lang w:eastAsia="zh-CN"/>
              </w:rPr>
              <w:t>，</w:t>
            </w:r>
            <w:r w:rsidRPr="00EC331D">
              <w:rPr>
                <w:rFonts w:eastAsia="SimSun" w:cs="Arial" w:hint="eastAsia"/>
                <w:b/>
                <w:lang w:eastAsia="zh-CN"/>
              </w:rPr>
              <w:t>或</w:t>
            </w:r>
          </w:p>
          <w:p w14:paraId="1B8005D7" w14:textId="77777777" w:rsidR="00BB2971" w:rsidRPr="00EC331D" w:rsidRDefault="00BB2971" w:rsidP="00BB2971">
            <w:pPr>
              <w:pStyle w:val="PURBullet-Indented"/>
              <w:rPr>
                <w:rFonts w:eastAsia="SimSun" w:cs="Arial"/>
                <w:lang w:eastAsia="zh-CN"/>
              </w:rPr>
            </w:pPr>
            <w:r w:rsidRPr="00EC331D">
              <w:rPr>
                <w:rFonts w:eastAsia="SimSun" w:cs="Arial" w:hint="eastAsia"/>
                <w:lang w:eastAsia="zh-CN"/>
              </w:rPr>
              <w:t>Office 365 Enterprise E4</w:t>
            </w:r>
            <w:r w:rsidRPr="00EC331D">
              <w:rPr>
                <w:rFonts w:eastAsia="SimSun" w:cs="Arial" w:hint="eastAsia"/>
                <w:lang w:eastAsia="zh-CN"/>
              </w:rPr>
              <w:t>、</w:t>
            </w:r>
            <w:r w:rsidRPr="00EC331D">
              <w:rPr>
                <w:rFonts w:eastAsia="SimSun" w:cs="Arial" w:hint="eastAsia"/>
                <w:lang w:eastAsia="zh-CN"/>
              </w:rPr>
              <w:t>Academic A4</w:t>
            </w:r>
            <w:r w:rsidRPr="00EC331D">
              <w:rPr>
                <w:rFonts w:eastAsia="SimSun" w:cs="Arial" w:hint="eastAsia"/>
                <w:lang w:eastAsia="zh-CN"/>
              </w:rPr>
              <w:t>，</w:t>
            </w:r>
            <w:r w:rsidRPr="00EC331D">
              <w:rPr>
                <w:rFonts w:eastAsia="SimSun" w:cs="Arial" w:hint="eastAsia"/>
                <w:b/>
                <w:lang w:eastAsia="zh-CN"/>
              </w:rPr>
              <w:t>或</w:t>
            </w:r>
            <w:r w:rsidRPr="00EC331D">
              <w:rPr>
                <w:rFonts w:eastAsia="SimSun" w:cs="Arial" w:hint="eastAsia"/>
                <w:lang w:eastAsia="zh-CN"/>
              </w:rPr>
              <w:t xml:space="preserve"> Government G4* </w:t>
            </w:r>
            <w:r w:rsidRPr="00EC331D">
              <w:rPr>
                <w:rFonts w:eastAsia="SimSun" w:cs="Arial" w:hint="eastAsia"/>
                <w:lang w:eastAsia="zh-CN"/>
              </w:rPr>
              <w:t>用户</w:t>
            </w:r>
            <w:r w:rsidRPr="00EC331D">
              <w:rPr>
                <w:rFonts w:eastAsia="SimSun" w:cs="Arial" w:hint="eastAsia"/>
                <w:lang w:eastAsia="zh-CN"/>
              </w:rPr>
              <w:t xml:space="preserve"> SL</w:t>
            </w:r>
          </w:p>
          <w:p w14:paraId="1B8005D8" w14:textId="77777777" w:rsidR="00BB2971" w:rsidRPr="00EC331D" w:rsidRDefault="00BB2971" w:rsidP="00BB2971">
            <w:pPr>
              <w:pStyle w:val="PURBullet-Indented"/>
              <w:numPr>
                <w:ilvl w:val="0"/>
                <w:numId w:val="0"/>
              </w:numPr>
              <w:ind w:left="486" w:hanging="216"/>
              <w:rPr>
                <w:rFonts w:eastAsia="SimSun" w:cs="Arial"/>
                <w:lang w:eastAsia="zh-CN"/>
              </w:rPr>
            </w:pPr>
          </w:p>
          <w:p w14:paraId="1B8005D9" w14:textId="77777777" w:rsidR="003A7958" w:rsidRPr="00EC331D" w:rsidRDefault="00BB2971" w:rsidP="00BB2971">
            <w:pPr>
              <w:pStyle w:val="PURBullet-Indented"/>
              <w:numPr>
                <w:ilvl w:val="0"/>
                <w:numId w:val="0"/>
              </w:numPr>
              <w:ind w:left="270"/>
              <w:rPr>
                <w:rFonts w:eastAsia="SimSun" w:cs="Arial"/>
                <w:lang w:eastAsia="zh-CN"/>
              </w:rPr>
            </w:pPr>
            <w:r w:rsidRPr="00EC331D">
              <w:rPr>
                <w:rFonts w:eastAsia="SimSun" w:cs="Arial" w:hint="eastAsia"/>
                <w:lang w:eastAsia="zh-CN"/>
              </w:rPr>
              <w:t>*</w:t>
            </w:r>
            <w:r w:rsidRPr="00EC331D">
              <w:rPr>
                <w:rFonts w:eastAsia="SimSun" w:cs="Arial" w:hint="eastAsia"/>
                <w:i/>
                <w:iCs/>
                <w:lang w:eastAsia="zh-CN"/>
              </w:rPr>
              <w:t>使用</w:t>
            </w:r>
            <w:r w:rsidRPr="00EC331D">
              <w:rPr>
                <w:rFonts w:eastAsia="SimSun" w:cs="Arial" w:hint="eastAsia"/>
                <w:i/>
                <w:iCs/>
                <w:lang w:eastAsia="zh-CN"/>
              </w:rPr>
              <w:t xml:space="preserve"> Office 365 Government G3 </w:t>
            </w:r>
            <w:r w:rsidRPr="00EC331D">
              <w:rPr>
                <w:rFonts w:eastAsia="SimSun" w:cs="Arial" w:hint="eastAsia"/>
                <w:i/>
                <w:iCs/>
                <w:lang w:eastAsia="zh-CN"/>
              </w:rPr>
              <w:t>或</w:t>
            </w:r>
            <w:r w:rsidRPr="00EC331D">
              <w:rPr>
                <w:rFonts w:eastAsia="SimSun" w:cs="Arial" w:hint="eastAsia"/>
                <w:i/>
                <w:iCs/>
                <w:lang w:eastAsia="zh-CN"/>
              </w:rPr>
              <w:t xml:space="preserve"> G4 </w:t>
            </w:r>
            <w:r w:rsidRPr="00EC331D">
              <w:rPr>
                <w:rFonts w:eastAsia="SimSun" w:cs="Arial" w:hint="eastAsia"/>
                <w:i/>
                <w:iCs/>
                <w:lang w:eastAsia="zh-CN"/>
              </w:rPr>
              <w:t>用户</w:t>
            </w:r>
            <w:r w:rsidRPr="00EC331D">
              <w:rPr>
                <w:rFonts w:eastAsia="SimSun" w:cs="Arial" w:hint="eastAsia"/>
                <w:i/>
                <w:iCs/>
                <w:lang w:eastAsia="zh-CN"/>
              </w:rPr>
              <w:t xml:space="preserve"> SL </w:t>
            </w:r>
            <w:r w:rsidRPr="00EC331D">
              <w:rPr>
                <w:rFonts w:eastAsia="SimSun" w:cs="Arial" w:hint="eastAsia"/>
                <w:i/>
                <w:iCs/>
                <w:lang w:eastAsia="zh-CN"/>
              </w:rPr>
              <w:t>作为合格的</w:t>
            </w:r>
            <w:r w:rsidRPr="00EC331D">
              <w:rPr>
                <w:rFonts w:eastAsia="SimSun" w:cs="Arial" w:hint="eastAsia"/>
                <w:i/>
                <w:iCs/>
                <w:lang w:eastAsia="zh-CN"/>
              </w:rPr>
              <w:t xml:space="preserve"> CAL</w:t>
            </w:r>
            <w:r w:rsidRPr="00EC331D">
              <w:rPr>
                <w:rFonts w:eastAsia="SimSun" w:cs="Arial" w:hint="eastAsia"/>
                <w:i/>
                <w:iCs/>
                <w:lang w:eastAsia="zh-CN"/>
              </w:rPr>
              <w:t>，可能是应客户的要求，即数据在政府部门客户才能访问的服务器上进行分析和存储。是否及如何满足该要求只取决于您和客户。</w:t>
            </w:r>
          </w:p>
        </w:tc>
      </w:tr>
    </w:tbl>
    <w:p w14:paraId="1B8005DB" w14:textId="77777777" w:rsidR="009A4C7C" w:rsidRPr="00EC331D" w:rsidRDefault="009A4C7C" w:rsidP="00A11A7A">
      <w:pPr>
        <w:pStyle w:val="PURADDITIONALTERMSHEADERMB"/>
        <w:rPr>
          <w:rFonts w:eastAsia="SimSun" w:cs="Arial"/>
          <w:lang w:eastAsia="zh-CN"/>
        </w:rPr>
      </w:pPr>
      <w:r w:rsidRPr="00EC331D">
        <w:rPr>
          <w:rFonts w:eastAsia="SimSun" w:cs="Arial" w:hint="eastAsia"/>
          <w:lang w:eastAsia="zh-CN"/>
        </w:rPr>
        <w:t>附加条款：</w:t>
      </w:r>
    </w:p>
    <w:p w14:paraId="1B8005DC" w14:textId="77777777" w:rsidR="003D2E2C" w:rsidRPr="00EC331D" w:rsidRDefault="003D2E2C" w:rsidP="003D2E2C">
      <w:pPr>
        <w:pStyle w:val="PURBlueStrong"/>
        <w:rPr>
          <w:rFonts w:eastAsia="SimSun" w:cs="Arial"/>
          <w:lang w:eastAsia="zh-CN"/>
        </w:rPr>
      </w:pPr>
      <w:r w:rsidRPr="00EC331D">
        <w:rPr>
          <w:rFonts w:eastAsia="SimSun" w:cs="Arial" w:hint="eastAsia"/>
          <w:lang w:eastAsia="zh-CN"/>
        </w:rPr>
        <w:t xml:space="preserve">SAL </w:t>
      </w:r>
      <w:r w:rsidRPr="00EC331D">
        <w:rPr>
          <w:rFonts w:eastAsia="SimSun" w:cs="Arial" w:hint="eastAsia"/>
          <w:lang w:eastAsia="zh-CN"/>
        </w:rPr>
        <w:t>类型</w:t>
      </w:r>
    </w:p>
    <w:p w14:paraId="1B8005DD" w14:textId="77777777" w:rsidR="003D2E2C" w:rsidRPr="00EC331D" w:rsidRDefault="00615D50" w:rsidP="00BB41EF">
      <w:pPr>
        <w:pStyle w:val="PURBody-Indented"/>
        <w:rPr>
          <w:rFonts w:eastAsia="SimSun" w:cs="Arial"/>
          <w:lang w:eastAsia="zh-CN"/>
        </w:rPr>
      </w:pPr>
      <w:r w:rsidRPr="00EC331D">
        <w:rPr>
          <w:rFonts w:eastAsia="SimSun" w:cs="Arial" w:hint="eastAsia"/>
          <w:b/>
          <w:lang w:eastAsia="zh-CN"/>
        </w:rPr>
        <w:t>可用</w:t>
      </w:r>
      <w:r w:rsidRPr="00EC331D">
        <w:rPr>
          <w:rFonts w:eastAsia="SimSun" w:cs="Arial" w:hint="eastAsia"/>
          <w:b/>
          <w:lang w:eastAsia="zh-CN"/>
        </w:rPr>
        <w:t xml:space="preserve"> SAL </w:t>
      </w:r>
      <w:r w:rsidRPr="00EC331D">
        <w:rPr>
          <w:rFonts w:eastAsia="SimSun" w:cs="Arial" w:hint="eastAsia"/>
          <w:b/>
          <w:lang w:eastAsia="zh-CN"/>
        </w:rPr>
        <w:t>类型包括：</w:t>
      </w:r>
    </w:p>
    <w:p w14:paraId="1B8005DE" w14:textId="77777777" w:rsidR="00CC7455" w:rsidRPr="00EC331D" w:rsidRDefault="00CC7455" w:rsidP="00100CA4">
      <w:pPr>
        <w:pStyle w:val="PURBullet-Indented"/>
        <w:rPr>
          <w:rFonts w:eastAsia="SimSun" w:cs="Arial"/>
          <w:lang w:eastAsia="zh-CN"/>
        </w:rPr>
      </w:pPr>
      <w:r w:rsidRPr="00EC331D">
        <w:rPr>
          <w:rFonts w:eastAsia="SimSun" w:cs="Arial" w:hint="eastAsia"/>
          <w:lang w:eastAsia="zh-CN"/>
        </w:rPr>
        <w:t>Lync Server 2013 Standard</w:t>
      </w:r>
      <w:r w:rsidRPr="00EC331D">
        <w:rPr>
          <w:rFonts w:eastAsia="SimSun" w:cs="Arial" w:hint="eastAsia"/>
          <w:szCs w:val="18"/>
          <w:lang w:eastAsia="zh-CN"/>
        </w:rPr>
        <w:t xml:space="preserve"> SAL</w:t>
      </w:r>
      <w:r w:rsidRPr="00EC331D">
        <w:rPr>
          <w:rFonts w:eastAsia="SimSun" w:cs="Arial" w:hint="eastAsia"/>
          <w:szCs w:val="18"/>
          <w:lang w:eastAsia="zh-CN"/>
        </w:rPr>
        <w:t>（设备</w:t>
      </w:r>
      <w:r w:rsidRPr="00EC331D">
        <w:rPr>
          <w:rFonts w:eastAsia="SimSun" w:cs="Arial" w:hint="eastAsia"/>
          <w:szCs w:val="18"/>
          <w:lang w:eastAsia="zh-CN"/>
        </w:rPr>
        <w:t>/</w:t>
      </w:r>
      <w:r w:rsidRPr="00EC331D">
        <w:rPr>
          <w:rFonts w:eastAsia="SimSun" w:cs="Arial" w:hint="eastAsia"/>
          <w:szCs w:val="18"/>
          <w:lang w:eastAsia="zh-CN"/>
        </w:rPr>
        <w:t>用户）</w:t>
      </w:r>
    </w:p>
    <w:p w14:paraId="1B8005DF" w14:textId="77777777" w:rsidR="00CC7455" w:rsidRPr="00EC331D" w:rsidRDefault="00CC7455" w:rsidP="00100CA4">
      <w:pPr>
        <w:pStyle w:val="PURBullet-Indented"/>
        <w:rPr>
          <w:rFonts w:eastAsia="SimSun" w:cs="Arial"/>
          <w:lang w:eastAsia="zh-CN"/>
        </w:rPr>
      </w:pPr>
      <w:r w:rsidRPr="00EC331D">
        <w:rPr>
          <w:rFonts w:eastAsia="SimSun" w:cs="Arial" w:hint="eastAsia"/>
          <w:lang w:eastAsia="zh-CN"/>
        </w:rPr>
        <w:t>Lync Server 2013 Enterprise SAL</w:t>
      </w:r>
      <w:r w:rsidRPr="00EC331D">
        <w:rPr>
          <w:rFonts w:eastAsia="SimSun" w:cs="Arial" w:hint="eastAsia"/>
          <w:lang w:eastAsia="zh-CN"/>
        </w:rPr>
        <w:t>（设备</w:t>
      </w:r>
      <w:r w:rsidRPr="00EC331D">
        <w:rPr>
          <w:rFonts w:eastAsia="SimSun" w:cs="Arial" w:hint="eastAsia"/>
          <w:lang w:eastAsia="zh-CN"/>
        </w:rPr>
        <w:t>/</w:t>
      </w:r>
      <w:r w:rsidRPr="00EC331D">
        <w:rPr>
          <w:rFonts w:eastAsia="SimSun" w:cs="Arial" w:hint="eastAsia"/>
          <w:lang w:eastAsia="zh-CN"/>
        </w:rPr>
        <w:t>用户）</w:t>
      </w:r>
    </w:p>
    <w:p w14:paraId="1B8005E0" w14:textId="77777777" w:rsidR="00CC7455" w:rsidRPr="00EC331D" w:rsidRDefault="00CC7455" w:rsidP="00100CA4">
      <w:pPr>
        <w:pStyle w:val="PURBullet-Indented"/>
        <w:rPr>
          <w:rFonts w:eastAsia="SimSun" w:cs="Arial"/>
          <w:lang w:eastAsia="zh-CN"/>
        </w:rPr>
      </w:pPr>
      <w:r w:rsidRPr="00EC331D">
        <w:rPr>
          <w:rFonts w:eastAsia="SimSun" w:cs="Arial" w:hint="eastAsia"/>
          <w:lang w:eastAsia="zh-CN"/>
        </w:rPr>
        <w:t>Lync Server 2013 Plus SAL</w:t>
      </w:r>
      <w:r w:rsidRPr="00EC331D">
        <w:rPr>
          <w:rFonts w:eastAsia="SimSun" w:cs="Arial" w:hint="eastAsia"/>
          <w:lang w:eastAsia="zh-CN"/>
        </w:rPr>
        <w:t>（设备</w:t>
      </w:r>
      <w:r w:rsidRPr="00EC331D">
        <w:rPr>
          <w:rFonts w:eastAsia="SimSun" w:cs="Arial" w:hint="eastAsia"/>
          <w:lang w:eastAsia="zh-CN"/>
        </w:rPr>
        <w:t>/</w:t>
      </w:r>
      <w:r w:rsidRPr="00EC331D">
        <w:rPr>
          <w:rFonts w:eastAsia="SimSun" w:cs="Arial" w:hint="eastAsia"/>
          <w:lang w:eastAsia="zh-CN"/>
        </w:rPr>
        <w:t>用户）</w:t>
      </w:r>
    </w:p>
    <w:p w14:paraId="1B8005E1" w14:textId="77777777" w:rsidR="003D2E2C" w:rsidRPr="00EC331D" w:rsidRDefault="00CC7455" w:rsidP="00100CA4">
      <w:pPr>
        <w:pStyle w:val="PURBullet-Indented"/>
        <w:rPr>
          <w:rFonts w:eastAsia="SimSun" w:cs="Arial"/>
          <w:lang w:eastAsia="zh-CN"/>
        </w:rPr>
      </w:pPr>
      <w:r w:rsidRPr="00EC331D">
        <w:rPr>
          <w:rFonts w:eastAsia="SimSun" w:cs="Arial" w:hint="eastAsia"/>
          <w:lang w:eastAsia="zh-CN"/>
        </w:rPr>
        <w:t>Lync Server 2013 Enterprise Plus SAL</w:t>
      </w:r>
      <w:r w:rsidRPr="00EC331D">
        <w:rPr>
          <w:rFonts w:eastAsia="SimSun" w:cs="Arial" w:hint="eastAsia"/>
          <w:lang w:eastAsia="zh-CN"/>
        </w:rPr>
        <w:t>（设备</w:t>
      </w:r>
      <w:r w:rsidRPr="00EC331D">
        <w:rPr>
          <w:rFonts w:eastAsia="SimSun" w:cs="Arial" w:hint="eastAsia"/>
          <w:lang w:eastAsia="zh-CN"/>
        </w:rPr>
        <w:t>/</w:t>
      </w:r>
      <w:r w:rsidRPr="00EC331D">
        <w:rPr>
          <w:rFonts w:eastAsia="SimSun" w:cs="Arial" w:hint="eastAsia"/>
          <w:lang w:eastAsia="zh-CN"/>
        </w:rPr>
        <w:t>用户）</w:t>
      </w:r>
    </w:p>
    <w:p w14:paraId="1B8005E2" w14:textId="77777777" w:rsidR="00CC7455" w:rsidRPr="00EC331D" w:rsidRDefault="00CC7455" w:rsidP="00100CA4">
      <w:pPr>
        <w:pStyle w:val="PURBullet-Indented"/>
        <w:rPr>
          <w:rFonts w:eastAsia="SimSun" w:cs="Arial"/>
          <w:lang w:eastAsia="zh-CN"/>
        </w:rPr>
      </w:pPr>
      <w:r w:rsidRPr="00EC331D">
        <w:rPr>
          <w:rFonts w:eastAsia="SimSun" w:cs="Arial" w:hint="eastAsia"/>
          <w:lang w:eastAsia="zh-CN"/>
        </w:rPr>
        <w:t>Productivity Suite SAL</w:t>
      </w:r>
      <w:r w:rsidRPr="00EC331D">
        <w:rPr>
          <w:rFonts w:eastAsia="SimSun" w:cs="Arial" w:hint="eastAsia"/>
          <w:lang w:eastAsia="zh-CN"/>
        </w:rPr>
        <w:t>（仅用户）</w:t>
      </w:r>
    </w:p>
    <w:p w14:paraId="1B8005E3"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未经过</w:t>
      </w:r>
      <w:r w:rsidRPr="00EC331D">
        <w:rPr>
          <w:rFonts w:eastAsia="SimSun" w:cs="Arial" w:hint="eastAsia"/>
          <w:lang w:eastAsia="zh-CN"/>
        </w:rPr>
        <w:t xml:space="preserve"> Active Directory </w:t>
      </w:r>
      <w:r w:rsidRPr="00EC331D">
        <w:rPr>
          <w:rFonts w:eastAsia="SimSun" w:cs="Arial" w:hint="eastAsia"/>
          <w:lang w:eastAsia="zh-CN"/>
        </w:rPr>
        <w:t>或</w:t>
      </w:r>
      <w:r w:rsidRPr="00EC331D">
        <w:rPr>
          <w:rFonts w:eastAsia="SimSun" w:cs="Arial" w:hint="eastAsia"/>
          <w:lang w:eastAsia="zh-CN"/>
        </w:rPr>
        <w:t xml:space="preserve"> Lync Server </w:t>
      </w:r>
      <w:r w:rsidRPr="00EC331D">
        <w:rPr>
          <w:rFonts w:eastAsia="SimSun" w:cs="Arial" w:hint="eastAsia"/>
          <w:lang w:eastAsia="zh-CN"/>
        </w:rPr>
        <w:t>直接或间接身份验证而访问服务器实例的任意用户或设备均不需要</w:t>
      </w:r>
      <w:r w:rsidRPr="00EC331D">
        <w:rPr>
          <w:rFonts w:eastAsia="SimSun" w:cs="Arial" w:hint="eastAsia"/>
          <w:lang w:eastAsia="zh-CN"/>
        </w:rPr>
        <w:t xml:space="preserve"> SAL</w:t>
      </w:r>
      <w:r w:rsidRPr="00EC331D">
        <w:rPr>
          <w:rFonts w:eastAsia="SimSun" w:cs="Arial" w:hint="eastAsia"/>
          <w:lang w:eastAsia="zh-CN"/>
        </w:rPr>
        <w:t>。</w:t>
      </w:r>
    </w:p>
    <w:p w14:paraId="1B8005E4"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Standard SAL</w:t>
      </w:r>
    </w:p>
    <w:p w14:paraId="1B8005E5"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每个获取了</w:t>
      </w:r>
      <w:r w:rsidRPr="00EC331D">
        <w:rPr>
          <w:rFonts w:eastAsia="SimSun" w:cs="Arial" w:hint="eastAsia"/>
          <w:lang w:eastAsia="zh-CN"/>
        </w:rPr>
        <w:t xml:space="preserve"> Standard SAL </w:t>
      </w:r>
      <w:r w:rsidRPr="00EC331D">
        <w:rPr>
          <w:rFonts w:eastAsia="SimSun" w:cs="Arial" w:hint="eastAsia"/>
          <w:lang w:eastAsia="zh-CN"/>
        </w:rPr>
        <w:t>或</w:t>
      </w:r>
      <w:r w:rsidRPr="00EC331D">
        <w:rPr>
          <w:rFonts w:eastAsia="SimSun" w:cs="Arial" w:hint="eastAsia"/>
          <w:lang w:eastAsia="zh-CN"/>
        </w:rPr>
        <w:t xml:space="preserve"> Productivity Suite SAL</w:t>
      </w:r>
      <w:r w:rsidRPr="00EC331D">
        <w:rPr>
          <w:rFonts w:eastAsia="SimSun" w:cs="Arial" w:hint="eastAsia"/>
          <w:lang w:eastAsia="zh-CN"/>
        </w:rPr>
        <w:t>（仅用户）的用户或设备都可以使用服务器软件的下列功能。</w:t>
      </w:r>
    </w:p>
    <w:p w14:paraId="1B8005E6"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w:t>
      </w:r>
      <w:r w:rsidRPr="00EC331D">
        <w:rPr>
          <w:rFonts w:eastAsia="SimSun" w:cs="Arial" w:hint="eastAsia"/>
          <w:lang w:eastAsia="zh-CN"/>
        </w:rPr>
        <w:t xml:space="preserve"> Instant Messaging </w:t>
      </w:r>
      <w:r w:rsidRPr="00EC331D">
        <w:rPr>
          <w:rFonts w:eastAsia="SimSun" w:cs="Arial" w:hint="eastAsia"/>
          <w:lang w:eastAsia="zh-CN"/>
        </w:rPr>
        <w:t>功能</w:t>
      </w:r>
    </w:p>
    <w:p w14:paraId="1B8005E7"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所有状态显示功能</w:t>
      </w:r>
    </w:p>
    <w:p w14:paraId="1B8005E8"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w:t>
      </w:r>
      <w:r w:rsidRPr="00EC331D">
        <w:rPr>
          <w:rFonts w:eastAsia="SimSun" w:cs="Arial" w:hint="eastAsia"/>
          <w:lang w:eastAsia="zh-CN"/>
        </w:rPr>
        <w:t xml:space="preserve"> Group Chat </w:t>
      </w:r>
      <w:r w:rsidRPr="00EC331D">
        <w:rPr>
          <w:rFonts w:eastAsia="SimSun" w:cs="Arial" w:hint="eastAsia"/>
          <w:lang w:eastAsia="zh-CN"/>
        </w:rPr>
        <w:t>功能</w:t>
      </w:r>
    </w:p>
    <w:p w14:paraId="1B8005E9" w14:textId="77777777" w:rsidR="00087B3F" w:rsidRPr="00EC331D" w:rsidRDefault="00087B3F" w:rsidP="00D97775">
      <w:pPr>
        <w:pStyle w:val="PURBullet-Indented"/>
        <w:rPr>
          <w:rFonts w:eastAsia="SimSun" w:cs="Arial"/>
          <w:lang w:eastAsia="zh-CN"/>
        </w:rPr>
      </w:pPr>
      <w:r w:rsidRPr="00EC331D">
        <w:rPr>
          <w:rFonts w:eastAsia="SimSun" w:cs="Arial" w:hint="eastAsia"/>
          <w:lang w:eastAsia="zh-CN"/>
        </w:rPr>
        <w:t>所有计算机到计算机音频和视频功能</w:t>
      </w:r>
    </w:p>
    <w:p w14:paraId="1B8005EA"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Enterprise SAL</w:t>
      </w:r>
    </w:p>
    <w:p w14:paraId="1B8005EB"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每个获取了</w:t>
      </w:r>
      <w:r w:rsidRPr="00EC331D">
        <w:rPr>
          <w:rFonts w:eastAsia="SimSun" w:cs="Arial" w:hint="eastAsia"/>
          <w:lang w:eastAsia="zh-CN"/>
        </w:rPr>
        <w:t xml:space="preserve"> Enterprise SAL </w:t>
      </w:r>
      <w:r w:rsidRPr="00EC331D">
        <w:rPr>
          <w:rFonts w:eastAsia="SimSun" w:cs="Arial" w:hint="eastAsia"/>
          <w:lang w:eastAsia="zh-CN"/>
        </w:rPr>
        <w:t>或</w:t>
      </w:r>
      <w:r w:rsidRPr="00EC331D">
        <w:rPr>
          <w:rFonts w:eastAsia="SimSun" w:cs="Arial" w:hint="eastAsia"/>
          <w:lang w:eastAsia="zh-CN"/>
        </w:rPr>
        <w:t xml:space="preserve"> Productivity Suite SAL</w:t>
      </w:r>
      <w:r w:rsidRPr="00EC331D">
        <w:rPr>
          <w:rFonts w:eastAsia="SimSun" w:cs="Arial" w:hint="eastAsia"/>
          <w:lang w:eastAsia="zh-CN"/>
        </w:rPr>
        <w:t>（仅用户）的用户或设备都可以使用服务器软件的下列功能。</w:t>
      </w:r>
    </w:p>
    <w:p w14:paraId="1B8005EC"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上述</w:t>
      </w:r>
      <w:r w:rsidRPr="00EC331D">
        <w:rPr>
          <w:rFonts w:eastAsia="SimSun" w:cs="Arial" w:hint="eastAsia"/>
          <w:lang w:eastAsia="zh-CN"/>
        </w:rPr>
        <w:t xml:space="preserve"> Standard SAL </w:t>
      </w:r>
      <w:r w:rsidRPr="00EC331D">
        <w:rPr>
          <w:rFonts w:eastAsia="SimSun" w:cs="Arial" w:hint="eastAsia"/>
          <w:lang w:eastAsia="zh-CN"/>
        </w:rPr>
        <w:t>的功能</w:t>
      </w:r>
    </w:p>
    <w:p w14:paraId="1B8005ED"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w:t>
      </w:r>
      <w:r w:rsidRPr="00EC331D">
        <w:rPr>
          <w:rFonts w:eastAsia="SimSun" w:cs="Arial" w:hint="eastAsia"/>
          <w:lang w:eastAsia="zh-CN"/>
        </w:rPr>
        <w:t xml:space="preserve"> Audio</w:t>
      </w:r>
      <w:r w:rsidRPr="00EC331D">
        <w:rPr>
          <w:rFonts w:eastAsia="SimSun" w:cs="Arial" w:hint="eastAsia"/>
          <w:lang w:eastAsia="zh-CN"/>
        </w:rPr>
        <w:t>、</w:t>
      </w:r>
      <w:r w:rsidRPr="00EC331D">
        <w:rPr>
          <w:rFonts w:eastAsia="SimSun" w:cs="Arial" w:hint="eastAsia"/>
          <w:lang w:eastAsia="zh-CN"/>
        </w:rPr>
        <w:t xml:space="preserve">Video </w:t>
      </w:r>
      <w:r w:rsidRPr="00EC331D">
        <w:rPr>
          <w:rFonts w:eastAsia="SimSun" w:cs="Arial" w:hint="eastAsia"/>
          <w:lang w:eastAsia="zh-CN"/>
        </w:rPr>
        <w:t>和</w:t>
      </w:r>
      <w:r w:rsidRPr="00EC331D">
        <w:rPr>
          <w:rFonts w:eastAsia="SimSun" w:cs="Arial" w:hint="eastAsia"/>
          <w:lang w:eastAsia="zh-CN"/>
        </w:rPr>
        <w:t xml:space="preserve"> Web Conferencing </w:t>
      </w:r>
      <w:r w:rsidRPr="00EC331D">
        <w:rPr>
          <w:rFonts w:eastAsia="SimSun" w:cs="Arial" w:hint="eastAsia"/>
          <w:lang w:eastAsia="zh-CN"/>
        </w:rPr>
        <w:t>功能</w:t>
      </w:r>
    </w:p>
    <w:p w14:paraId="1B8005EE"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w:t>
      </w:r>
      <w:r w:rsidRPr="00EC331D">
        <w:rPr>
          <w:rFonts w:eastAsia="SimSun" w:cs="Arial" w:hint="eastAsia"/>
          <w:lang w:eastAsia="zh-CN"/>
        </w:rPr>
        <w:t xml:space="preserve"> Desktop Sharing </w:t>
      </w:r>
      <w:r w:rsidRPr="00EC331D">
        <w:rPr>
          <w:rFonts w:eastAsia="SimSun" w:cs="Arial" w:hint="eastAsia"/>
          <w:lang w:eastAsia="zh-CN"/>
        </w:rPr>
        <w:t>功能</w:t>
      </w:r>
    </w:p>
    <w:p w14:paraId="1B8005EF" w14:textId="77777777" w:rsidR="00D6363C" w:rsidRPr="00EC331D" w:rsidRDefault="00D6363C" w:rsidP="00D97775">
      <w:pPr>
        <w:pStyle w:val="PURBullet-Indented"/>
        <w:rPr>
          <w:rFonts w:eastAsia="SimSun" w:cs="Arial"/>
          <w:lang w:eastAsia="zh-CN"/>
        </w:rPr>
      </w:pPr>
      <w:r w:rsidRPr="00EC331D">
        <w:rPr>
          <w:rFonts w:eastAsia="SimSun" w:cs="Arial" w:hint="eastAsia"/>
          <w:lang w:eastAsia="zh-CN"/>
        </w:rPr>
        <w:t>聊天室系统功能</w:t>
      </w:r>
    </w:p>
    <w:p w14:paraId="1B8005F0" w14:textId="77777777" w:rsidR="00D6363C" w:rsidRPr="00EC331D" w:rsidRDefault="00D6363C" w:rsidP="00D97775">
      <w:pPr>
        <w:pStyle w:val="PURBullet-Indented"/>
        <w:rPr>
          <w:rFonts w:eastAsia="SimSun" w:cs="Arial"/>
          <w:lang w:eastAsia="zh-CN"/>
        </w:rPr>
      </w:pPr>
      <w:r w:rsidRPr="00EC331D">
        <w:rPr>
          <w:rFonts w:eastAsia="SimSun" w:cs="Arial" w:hint="eastAsia"/>
          <w:lang w:eastAsia="zh-CN"/>
        </w:rPr>
        <w:t>多高清视频流功能</w:t>
      </w:r>
    </w:p>
    <w:p w14:paraId="1B8005F1"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Plus SAL</w:t>
      </w:r>
    </w:p>
    <w:p w14:paraId="1B8005F2"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每个获取了</w:t>
      </w:r>
      <w:r w:rsidRPr="00EC331D">
        <w:rPr>
          <w:rFonts w:eastAsia="SimSun" w:cs="Arial" w:hint="eastAsia"/>
          <w:lang w:eastAsia="zh-CN"/>
        </w:rPr>
        <w:t xml:space="preserve"> Plus SAL </w:t>
      </w:r>
      <w:r w:rsidRPr="00EC331D">
        <w:rPr>
          <w:rFonts w:eastAsia="SimSun" w:cs="Arial" w:hint="eastAsia"/>
          <w:lang w:eastAsia="zh-CN"/>
        </w:rPr>
        <w:t>的用户或设备都可以使用服务器软件的下列功能。</w:t>
      </w:r>
    </w:p>
    <w:p w14:paraId="1B8005F3"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上述</w:t>
      </w:r>
      <w:r w:rsidRPr="00EC331D">
        <w:rPr>
          <w:rFonts w:eastAsia="SimSun" w:cs="Arial" w:hint="eastAsia"/>
          <w:lang w:eastAsia="zh-CN"/>
        </w:rPr>
        <w:t xml:space="preserve"> Standard SAL </w:t>
      </w:r>
      <w:r w:rsidRPr="00EC331D">
        <w:rPr>
          <w:rFonts w:eastAsia="SimSun" w:cs="Arial" w:hint="eastAsia"/>
          <w:lang w:eastAsia="zh-CN"/>
        </w:rPr>
        <w:t>的功能</w:t>
      </w:r>
    </w:p>
    <w:p w14:paraId="1B8005F4"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w:t>
      </w:r>
      <w:r w:rsidRPr="00EC331D">
        <w:rPr>
          <w:rFonts w:eastAsia="SimSun" w:cs="Arial" w:hint="eastAsia"/>
          <w:lang w:eastAsia="zh-CN"/>
        </w:rPr>
        <w:t xml:space="preserve"> Voice Telephony </w:t>
      </w:r>
      <w:r w:rsidRPr="00EC331D">
        <w:rPr>
          <w:rFonts w:eastAsia="SimSun" w:cs="Arial" w:hint="eastAsia"/>
          <w:lang w:eastAsia="zh-CN"/>
        </w:rPr>
        <w:t>功能</w:t>
      </w:r>
    </w:p>
    <w:p w14:paraId="1B8005F5"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w:t>
      </w:r>
      <w:r w:rsidRPr="00EC331D">
        <w:rPr>
          <w:rFonts w:eastAsia="SimSun" w:cs="Arial" w:hint="eastAsia"/>
          <w:lang w:eastAsia="zh-CN"/>
        </w:rPr>
        <w:t xml:space="preserve"> Call Management </w:t>
      </w:r>
      <w:r w:rsidRPr="00EC331D">
        <w:rPr>
          <w:rFonts w:eastAsia="SimSun" w:cs="Arial" w:hint="eastAsia"/>
          <w:lang w:eastAsia="zh-CN"/>
        </w:rPr>
        <w:t>功能</w:t>
      </w:r>
    </w:p>
    <w:p w14:paraId="1B8005F6"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Enterprise Plus SAL</w:t>
      </w:r>
    </w:p>
    <w:p w14:paraId="1B8005F7"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每个获取了</w:t>
      </w:r>
      <w:r w:rsidRPr="00EC331D">
        <w:rPr>
          <w:rFonts w:eastAsia="SimSun" w:cs="Arial" w:hint="eastAsia"/>
          <w:lang w:eastAsia="zh-CN"/>
        </w:rPr>
        <w:t xml:space="preserve"> Enterprise Plus SAL </w:t>
      </w:r>
      <w:r w:rsidRPr="00EC331D">
        <w:rPr>
          <w:rFonts w:eastAsia="SimSun" w:cs="Arial" w:hint="eastAsia"/>
          <w:lang w:eastAsia="zh-CN"/>
        </w:rPr>
        <w:t>的用户或设备都可以使用服务器软件的下列功能。</w:t>
      </w:r>
    </w:p>
    <w:p w14:paraId="1B8005F8"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上述</w:t>
      </w:r>
      <w:r w:rsidRPr="00EC331D">
        <w:rPr>
          <w:rFonts w:eastAsia="SimSun" w:cs="Arial" w:hint="eastAsia"/>
          <w:lang w:eastAsia="zh-CN"/>
        </w:rPr>
        <w:t xml:space="preserve"> Standard SAL </w:t>
      </w:r>
      <w:r w:rsidRPr="00EC331D">
        <w:rPr>
          <w:rFonts w:eastAsia="SimSun" w:cs="Arial" w:hint="eastAsia"/>
          <w:lang w:eastAsia="zh-CN"/>
        </w:rPr>
        <w:t>的功能</w:t>
      </w:r>
    </w:p>
    <w:p w14:paraId="1B8005F9"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w:t>
      </w:r>
      <w:r w:rsidRPr="00EC331D">
        <w:rPr>
          <w:rFonts w:eastAsia="SimSun" w:cs="Arial" w:hint="eastAsia"/>
          <w:lang w:eastAsia="zh-CN"/>
        </w:rPr>
        <w:t xml:space="preserve"> Audio</w:t>
      </w:r>
      <w:r w:rsidRPr="00EC331D">
        <w:rPr>
          <w:rFonts w:eastAsia="SimSun" w:cs="Arial" w:hint="eastAsia"/>
          <w:lang w:eastAsia="zh-CN"/>
        </w:rPr>
        <w:t>、</w:t>
      </w:r>
      <w:r w:rsidRPr="00EC331D">
        <w:rPr>
          <w:rFonts w:eastAsia="SimSun" w:cs="Arial" w:hint="eastAsia"/>
          <w:lang w:eastAsia="zh-CN"/>
        </w:rPr>
        <w:t xml:space="preserve">Video </w:t>
      </w:r>
      <w:r w:rsidRPr="00EC331D">
        <w:rPr>
          <w:rFonts w:eastAsia="SimSun" w:cs="Arial" w:hint="eastAsia"/>
          <w:lang w:eastAsia="zh-CN"/>
        </w:rPr>
        <w:t>和</w:t>
      </w:r>
      <w:r w:rsidRPr="00EC331D">
        <w:rPr>
          <w:rFonts w:eastAsia="SimSun" w:cs="Arial" w:hint="eastAsia"/>
          <w:lang w:eastAsia="zh-CN"/>
        </w:rPr>
        <w:t xml:space="preserve"> Web Conferencing </w:t>
      </w:r>
      <w:r w:rsidRPr="00EC331D">
        <w:rPr>
          <w:rFonts w:eastAsia="SimSun" w:cs="Arial" w:hint="eastAsia"/>
          <w:lang w:eastAsia="zh-CN"/>
        </w:rPr>
        <w:t>功能</w:t>
      </w:r>
    </w:p>
    <w:p w14:paraId="1B8005FA"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w:t>
      </w:r>
      <w:r w:rsidRPr="00EC331D">
        <w:rPr>
          <w:rFonts w:eastAsia="SimSun" w:cs="Arial" w:hint="eastAsia"/>
          <w:lang w:eastAsia="zh-CN"/>
        </w:rPr>
        <w:t xml:space="preserve"> Desktop Sharing </w:t>
      </w:r>
      <w:r w:rsidRPr="00EC331D">
        <w:rPr>
          <w:rFonts w:eastAsia="SimSun" w:cs="Arial" w:hint="eastAsia"/>
          <w:lang w:eastAsia="zh-CN"/>
        </w:rPr>
        <w:t>功能</w:t>
      </w:r>
    </w:p>
    <w:p w14:paraId="1B8005FB" w14:textId="77777777" w:rsidR="009A4C7C" w:rsidRPr="00EC331D" w:rsidRDefault="009A4C7C" w:rsidP="00D97775">
      <w:pPr>
        <w:pStyle w:val="PURBullet-Indented"/>
        <w:rPr>
          <w:rFonts w:eastAsia="SimSun" w:cs="Arial"/>
          <w:lang w:eastAsia="zh-CN"/>
        </w:rPr>
      </w:pPr>
      <w:r w:rsidRPr="00EC331D">
        <w:rPr>
          <w:rFonts w:eastAsia="SimSun" w:cs="Arial" w:hint="eastAsia"/>
          <w:lang w:eastAsia="zh-CN"/>
        </w:rPr>
        <w:t>所有</w:t>
      </w:r>
      <w:r w:rsidRPr="00EC331D">
        <w:rPr>
          <w:rFonts w:eastAsia="SimSun" w:cs="Arial" w:hint="eastAsia"/>
          <w:lang w:eastAsia="zh-CN"/>
        </w:rPr>
        <w:t xml:space="preserve"> Voice Telephony </w:t>
      </w:r>
      <w:r w:rsidRPr="00EC331D">
        <w:rPr>
          <w:rFonts w:eastAsia="SimSun" w:cs="Arial" w:hint="eastAsia"/>
          <w:lang w:eastAsia="zh-CN"/>
        </w:rPr>
        <w:t>功能</w:t>
      </w:r>
    </w:p>
    <w:p w14:paraId="1B8005FC" w14:textId="77777777" w:rsidR="00091B14" w:rsidRDefault="009A4C7C" w:rsidP="00D97775">
      <w:pPr>
        <w:pStyle w:val="PURBullet-Indented"/>
        <w:rPr>
          <w:rFonts w:eastAsia="SimSun" w:cs="Arial"/>
          <w:lang w:eastAsia="zh-CN"/>
        </w:rPr>
      </w:pPr>
      <w:r w:rsidRPr="00EC331D">
        <w:rPr>
          <w:rFonts w:eastAsia="SimSun" w:cs="Arial" w:hint="eastAsia"/>
          <w:lang w:eastAsia="zh-CN"/>
        </w:rPr>
        <w:lastRenderedPageBreak/>
        <w:t>所有</w:t>
      </w:r>
      <w:r w:rsidRPr="00EC331D">
        <w:rPr>
          <w:rFonts w:eastAsia="SimSun" w:cs="Arial" w:hint="eastAsia"/>
          <w:lang w:eastAsia="zh-CN"/>
        </w:rPr>
        <w:t xml:space="preserve"> Call Management </w:t>
      </w:r>
      <w:r w:rsidRPr="00EC331D">
        <w:rPr>
          <w:rFonts w:eastAsia="SimSun" w:cs="Arial" w:hint="eastAsia"/>
          <w:lang w:eastAsia="zh-CN"/>
        </w:rPr>
        <w:t>功能</w:t>
      </w:r>
    </w:p>
    <w:p w14:paraId="4A2227BD" w14:textId="77777777" w:rsidR="001117B2" w:rsidRPr="00EC331D" w:rsidRDefault="001117B2" w:rsidP="001117B2">
      <w:pPr>
        <w:pStyle w:val="PURBullet-Indented"/>
        <w:rPr>
          <w:rFonts w:eastAsia="SimSun" w:cs="Arial"/>
          <w:lang w:eastAsia="zh-CN"/>
        </w:rPr>
      </w:pPr>
      <w:r w:rsidRPr="00EC331D">
        <w:rPr>
          <w:rFonts w:eastAsia="SimSun" w:cs="Arial" w:hint="eastAsia"/>
          <w:lang w:eastAsia="zh-CN"/>
        </w:rPr>
        <w:t>聊天室系统功能</w:t>
      </w:r>
    </w:p>
    <w:p w14:paraId="2AB6BE8F" w14:textId="61779368" w:rsidR="001117B2" w:rsidRPr="001117B2" w:rsidRDefault="001117B2" w:rsidP="001117B2">
      <w:pPr>
        <w:pStyle w:val="PURBullet-Indented"/>
        <w:rPr>
          <w:rFonts w:eastAsia="SimSun" w:cs="Arial"/>
          <w:lang w:eastAsia="zh-CN"/>
        </w:rPr>
      </w:pPr>
      <w:r w:rsidRPr="00EC331D">
        <w:rPr>
          <w:rFonts w:eastAsia="SimSun" w:cs="Arial" w:hint="eastAsia"/>
          <w:lang w:eastAsia="zh-CN"/>
        </w:rPr>
        <w:t>多高清视频流功能</w:t>
      </w:r>
    </w:p>
    <w:p w14:paraId="1B8005FD" w14:textId="77777777" w:rsidR="00091B14" w:rsidRPr="00EC331D" w:rsidRDefault="00091B14" w:rsidP="00091B14">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5FE" w14:textId="77777777" w:rsidR="00091B14" w:rsidRPr="00EC331D" w:rsidRDefault="00091B14" w:rsidP="00091B14">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5FF" w14:textId="77777777" w:rsidR="009A4C7C" w:rsidRPr="00EC331D" w:rsidRDefault="009A4C7C" w:rsidP="009A4C7C">
      <w:pPr>
        <w:pStyle w:val="PURBody"/>
        <w:rPr>
          <w:rFonts w:eastAsia="SimSun" w:cs="Arial"/>
          <w:lang w:eastAsia="zh-CN"/>
        </w:rPr>
      </w:pPr>
      <w:r w:rsidRPr="00EC331D">
        <w:rPr>
          <w:rFonts w:eastAsia="SimSun" w:cs="Arial" w:hint="eastAsia"/>
          <w:lang w:eastAsia="zh-CN"/>
        </w:rPr>
        <w:t>除上述权利外，以下附加条款也适用于</w:t>
      </w:r>
      <w:r w:rsidRPr="00EC331D">
        <w:rPr>
          <w:rFonts w:eastAsia="SimSun" w:cs="Arial" w:hint="eastAsia"/>
          <w:lang w:eastAsia="zh-CN"/>
        </w:rPr>
        <w:t xml:space="preserve"> Lync Standard</w:t>
      </w:r>
      <w:r w:rsidRPr="00EC331D">
        <w:rPr>
          <w:rFonts w:eastAsia="SimSun" w:cs="Arial" w:hint="eastAsia"/>
          <w:lang w:eastAsia="zh-CN"/>
        </w:rPr>
        <w:t>、</w:t>
      </w:r>
      <w:r w:rsidRPr="00EC331D">
        <w:rPr>
          <w:rFonts w:eastAsia="SimSun" w:cs="Arial" w:hint="eastAsia"/>
          <w:lang w:eastAsia="zh-CN"/>
        </w:rPr>
        <w:t>Enterprise</w:t>
      </w:r>
      <w:r w:rsidRPr="00EC331D">
        <w:rPr>
          <w:rFonts w:eastAsia="SimSun" w:cs="Arial" w:hint="eastAsia"/>
          <w:lang w:eastAsia="zh-CN"/>
        </w:rPr>
        <w:t>、</w:t>
      </w:r>
      <w:r w:rsidRPr="00EC331D">
        <w:rPr>
          <w:rFonts w:eastAsia="SimSun" w:cs="Arial" w:hint="eastAsia"/>
          <w:lang w:eastAsia="zh-CN"/>
        </w:rPr>
        <w:t>Plus</w:t>
      </w:r>
      <w:r w:rsidRPr="00EC331D">
        <w:rPr>
          <w:rFonts w:eastAsia="SimSun" w:cs="Arial" w:hint="eastAsia"/>
          <w:lang w:eastAsia="zh-CN"/>
        </w:rPr>
        <w:t>、</w:t>
      </w:r>
      <w:r w:rsidRPr="00EC331D">
        <w:rPr>
          <w:rFonts w:eastAsia="SimSun" w:cs="Arial" w:hint="eastAsia"/>
          <w:lang w:eastAsia="zh-CN"/>
        </w:rPr>
        <w:t xml:space="preserve">Enterprise Plus </w:t>
      </w:r>
      <w:r w:rsidRPr="00EC331D">
        <w:rPr>
          <w:rFonts w:eastAsia="SimSun" w:cs="Arial" w:hint="eastAsia"/>
          <w:lang w:eastAsia="zh-CN"/>
        </w:rPr>
        <w:t>和</w:t>
      </w:r>
      <w:r w:rsidRPr="00EC331D">
        <w:rPr>
          <w:rFonts w:eastAsia="SimSun" w:cs="Arial" w:hint="eastAsia"/>
          <w:lang w:eastAsia="zh-CN"/>
        </w:rPr>
        <w:t xml:space="preserve"> Productivity Suite SAL</w:t>
      </w:r>
      <w:r w:rsidRPr="00EC331D">
        <w:rPr>
          <w:rFonts w:eastAsia="SimSun" w:cs="Arial" w:hint="eastAsia"/>
          <w:lang w:eastAsia="zh-CN"/>
        </w:rPr>
        <w:t>：</w:t>
      </w:r>
    </w:p>
    <w:p w14:paraId="1B800600"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 xml:space="preserve">Lync 2013 </w:t>
      </w:r>
      <w:r w:rsidRPr="00EC331D">
        <w:rPr>
          <w:rFonts w:eastAsia="SimSun" w:cs="Arial" w:hint="eastAsia"/>
          <w:lang w:eastAsia="zh-CN"/>
        </w:rPr>
        <w:t>和</w:t>
      </w:r>
      <w:r w:rsidRPr="00EC331D">
        <w:rPr>
          <w:rFonts w:eastAsia="SimSun" w:cs="Arial" w:hint="eastAsia"/>
          <w:lang w:eastAsia="zh-CN"/>
        </w:rPr>
        <w:t xml:space="preserve"> Lync for Mac 2011</w:t>
      </w:r>
    </w:p>
    <w:p w14:paraId="1B800601" w14:textId="77777777" w:rsidR="002D1613" w:rsidRPr="00EC331D" w:rsidRDefault="009A4C7C" w:rsidP="008920FD">
      <w:pPr>
        <w:pStyle w:val="PURBody-Indented"/>
        <w:rPr>
          <w:rFonts w:eastAsia="SimSun" w:cs="Arial"/>
          <w:lang w:eastAsia="zh-CN"/>
        </w:rPr>
      </w:pPr>
      <w:r w:rsidRPr="00EC331D">
        <w:rPr>
          <w:rFonts w:eastAsia="SimSun" w:cs="Arial" w:hint="eastAsia"/>
          <w:lang w:eastAsia="zh-CN"/>
        </w:rPr>
        <w:t>您可以在以下设备上的一个物理或虚拟操作系统环境</w:t>
      </w:r>
      <w:r w:rsidRPr="00EC331D">
        <w:rPr>
          <w:rFonts w:eastAsia="SimSun" w:cs="Arial" w:hint="eastAsia"/>
          <w:lang w:eastAsia="zh-CN"/>
        </w:rPr>
        <w:t xml:space="preserve"> (OSE) </w:t>
      </w:r>
      <w:r w:rsidRPr="00EC331D">
        <w:rPr>
          <w:rFonts w:eastAsia="SimSun" w:cs="Arial" w:hint="eastAsia"/>
          <w:lang w:eastAsia="zh-CN"/>
        </w:rPr>
        <w:t>中创建和运行</w:t>
      </w:r>
      <w:r w:rsidRPr="00EC331D">
        <w:rPr>
          <w:rFonts w:eastAsia="SimSun" w:cs="Arial" w:hint="eastAsia"/>
          <w:lang w:eastAsia="zh-CN"/>
        </w:rPr>
        <w:t xml:space="preserve"> Lync 2013 </w:t>
      </w:r>
      <w:r w:rsidRPr="00EC331D">
        <w:rPr>
          <w:rFonts w:eastAsia="SimSun" w:cs="Arial" w:hint="eastAsia"/>
          <w:lang w:eastAsia="zh-CN"/>
        </w:rPr>
        <w:t>或</w:t>
      </w:r>
      <w:r w:rsidRPr="00EC331D">
        <w:rPr>
          <w:rFonts w:eastAsia="SimSun" w:cs="Arial" w:hint="eastAsia"/>
          <w:lang w:eastAsia="zh-CN"/>
        </w:rPr>
        <w:t xml:space="preserve"> Lync for Mac 2011 </w:t>
      </w:r>
      <w:r w:rsidRPr="00EC331D">
        <w:rPr>
          <w:rFonts w:eastAsia="SimSun" w:cs="Arial" w:hint="eastAsia"/>
          <w:lang w:eastAsia="zh-CN"/>
        </w:rPr>
        <w:t>客户端软件的一个实例：</w:t>
      </w:r>
      <w:r w:rsidRPr="00EC331D">
        <w:rPr>
          <w:rFonts w:eastAsia="SimSun" w:cs="Arial" w:hint="eastAsia"/>
          <w:lang w:eastAsia="zh-CN"/>
        </w:rPr>
        <w:t xml:space="preserve">(a) </w:t>
      </w:r>
      <w:r w:rsidRPr="00EC331D">
        <w:rPr>
          <w:rFonts w:eastAsia="SimSun" w:cs="Arial" w:hint="eastAsia"/>
          <w:lang w:eastAsia="zh-CN"/>
        </w:rPr>
        <w:t>任何已获得设备</w:t>
      </w:r>
      <w:r w:rsidRPr="00EC331D">
        <w:rPr>
          <w:rFonts w:eastAsia="SimSun" w:cs="Arial" w:hint="eastAsia"/>
          <w:lang w:eastAsia="zh-CN"/>
        </w:rPr>
        <w:t xml:space="preserve"> SAL </w:t>
      </w:r>
      <w:r w:rsidRPr="00EC331D">
        <w:rPr>
          <w:rFonts w:eastAsia="SimSun" w:cs="Arial" w:hint="eastAsia"/>
          <w:lang w:eastAsia="zh-CN"/>
        </w:rPr>
        <w:t>的设备，和</w:t>
      </w:r>
      <w:r w:rsidRPr="00EC331D">
        <w:rPr>
          <w:rFonts w:eastAsia="SimSun" w:cs="Arial" w:hint="eastAsia"/>
          <w:lang w:eastAsia="zh-CN"/>
        </w:rPr>
        <w:t xml:space="preserve"> (b) </w:t>
      </w:r>
      <w:r w:rsidRPr="00EC331D">
        <w:rPr>
          <w:rFonts w:eastAsia="SimSun" w:cs="Arial" w:hint="eastAsia"/>
          <w:lang w:eastAsia="zh-CN"/>
        </w:rPr>
        <w:t>由任何已获得用户</w:t>
      </w:r>
      <w:r w:rsidRPr="00EC331D">
        <w:rPr>
          <w:rFonts w:eastAsia="SimSun" w:cs="Arial" w:hint="eastAsia"/>
          <w:lang w:eastAsia="zh-CN"/>
        </w:rPr>
        <w:t xml:space="preserve"> SAL </w:t>
      </w:r>
      <w:r w:rsidRPr="00EC331D">
        <w:rPr>
          <w:rFonts w:eastAsia="SimSun" w:cs="Arial" w:hint="eastAsia"/>
          <w:lang w:eastAsia="zh-CN"/>
        </w:rPr>
        <w:t>的用户使用的单一设备。</w:t>
      </w:r>
    </w:p>
    <w:p w14:paraId="1B800602" w14:textId="77777777" w:rsidR="009A4C7C"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603" w14:textId="77777777" w:rsidR="00C76F37" w:rsidRDefault="00C76F37" w:rsidP="00C76F37">
      <w:pPr>
        <w:pStyle w:val="PURProductName"/>
        <w:keepNext w:val="0"/>
        <w:keepLines w:val="0"/>
        <w:pBdr>
          <w:bottom w:val="none" w:sz="0" w:space="0" w:color="auto"/>
        </w:pBdr>
        <w:rPr>
          <w:rFonts w:eastAsia="SimSun" w:cs="Arial"/>
          <w:lang w:eastAsia="zh-CN"/>
        </w:rPr>
      </w:pPr>
      <w:bookmarkStart w:id="416" w:name="_Toc299519123"/>
      <w:bookmarkStart w:id="417" w:name="_Toc299531555"/>
      <w:bookmarkStart w:id="418" w:name="_Toc299531879"/>
      <w:bookmarkStart w:id="419" w:name="_Toc299957162"/>
      <w:bookmarkStart w:id="420" w:name="_Toc346536863"/>
      <w:bookmarkStart w:id="421" w:name="_Toc346895314"/>
      <w:bookmarkStart w:id="422" w:name="_Toc339280327"/>
      <w:bookmarkStart w:id="423" w:name="_Toc339280470"/>
      <w:bookmarkStart w:id="424" w:name="_Toc363552799"/>
      <w:bookmarkStart w:id="425" w:name="_Toc363552862"/>
      <w:bookmarkStart w:id="426" w:name="_Toc378682161"/>
      <w:bookmarkStart w:id="427" w:name="_Toc378682263"/>
      <w:bookmarkStart w:id="428" w:name="_Toc371268275"/>
      <w:bookmarkStart w:id="429" w:name="_Toc371268341"/>
    </w:p>
    <w:p w14:paraId="1B800604" w14:textId="77777777" w:rsidR="00C76F37" w:rsidRDefault="00C76F37" w:rsidP="00C76F37">
      <w:pPr>
        <w:pStyle w:val="PURProductName"/>
        <w:keepNext w:val="0"/>
        <w:keepLines w:val="0"/>
        <w:pBdr>
          <w:bottom w:val="none" w:sz="0" w:space="0" w:color="auto"/>
        </w:pBdr>
        <w:rPr>
          <w:rFonts w:eastAsia="SimSun" w:cs="Arial"/>
          <w:lang w:eastAsia="zh-CN"/>
        </w:rPr>
      </w:pPr>
    </w:p>
    <w:p w14:paraId="1B800605" w14:textId="77777777" w:rsidR="009A4C7C" w:rsidRPr="00EC331D" w:rsidRDefault="009A4C7C" w:rsidP="009A4C7C">
      <w:pPr>
        <w:pStyle w:val="PURProductName"/>
        <w:rPr>
          <w:rFonts w:eastAsia="SimSun" w:cs="Arial"/>
          <w:lang w:eastAsia="zh-CN"/>
        </w:rPr>
      </w:pPr>
      <w:bookmarkStart w:id="430" w:name="_Toc381959876"/>
      <w:bookmarkStart w:id="431" w:name="_Toc381959917"/>
      <w:r w:rsidRPr="00EC331D">
        <w:rPr>
          <w:rFonts w:eastAsia="SimSun" w:cs="Arial" w:hint="eastAsia"/>
          <w:lang w:eastAsia="zh-CN"/>
        </w:rPr>
        <w:t>Microsoft Application Virtualization Hosting for Desktops</w:t>
      </w:r>
      <w:bookmarkEnd w:id="416"/>
      <w:bookmarkEnd w:id="417"/>
      <w:bookmarkEnd w:id="418"/>
      <w:bookmarkEnd w:id="419"/>
      <w:bookmarkEnd w:id="420"/>
      <w:bookmarkEnd w:id="421"/>
      <w:bookmarkEnd w:id="422"/>
      <w:bookmarkEnd w:id="423"/>
      <w:bookmarkEnd w:id="424"/>
      <w:bookmarkEnd w:id="425"/>
      <w:bookmarkEnd w:id="426"/>
      <w:bookmarkEnd w:id="427"/>
      <w:bookmarkEnd w:id="428"/>
      <w:bookmarkEnd w:id="429"/>
      <w:bookmarkEnd w:id="430"/>
      <w:bookmarkEnd w:id="431"/>
      <w:r w:rsidRPr="00EC331D">
        <w:rPr>
          <w:rFonts w:eastAsia="SimSun" w:cs="Arial" w:hint="eastAsia"/>
          <w:lang w:eastAsia="zh-CN"/>
        </w:rPr>
        <w:fldChar w:fldCharType="begin"/>
      </w:r>
      <w:r w:rsidRPr="00EC331D">
        <w:rPr>
          <w:rFonts w:eastAsia="SimSun" w:cs="Arial" w:hint="eastAsia"/>
          <w:lang w:eastAsia="zh-CN"/>
        </w:rPr>
        <w:instrText>XE "Microsoft Application Virtualization Hosting for Desktops"</w:instrText>
      </w:r>
      <w:r w:rsidRPr="00EC331D">
        <w:rPr>
          <w:rFonts w:eastAsia="SimSun" w:cs="Arial" w:hint="eastAsia"/>
          <w:lang w:eastAsia="zh-CN"/>
        </w:rPr>
        <w:fldChar w:fldCharType="end"/>
      </w:r>
    </w:p>
    <w:p w14:paraId="1B800606"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EC331D" w14:paraId="1B800609" w14:textId="77777777" w:rsidTr="0015145F">
        <w:tc>
          <w:tcPr>
            <w:tcW w:w="2571" w:type="pct"/>
            <w:tcBorders>
              <w:top w:val="single" w:sz="4" w:space="0" w:color="auto"/>
              <w:bottom w:val="nil"/>
            </w:tcBorders>
          </w:tcPr>
          <w:p w14:paraId="1B800607" w14:textId="77777777" w:rsidR="00831C1F" w:rsidRPr="00C94B3A" w:rsidRDefault="00831C1F" w:rsidP="00831C1F">
            <w:pPr>
              <w:pStyle w:val="PURLMSH"/>
              <w:rPr>
                <w:rFonts w:eastAsia="SimSun" w:cs="Arial"/>
                <w:lang w:eastAsia="zh-CN"/>
              </w:rPr>
            </w:pPr>
            <w:r w:rsidRPr="00C94B3A">
              <w:rPr>
                <w:rFonts w:eastAsia="SimSun" w:cs="Arial" w:hint="eastAsia"/>
                <w:lang w:eastAsia="zh-CN"/>
              </w:rPr>
              <w:t xml:space="preserve">SAL </w:t>
            </w:r>
            <w:r w:rsidRPr="00C94B3A">
              <w:rPr>
                <w:rFonts w:eastAsia="SimSun" w:cs="Arial" w:hint="eastAsia"/>
                <w:lang w:eastAsia="zh-CN"/>
              </w:rPr>
              <w:t>一般条款的适用部分：</w:t>
            </w:r>
            <w:hyperlink w:anchor="SALTerms_Server" w:history="1">
              <w:r w:rsidRPr="00C94B3A">
                <w:rPr>
                  <w:rStyle w:val="Hyperlink"/>
                  <w:rFonts w:eastAsia="SimSun" w:cs="Arial" w:hint="eastAsia"/>
                  <w:lang w:eastAsia="zh-CN"/>
                </w:rPr>
                <w:t>服务器软件</w:t>
              </w:r>
            </w:hyperlink>
          </w:p>
        </w:tc>
        <w:tc>
          <w:tcPr>
            <w:tcW w:w="2429" w:type="pct"/>
            <w:tcBorders>
              <w:top w:val="single" w:sz="4" w:space="0" w:color="auto"/>
              <w:bottom w:val="nil"/>
            </w:tcBorders>
          </w:tcPr>
          <w:p w14:paraId="1B800608" w14:textId="77777777" w:rsidR="00831C1F" w:rsidRPr="00C94B3A" w:rsidRDefault="004F154D" w:rsidP="00831C1F">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9A4C7C" w:rsidRPr="00EC331D" w14:paraId="1B80060C" w14:textId="77777777" w:rsidTr="0015145F">
        <w:tc>
          <w:tcPr>
            <w:tcW w:w="2571" w:type="pct"/>
            <w:tcBorders>
              <w:top w:val="nil"/>
            </w:tcBorders>
          </w:tcPr>
          <w:p w14:paraId="1B80060A" w14:textId="77777777" w:rsidR="009A4C7C" w:rsidRPr="00C94B3A" w:rsidRDefault="009A4C7C" w:rsidP="009A4C7C">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否</w:t>
            </w:r>
          </w:p>
        </w:tc>
        <w:tc>
          <w:tcPr>
            <w:tcW w:w="2429" w:type="pct"/>
            <w:tcBorders>
              <w:top w:val="nil"/>
            </w:tcBorders>
          </w:tcPr>
          <w:p w14:paraId="1B80060B" w14:textId="77777777" w:rsidR="009A4C7C" w:rsidRPr="00C94B3A" w:rsidRDefault="003B0799" w:rsidP="009A4C7C">
            <w:pPr>
              <w:pStyle w:val="PURLMSH"/>
              <w:rPr>
                <w:rFonts w:eastAsia="SimSun" w:cs="Arial"/>
                <w:lang w:eastAsia="zh-CN"/>
              </w:rPr>
            </w:pPr>
            <w:r w:rsidRPr="00C94B3A">
              <w:rPr>
                <w:rFonts w:eastAsia="SimSun" w:cs="Arial" w:hint="eastAsia"/>
                <w:lang w:eastAsia="zh-CN"/>
              </w:rPr>
              <w:t>有资格通过数据中心提供商的服务器享受软件服务：</w:t>
            </w:r>
            <w:r w:rsidRPr="00C94B3A">
              <w:rPr>
                <w:rFonts w:eastAsia="SimSun" w:cs="Arial" w:hint="eastAsia"/>
                <w:b/>
                <w:lang w:eastAsia="zh-CN"/>
              </w:rPr>
              <w:t>是</w:t>
            </w:r>
          </w:p>
        </w:tc>
      </w:tr>
      <w:tr w:rsidR="00AD5AED" w:rsidRPr="00EC331D" w14:paraId="1B80060E"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60D" w14:textId="77777777" w:rsidR="00AD5AED" w:rsidRPr="00EC331D" w:rsidRDefault="00AD5AED" w:rsidP="00CF11D8">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AD5AED" w:rsidRPr="00EC331D" w14:paraId="1B800611"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B80060F" w14:textId="77777777" w:rsidR="00AD5AED" w:rsidRPr="00EC331D" w:rsidRDefault="00BB41EF" w:rsidP="00CF11D8">
            <w:pPr>
              <w:pStyle w:val="PURBody"/>
              <w:rPr>
                <w:rFonts w:eastAsia="SimSun" w:cs="Arial"/>
                <w:lang w:eastAsia="zh-CN"/>
              </w:rPr>
            </w:pPr>
            <w:r w:rsidRPr="00EC331D">
              <w:rPr>
                <w:rFonts w:eastAsia="SimSun" w:cs="Arial" w:hint="eastAsia"/>
                <w:b/>
                <w:lang w:eastAsia="zh-CN"/>
              </w:rPr>
              <w:t>您需要：</w:t>
            </w:r>
          </w:p>
          <w:p w14:paraId="1B800610" w14:textId="77777777" w:rsidR="00AD5AED" w:rsidRPr="00EC331D" w:rsidRDefault="00AD5AED" w:rsidP="009E3081">
            <w:pPr>
              <w:pStyle w:val="PURBullet-Indented"/>
              <w:rPr>
                <w:rFonts w:eastAsia="SimSun" w:cs="Arial"/>
                <w:lang w:eastAsia="zh-CN"/>
              </w:rPr>
            </w:pPr>
            <w:r w:rsidRPr="00EC331D">
              <w:rPr>
                <w:rFonts w:eastAsia="SimSun" w:cs="Arial" w:hint="eastAsia"/>
                <w:lang w:eastAsia="zh-CN"/>
              </w:rPr>
              <w:t>Microsoft Application Virtualization Hosting for Desktops SAL</w:t>
            </w:r>
          </w:p>
        </w:tc>
      </w:tr>
    </w:tbl>
    <w:p w14:paraId="1B800612" w14:textId="77777777" w:rsidR="009A4C7C" w:rsidRPr="00EC331D" w:rsidRDefault="009A4C7C" w:rsidP="0085206E">
      <w:pPr>
        <w:pStyle w:val="PURADDITIONALTERMSHEADERMB"/>
        <w:rPr>
          <w:rFonts w:eastAsia="SimSun" w:cs="Arial"/>
          <w:lang w:eastAsia="zh-CN"/>
        </w:rPr>
      </w:pPr>
      <w:r w:rsidRPr="00EC331D">
        <w:rPr>
          <w:rFonts w:eastAsia="SimSun" w:cs="Arial" w:hint="eastAsia"/>
          <w:lang w:eastAsia="zh-CN"/>
        </w:rPr>
        <w:t>附加条款：</w:t>
      </w:r>
    </w:p>
    <w:p w14:paraId="1B800613"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应用程序虚拟化与</w:t>
      </w:r>
      <w:r w:rsidRPr="00EC331D">
        <w:rPr>
          <w:rFonts w:eastAsia="SimSun" w:cs="Arial" w:hint="eastAsia"/>
          <w:lang w:eastAsia="zh-CN"/>
        </w:rPr>
        <w:t xml:space="preserve"> Microsoft </w:t>
      </w:r>
      <w:r w:rsidRPr="00EC331D">
        <w:rPr>
          <w:rFonts w:eastAsia="SimSun" w:cs="Arial" w:hint="eastAsia"/>
          <w:lang w:eastAsia="zh-CN"/>
        </w:rPr>
        <w:t>产品或</w:t>
      </w:r>
      <w:r w:rsidRPr="00EC331D">
        <w:rPr>
          <w:rFonts w:eastAsia="SimSun" w:cs="Arial" w:hint="eastAsia"/>
          <w:lang w:eastAsia="zh-CN"/>
        </w:rPr>
        <w:t xml:space="preserve"> Microsoft </w:t>
      </w:r>
      <w:r w:rsidRPr="00EC331D">
        <w:rPr>
          <w:rFonts w:eastAsia="SimSun" w:cs="Arial" w:hint="eastAsia"/>
          <w:lang w:eastAsia="zh-CN"/>
        </w:rPr>
        <w:t>产品的组件一起使用</w:t>
      </w:r>
    </w:p>
    <w:p w14:paraId="1B800614" w14:textId="77777777" w:rsidR="009A4C7C" w:rsidRPr="00EC331D" w:rsidRDefault="00FE3B33" w:rsidP="009A4C7C">
      <w:pPr>
        <w:pStyle w:val="PURBody-Indented"/>
        <w:rPr>
          <w:rFonts w:eastAsia="SimSun" w:cs="Arial"/>
          <w:lang w:eastAsia="zh-CN"/>
        </w:rPr>
      </w:pPr>
      <w:r w:rsidRPr="00EC331D">
        <w:rPr>
          <w:rFonts w:eastAsia="SimSun" w:cs="Arial" w:hint="eastAsia"/>
          <w:lang w:eastAsia="zh-CN"/>
        </w:rPr>
        <w:t>无论是否与协议相悖，以下</w:t>
      </w:r>
      <w:r w:rsidRPr="00EC331D">
        <w:rPr>
          <w:rFonts w:eastAsia="SimSun" w:cs="Arial" w:hint="eastAsia"/>
          <w:lang w:eastAsia="zh-CN"/>
        </w:rPr>
        <w:t xml:space="preserve"> Microsoft </w:t>
      </w:r>
      <w:r w:rsidRPr="00EC331D">
        <w:rPr>
          <w:rFonts w:eastAsia="SimSun" w:cs="Arial" w:hint="eastAsia"/>
          <w:lang w:eastAsia="zh-CN"/>
        </w:rPr>
        <w:t>产品可以与</w:t>
      </w:r>
      <w:r w:rsidRPr="00EC331D">
        <w:rPr>
          <w:rFonts w:eastAsia="SimSun" w:cs="Arial" w:hint="eastAsia"/>
          <w:lang w:eastAsia="zh-CN"/>
        </w:rPr>
        <w:t xml:space="preserve"> Microsoft Application Virtualization Hosting for Desktops </w:t>
      </w:r>
      <w:r w:rsidRPr="00EC331D">
        <w:rPr>
          <w:rFonts w:eastAsia="SimSun" w:cs="Arial" w:hint="eastAsia"/>
          <w:lang w:eastAsia="zh-CN"/>
        </w:rPr>
        <w:t>或其他第三方应用程序虚拟化技术一起使用：</w:t>
      </w:r>
    </w:p>
    <w:p w14:paraId="1B800615" w14:textId="77777777" w:rsidR="009A4C7C" w:rsidRPr="00EC331D" w:rsidRDefault="009A4C7C" w:rsidP="009E3081">
      <w:pPr>
        <w:pStyle w:val="PURBullet-Indented"/>
        <w:rPr>
          <w:rFonts w:eastAsia="SimSun" w:cs="Arial"/>
          <w:lang w:eastAsia="zh-CN"/>
        </w:rPr>
      </w:pPr>
      <w:r w:rsidRPr="00EC331D">
        <w:rPr>
          <w:rFonts w:eastAsia="SimSun" w:cs="Arial" w:hint="eastAsia"/>
          <w:lang w:eastAsia="zh-CN"/>
        </w:rPr>
        <w:t>Microsoft Dynamics NAV 2013 R2</w:t>
      </w:r>
    </w:p>
    <w:p w14:paraId="1B800616" w14:textId="77777777" w:rsidR="00A11A7A" w:rsidRPr="00EC331D" w:rsidRDefault="009A4C7C" w:rsidP="00446366">
      <w:pPr>
        <w:pStyle w:val="PURBody-Indented"/>
        <w:rPr>
          <w:rFonts w:eastAsia="SimSun" w:cs="Arial"/>
          <w:lang w:eastAsia="zh-CN"/>
        </w:rPr>
      </w:pPr>
      <w:r w:rsidRPr="00EC331D">
        <w:rPr>
          <w:rFonts w:eastAsia="SimSun" w:cs="Arial" w:hint="eastAsia"/>
          <w:lang w:eastAsia="zh-CN"/>
        </w:rPr>
        <w:t>其他</w:t>
      </w:r>
      <w:r w:rsidRPr="00EC331D">
        <w:rPr>
          <w:rFonts w:eastAsia="SimSun" w:cs="Arial" w:hint="eastAsia"/>
          <w:lang w:eastAsia="zh-CN"/>
        </w:rPr>
        <w:t xml:space="preserve"> Microsoft </w:t>
      </w:r>
      <w:r w:rsidRPr="00EC331D">
        <w:rPr>
          <w:rFonts w:eastAsia="SimSun" w:cs="Arial" w:hint="eastAsia"/>
          <w:lang w:eastAsia="zh-CN"/>
        </w:rPr>
        <w:t>产品或</w:t>
      </w:r>
      <w:r w:rsidRPr="00EC331D">
        <w:rPr>
          <w:rFonts w:eastAsia="SimSun" w:cs="Arial" w:hint="eastAsia"/>
          <w:lang w:eastAsia="zh-CN"/>
        </w:rPr>
        <w:t xml:space="preserve"> Microsoft </w:t>
      </w:r>
      <w:r w:rsidRPr="00EC331D">
        <w:rPr>
          <w:rFonts w:eastAsia="SimSun" w:cs="Arial" w:hint="eastAsia"/>
          <w:lang w:eastAsia="zh-CN"/>
        </w:rPr>
        <w:t>产品的组件均不得与其一起使用。</w:t>
      </w:r>
    </w:p>
    <w:p w14:paraId="1B800617" w14:textId="77777777" w:rsidR="00893CE7" w:rsidRPr="00EC331D" w:rsidRDefault="00BC2F8A" w:rsidP="00CD6E9D">
      <w:pPr>
        <w:pStyle w:val="PURBody-Indented"/>
        <w:keepLines/>
        <w:ind w:left="274"/>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618" w14:textId="77777777" w:rsidR="00C079D4" w:rsidRPr="00EC331D" w:rsidRDefault="00C079D4" w:rsidP="00C079D4">
      <w:pPr>
        <w:pStyle w:val="PURProductName"/>
        <w:rPr>
          <w:rFonts w:eastAsia="SimSun" w:cs="Arial"/>
          <w:lang w:eastAsia="zh-CN"/>
        </w:rPr>
      </w:pPr>
      <w:bookmarkStart w:id="432" w:name="_Toc363552800"/>
      <w:bookmarkStart w:id="433" w:name="_Toc363552863"/>
      <w:bookmarkStart w:id="434" w:name="_Toc378682162"/>
      <w:bookmarkStart w:id="435" w:name="_Toc378682264"/>
      <w:bookmarkStart w:id="436" w:name="_Toc371268276"/>
      <w:bookmarkStart w:id="437" w:name="_Toc371268342"/>
      <w:bookmarkStart w:id="438" w:name="_Toc381959877"/>
      <w:bookmarkStart w:id="439" w:name="_Toc381959918"/>
      <w:bookmarkStart w:id="440" w:name="_Toc299519124"/>
      <w:bookmarkStart w:id="441" w:name="_Toc299531556"/>
      <w:bookmarkStart w:id="442" w:name="_Toc299531880"/>
      <w:bookmarkStart w:id="443" w:name="_Toc299957163"/>
      <w:bookmarkStart w:id="444" w:name="_Toc346536864"/>
      <w:bookmarkStart w:id="445" w:name="_Toc346895315"/>
      <w:bookmarkStart w:id="446" w:name="_Toc339280328"/>
      <w:bookmarkStart w:id="447" w:name="_Toc339280471"/>
      <w:r w:rsidRPr="00EC331D">
        <w:rPr>
          <w:rFonts w:eastAsia="SimSun" w:cs="Arial" w:hint="eastAsia"/>
          <w:lang w:eastAsia="zh-CN"/>
        </w:rPr>
        <w:t>Microsoft Application Virtualization for Remote Desktop Services</w:t>
      </w:r>
      <w:bookmarkEnd w:id="432"/>
      <w:bookmarkEnd w:id="433"/>
      <w:bookmarkEnd w:id="434"/>
      <w:bookmarkEnd w:id="435"/>
      <w:bookmarkEnd w:id="436"/>
      <w:bookmarkEnd w:id="437"/>
      <w:bookmarkEnd w:id="438"/>
      <w:bookmarkEnd w:id="439"/>
      <w:r w:rsidRPr="00EC331D">
        <w:rPr>
          <w:rFonts w:eastAsia="SimSun" w:cs="Arial" w:hint="eastAsia"/>
          <w:lang w:eastAsia="zh-CN"/>
        </w:rPr>
        <w:fldChar w:fldCharType="begin"/>
      </w:r>
      <w:r w:rsidRPr="00EC331D">
        <w:rPr>
          <w:rFonts w:eastAsia="SimSun" w:cs="Arial" w:hint="eastAsia"/>
          <w:lang w:eastAsia="zh-CN"/>
        </w:rPr>
        <w:instrText>XE "Microsoft Application Virtualization for Remote Desktop Services"</w:instrText>
      </w:r>
      <w:r w:rsidRPr="00EC331D">
        <w:rPr>
          <w:rFonts w:eastAsia="SimSun" w:cs="Arial" w:hint="eastAsia"/>
          <w:lang w:eastAsia="zh-CN"/>
        </w:rPr>
        <w:fldChar w:fldCharType="end"/>
      </w:r>
    </w:p>
    <w:p w14:paraId="1B800619" w14:textId="77777777" w:rsidR="00C079D4" w:rsidRPr="00EC331D" w:rsidRDefault="00C079D4" w:rsidP="00C079D4">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EC331D" w14:paraId="1B80061C" w14:textId="77777777" w:rsidTr="00E964A3">
        <w:tc>
          <w:tcPr>
            <w:tcW w:w="2477" w:type="pct"/>
            <w:gridSpan w:val="2"/>
            <w:tcBorders>
              <w:top w:val="single" w:sz="4" w:space="0" w:color="auto"/>
              <w:bottom w:val="nil"/>
            </w:tcBorders>
          </w:tcPr>
          <w:p w14:paraId="1B80061A" w14:textId="77777777" w:rsidR="007331A1" w:rsidRPr="00C94B3A" w:rsidRDefault="007331A1" w:rsidP="007331A1">
            <w:pPr>
              <w:pStyle w:val="PURLMSH"/>
              <w:rPr>
                <w:rFonts w:eastAsia="SimSun" w:cs="Arial"/>
                <w:lang w:eastAsia="zh-CN"/>
              </w:rPr>
            </w:pPr>
            <w:r w:rsidRPr="00C94B3A">
              <w:rPr>
                <w:rFonts w:eastAsia="SimSun" w:cs="Arial" w:hint="eastAsia"/>
                <w:lang w:eastAsia="zh-CN"/>
              </w:rPr>
              <w:t xml:space="preserve">SAL </w:t>
            </w:r>
            <w:r w:rsidRPr="00C94B3A">
              <w:rPr>
                <w:rFonts w:eastAsia="SimSun" w:cs="Arial" w:hint="eastAsia"/>
                <w:lang w:eastAsia="zh-CN"/>
              </w:rPr>
              <w:t>一般条款的适用部分：</w:t>
            </w:r>
            <w:hyperlink w:anchor="SALTerms_Server" w:history="1">
              <w:r w:rsidRPr="00C94B3A">
                <w:rPr>
                  <w:rStyle w:val="Hyperlink"/>
                  <w:rFonts w:eastAsia="SimSun" w:cs="Arial" w:hint="eastAsia"/>
                  <w:lang w:eastAsia="zh-CN"/>
                </w:rPr>
                <w:t>服务器软件</w:t>
              </w:r>
            </w:hyperlink>
          </w:p>
        </w:tc>
        <w:tc>
          <w:tcPr>
            <w:tcW w:w="2523" w:type="pct"/>
            <w:gridSpan w:val="2"/>
            <w:tcBorders>
              <w:top w:val="single" w:sz="4" w:space="0" w:color="auto"/>
              <w:bottom w:val="nil"/>
            </w:tcBorders>
          </w:tcPr>
          <w:p w14:paraId="1B80061B" w14:textId="77777777" w:rsidR="007331A1" w:rsidRPr="00C94B3A" w:rsidRDefault="007331A1" w:rsidP="007331A1">
            <w:pPr>
              <w:pStyle w:val="PURLMSH"/>
              <w:rPr>
                <w:rFonts w:eastAsia="SimSun" w:cs="Arial"/>
                <w:i/>
                <w:lang w:eastAsia="zh-CN"/>
              </w:rPr>
            </w:pPr>
            <w:r w:rsidRPr="00C94B3A">
              <w:rPr>
                <w:rFonts w:eastAsia="SimSun" w:cs="Arial" w:hint="eastAsia"/>
                <w:lang w:eastAsia="zh-CN"/>
              </w:rPr>
              <w:t>有资格通过数据中心提供商的服务器享受软件服务：</w:t>
            </w:r>
            <w:r w:rsidRPr="00C94B3A">
              <w:rPr>
                <w:rFonts w:eastAsia="SimSun" w:cs="Arial" w:hint="eastAsia"/>
                <w:b/>
                <w:lang w:eastAsia="zh-CN"/>
              </w:rPr>
              <w:t>是</w:t>
            </w:r>
          </w:p>
        </w:tc>
      </w:tr>
      <w:tr w:rsidR="007331A1" w:rsidRPr="00EC331D" w14:paraId="1B80061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B80061D" w14:textId="77777777" w:rsidR="007331A1" w:rsidRPr="00C94B3A" w:rsidRDefault="007331A1" w:rsidP="007331A1">
            <w:pPr>
              <w:pStyle w:val="PURTableHeaderWhite"/>
              <w:spacing w:after="0" w:line="240" w:lineRule="auto"/>
              <w:rPr>
                <w:rFonts w:ascii="Arial Narrow" w:eastAsia="SimSun" w:hAnsi="Arial Narrow" w:cs="Arial"/>
                <w:i w:val="0"/>
                <w:color w:val="404040" w:themeColor="text1" w:themeTint="BF"/>
                <w:lang w:eastAsia="zh-CN"/>
              </w:rPr>
            </w:pPr>
            <w:r w:rsidRPr="00C94B3A">
              <w:rPr>
                <w:rFonts w:ascii="Arial Narrow" w:eastAsia="SimSun" w:hAnsi="Arial Narrow" w:cs="Arial" w:hint="eastAsia"/>
                <w:i w:val="0"/>
                <w:color w:val="404040" w:themeColor="text1" w:themeTint="BF"/>
                <w:lang w:eastAsia="zh-CN"/>
              </w:rPr>
              <w:t>订户访问许可</w:t>
            </w:r>
            <w:r w:rsidRPr="00C94B3A">
              <w:rPr>
                <w:rFonts w:ascii="Arial Narrow" w:eastAsia="SimSun" w:hAnsi="Arial Narrow" w:cs="Arial" w:hint="eastAsia"/>
                <w:i w:val="0"/>
                <w:color w:val="404040" w:themeColor="text1" w:themeTint="BF"/>
                <w:lang w:eastAsia="zh-CN"/>
              </w:rPr>
              <w:t xml:space="preserve"> (SAL)</w:t>
            </w:r>
          </w:p>
        </w:tc>
      </w:tr>
      <w:tr w:rsidR="007331A1" w:rsidRPr="00EC331D" w14:paraId="1B800621"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B80061F" w14:textId="77777777" w:rsidR="007331A1" w:rsidRPr="00EC331D" w:rsidRDefault="007331A1" w:rsidP="007331A1">
            <w:pPr>
              <w:pStyle w:val="PURBody"/>
              <w:rPr>
                <w:rFonts w:eastAsia="SimSun" w:cs="Arial"/>
                <w:lang w:eastAsia="zh-CN"/>
              </w:rPr>
            </w:pPr>
            <w:r w:rsidRPr="00EC331D">
              <w:rPr>
                <w:rFonts w:eastAsia="SimSun" w:cs="Arial" w:hint="eastAsia"/>
                <w:b/>
                <w:lang w:eastAsia="zh-CN"/>
              </w:rPr>
              <w:t>您需要：</w:t>
            </w:r>
          </w:p>
          <w:p w14:paraId="1B800620" w14:textId="77777777" w:rsidR="007331A1" w:rsidRPr="00EC331D" w:rsidRDefault="007331A1" w:rsidP="007331A1">
            <w:pPr>
              <w:pStyle w:val="PURBullet-Indented"/>
              <w:rPr>
                <w:rFonts w:eastAsia="SimSun" w:cs="Arial"/>
                <w:b/>
                <w:bCs/>
                <w:lang w:eastAsia="zh-CN"/>
              </w:rPr>
            </w:pPr>
            <w:r w:rsidRPr="00EC331D">
              <w:rPr>
                <w:rFonts w:eastAsia="SimSun" w:cs="Arial" w:hint="eastAsia"/>
                <w:lang w:eastAsia="zh-CN"/>
              </w:rPr>
              <w:t xml:space="preserve">Windows Server 2012 </w:t>
            </w:r>
            <w:r w:rsidRPr="00EC331D">
              <w:rPr>
                <w:rFonts w:eastAsia="SimSun" w:cs="Arial" w:hint="eastAsia"/>
                <w:lang w:eastAsia="zh-CN"/>
              </w:rPr>
              <w:t>远程桌面服务</w:t>
            </w:r>
            <w:r w:rsidRPr="00EC331D">
              <w:rPr>
                <w:rFonts w:eastAsia="SimSun" w:cs="Arial" w:hint="eastAsia"/>
                <w:lang w:eastAsia="zh-CN"/>
              </w:rPr>
              <w:t xml:space="preserve"> SAL</w:t>
            </w:r>
          </w:p>
        </w:tc>
      </w:tr>
    </w:tbl>
    <w:p w14:paraId="1B800622" w14:textId="77777777" w:rsidR="00C079D4" w:rsidRPr="00EC331D" w:rsidRDefault="00C079D4" w:rsidP="00C079D4">
      <w:pPr>
        <w:pStyle w:val="PURADDITIONALTERMSHEADERMB"/>
        <w:rPr>
          <w:rFonts w:eastAsia="SimSun" w:cs="Arial"/>
          <w:lang w:eastAsia="zh-CN"/>
        </w:rPr>
      </w:pPr>
      <w:r w:rsidRPr="00EC331D">
        <w:rPr>
          <w:rFonts w:eastAsia="SimSun" w:cs="Arial" w:hint="eastAsia"/>
          <w:lang w:eastAsia="zh-CN"/>
        </w:rPr>
        <w:t>附加条款：</w:t>
      </w:r>
    </w:p>
    <w:p w14:paraId="1B800623" w14:textId="77777777" w:rsidR="00C079D4" w:rsidRPr="00EC331D" w:rsidRDefault="00C079D4" w:rsidP="00C079D4">
      <w:pPr>
        <w:pStyle w:val="PURBlueStrong-Indented"/>
        <w:rPr>
          <w:rFonts w:eastAsia="SimSun" w:cs="Arial"/>
          <w:lang w:eastAsia="zh-CN"/>
        </w:rPr>
      </w:pPr>
      <w:r w:rsidRPr="00EC331D">
        <w:rPr>
          <w:rFonts w:eastAsia="SimSun" w:cs="Arial" w:hint="eastAsia"/>
          <w:lang w:eastAsia="zh-CN"/>
        </w:rPr>
        <w:t>仅限授权访问</w:t>
      </w:r>
    </w:p>
    <w:p w14:paraId="1B800624" w14:textId="77777777" w:rsidR="00C079D4" w:rsidRPr="00EC331D" w:rsidRDefault="00C079D4" w:rsidP="00C079D4">
      <w:pPr>
        <w:pStyle w:val="PURBody-Indented"/>
        <w:rPr>
          <w:rFonts w:eastAsia="SimSun" w:cs="Arial"/>
          <w:lang w:eastAsia="zh-CN"/>
        </w:rPr>
      </w:pPr>
      <w:r w:rsidRPr="00EC331D">
        <w:rPr>
          <w:rFonts w:eastAsia="SimSun" w:cs="Arial" w:hint="eastAsia"/>
          <w:lang w:eastAsia="zh-CN"/>
        </w:rPr>
        <w:t>对于有权直接或间接访问</w:t>
      </w:r>
      <w:r w:rsidRPr="00EC331D">
        <w:rPr>
          <w:rFonts w:eastAsia="SimSun" w:cs="Arial" w:hint="eastAsia"/>
          <w:lang w:eastAsia="zh-CN"/>
        </w:rPr>
        <w:t xml:space="preserve"> Microsoft Application Virtualization for Remote Desktop Services </w:t>
      </w:r>
      <w:r w:rsidRPr="00EC331D">
        <w:rPr>
          <w:rFonts w:eastAsia="SimSun" w:cs="Arial" w:hint="eastAsia"/>
          <w:lang w:eastAsia="zh-CN"/>
        </w:rPr>
        <w:t>的每一位用户都必须获取</w:t>
      </w:r>
      <w:r w:rsidRPr="00EC331D">
        <w:rPr>
          <w:rFonts w:eastAsia="SimSun" w:cs="Arial" w:hint="eastAsia"/>
          <w:lang w:eastAsia="zh-CN"/>
        </w:rPr>
        <w:t xml:space="preserve"> SAL</w:t>
      </w:r>
      <w:r w:rsidRPr="00EC331D">
        <w:rPr>
          <w:rFonts w:eastAsia="SimSun" w:cs="Arial" w:hint="eastAsia"/>
          <w:lang w:eastAsia="zh-CN"/>
        </w:rPr>
        <w:t>，这在处理器许可模式部分的</w:t>
      </w:r>
      <w:r w:rsidRPr="00EC331D">
        <w:rPr>
          <w:rFonts w:eastAsia="SimSun" w:cs="Arial" w:hint="eastAsia"/>
          <w:lang w:eastAsia="zh-CN"/>
        </w:rPr>
        <w:t xml:space="preserve"> Windows Server </w:t>
      </w:r>
      <w:r w:rsidRPr="00EC331D">
        <w:rPr>
          <w:rFonts w:eastAsia="SimSun" w:cs="Arial" w:hint="eastAsia"/>
          <w:lang w:eastAsia="zh-CN"/>
        </w:rPr>
        <w:t>许可条款和主机</w:t>
      </w:r>
      <w:r w:rsidRPr="00EC331D">
        <w:rPr>
          <w:rFonts w:eastAsia="SimSun" w:cs="Arial" w:hint="eastAsia"/>
          <w:lang w:eastAsia="zh-CN"/>
        </w:rPr>
        <w:t>/</w:t>
      </w:r>
      <w:r w:rsidRPr="00EC331D">
        <w:rPr>
          <w:rFonts w:eastAsia="SimSun" w:cs="Arial" w:hint="eastAsia"/>
          <w:lang w:eastAsia="zh-CN"/>
        </w:rPr>
        <w:t>客户机许可模式部分的</w:t>
      </w:r>
      <w:r w:rsidRPr="00EC331D">
        <w:rPr>
          <w:rFonts w:eastAsia="SimSun" w:cs="Arial" w:hint="eastAsia"/>
          <w:lang w:eastAsia="zh-CN"/>
        </w:rPr>
        <w:t xml:space="preserve"> Cloud Platform Guest </w:t>
      </w:r>
      <w:r w:rsidRPr="00EC331D">
        <w:rPr>
          <w:rFonts w:eastAsia="SimSun" w:cs="Arial" w:hint="eastAsia"/>
          <w:lang w:eastAsia="zh-CN"/>
        </w:rPr>
        <w:t>许可条款中有进一步的说明。</w:t>
      </w:r>
    </w:p>
    <w:p w14:paraId="1B800625" w14:textId="77777777" w:rsidR="00C079D4" w:rsidRPr="00EC331D" w:rsidRDefault="00C079D4" w:rsidP="00C079D4">
      <w:pPr>
        <w:pStyle w:val="PURBlueStrong-Indented"/>
        <w:rPr>
          <w:rFonts w:eastAsia="SimSun" w:cs="Arial"/>
          <w:lang w:eastAsia="zh-CN"/>
        </w:rPr>
      </w:pPr>
      <w:r w:rsidRPr="00EC331D">
        <w:rPr>
          <w:rFonts w:eastAsia="SimSun" w:cs="Arial" w:hint="eastAsia"/>
          <w:lang w:eastAsia="zh-CN"/>
        </w:rPr>
        <w:lastRenderedPageBreak/>
        <w:t>服务器软件</w:t>
      </w:r>
    </w:p>
    <w:p w14:paraId="1B800626" w14:textId="77777777" w:rsidR="00C079D4" w:rsidRPr="00EC331D" w:rsidRDefault="00C079D4" w:rsidP="00C079D4">
      <w:pPr>
        <w:pStyle w:val="PURBody-Indented"/>
        <w:rPr>
          <w:rFonts w:eastAsia="SimSun" w:cs="Arial"/>
          <w:lang w:eastAsia="zh-CN"/>
        </w:rPr>
      </w:pPr>
      <w:r w:rsidRPr="00EC331D">
        <w:rPr>
          <w:rFonts w:eastAsia="SimSun" w:cs="Arial" w:hint="eastAsia"/>
          <w:lang w:eastAsia="zh-CN"/>
        </w:rPr>
        <w:t>无论服务器软件的一般条款如何规定，服务器软件必须在</w:t>
      </w:r>
      <w:r w:rsidRPr="00EC331D">
        <w:rPr>
          <w:rFonts w:eastAsia="SimSun" w:cs="Arial" w:hint="eastAsia"/>
          <w:lang w:eastAsia="zh-CN"/>
        </w:rPr>
        <w:t xml:space="preserve"> Windows Server 2012 </w:t>
      </w:r>
      <w:r w:rsidRPr="00EC331D">
        <w:rPr>
          <w:rFonts w:eastAsia="SimSun" w:cs="Arial" w:hint="eastAsia"/>
          <w:lang w:eastAsia="zh-CN"/>
        </w:rPr>
        <w:t>处理器许可下单独获得许可，如处理器许可模式部分中针对</w:t>
      </w:r>
      <w:r w:rsidRPr="00EC331D">
        <w:rPr>
          <w:rFonts w:eastAsia="SimSun" w:cs="Arial" w:hint="eastAsia"/>
          <w:lang w:eastAsia="zh-CN"/>
        </w:rPr>
        <w:t xml:space="preserve"> Windows Server </w:t>
      </w:r>
      <w:r w:rsidRPr="00EC331D">
        <w:rPr>
          <w:rFonts w:eastAsia="SimSun" w:cs="Arial" w:hint="eastAsia"/>
          <w:lang w:eastAsia="zh-CN"/>
        </w:rPr>
        <w:t>的许可条款或主机</w:t>
      </w:r>
      <w:r w:rsidRPr="00EC331D">
        <w:rPr>
          <w:rFonts w:eastAsia="SimSun" w:cs="Arial" w:hint="eastAsia"/>
          <w:lang w:eastAsia="zh-CN"/>
        </w:rPr>
        <w:t>/</w:t>
      </w:r>
      <w:r w:rsidRPr="00EC331D">
        <w:rPr>
          <w:rFonts w:eastAsia="SimSun" w:cs="Arial" w:hint="eastAsia"/>
          <w:lang w:eastAsia="zh-CN"/>
        </w:rPr>
        <w:t>客户机许可模式部分中针对</w:t>
      </w:r>
      <w:r w:rsidRPr="00EC331D">
        <w:rPr>
          <w:rFonts w:eastAsia="SimSun" w:cs="Arial" w:hint="eastAsia"/>
          <w:lang w:eastAsia="zh-CN"/>
        </w:rPr>
        <w:t xml:space="preserve"> Cloud Platform Guest </w:t>
      </w:r>
      <w:r w:rsidRPr="00EC331D">
        <w:rPr>
          <w:rFonts w:eastAsia="SimSun" w:cs="Arial" w:hint="eastAsia"/>
          <w:lang w:eastAsia="zh-CN"/>
        </w:rPr>
        <w:t>的许可条款所述。您无权在</w:t>
      </w:r>
      <w:r w:rsidRPr="00EC331D">
        <w:rPr>
          <w:rFonts w:eastAsia="SimSun" w:cs="Arial" w:hint="eastAsia"/>
          <w:lang w:eastAsia="zh-CN"/>
        </w:rPr>
        <w:t xml:space="preserve"> Windows Server </w:t>
      </w:r>
      <w:r w:rsidRPr="00EC331D">
        <w:rPr>
          <w:rFonts w:eastAsia="SimSun" w:cs="Arial" w:hint="eastAsia"/>
          <w:lang w:eastAsia="zh-CN"/>
        </w:rPr>
        <w:t>远程桌面服务</w:t>
      </w:r>
      <w:r w:rsidRPr="00EC331D">
        <w:rPr>
          <w:rFonts w:eastAsia="SimSun" w:cs="Arial" w:hint="eastAsia"/>
          <w:lang w:eastAsia="zh-CN"/>
        </w:rPr>
        <w:t xml:space="preserve"> SAL </w:t>
      </w:r>
      <w:r w:rsidRPr="00EC331D">
        <w:rPr>
          <w:rFonts w:eastAsia="SimSun" w:cs="Arial" w:hint="eastAsia"/>
          <w:lang w:eastAsia="zh-CN"/>
        </w:rPr>
        <w:t>下运行服务器软件的实例。</w:t>
      </w:r>
    </w:p>
    <w:p w14:paraId="1B800627" w14:textId="77777777" w:rsidR="00C079D4" w:rsidRPr="00EC331D" w:rsidRDefault="00BC2F8A" w:rsidP="00CD6E9D">
      <w:pPr>
        <w:pStyle w:val="PURBody-Indented"/>
        <w:keepLines/>
        <w:ind w:left="274"/>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628" w14:textId="34E902EB" w:rsidR="009A4C7C" w:rsidRPr="00EC331D" w:rsidRDefault="009A4C7C" w:rsidP="009A4C7C">
      <w:pPr>
        <w:pStyle w:val="PURProductName"/>
        <w:rPr>
          <w:rFonts w:eastAsia="SimSun" w:cs="Arial"/>
          <w:lang w:eastAsia="zh-CN"/>
        </w:rPr>
      </w:pPr>
      <w:bookmarkStart w:id="448" w:name="_Toc363552801"/>
      <w:bookmarkStart w:id="449" w:name="_Toc363552864"/>
      <w:bookmarkStart w:id="450" w:name="_Toc378682163"/>
      <w:bookmarkStart w:id="451" w:name="_Toc378682265"/>
      <w:bookmarkStart w:id="452" w:name="_Toc371268277"/>
      <w:bookmarkStart w:id="453" w:name="_Toc371268343"/>
      <w:bookmarkStart w:id="454" w:name="_Toc381959878"/>
      <w:bookmarkStart w:id="455" w:name="_Toc381959919"/>
      <w:r w:rsidRPr="00EC331D">
        <w:rPr>
          <w:rFonts w:eastAsia="SimSun" w:cs="Arial" w:hint="eastAsia"/>
          <w:lang w:eastAsia="zh-CN"/>
        </w:rPr>
        <w:t>Microsoft Dynamics AX 2012</w:t>
      </w:r>
      <w:bookmarkEnd w:id="440"/>
      <w:bookmarkEnd w:id="441"/>
      <w:bookmarkEnd w:id="442"/>
      <w:bookmarkEnd w:id="443"/>
      <w:r w:rsidRPr="00EC331D">
        <w:rPr>
          <w:rFonts w:eastAsia="SimSun" w:cs="Arial" w:hint="eastAsia"/>
          <w:lang w:eastAsia="zh-CN"/>
        </w:rPr>
        <w:t xml:space="preserve"> </w:t>
      </w:r>
      <w:bookmarkEnd w:id="444"/>
      <w:bookmarkEnd w:id="445"/>
      <w:bookmarkEnd w:id="446"/>
      <w:bookmarkEnd w:id="447"/>
      <w:bookmarkEnd w:id="448"/>
      <w:bookmarkEnd w:id="449"/>
      <w:bookmarkEnd w:id="450"/>
      <w:bookmarkEnd w:id="451"/>
      <w:bookmarkEnd w:id="452"/>
      <w:bookmarkEnd w:id="453"/>
      <w:r w:rsidRPr="00EC331D">
        <w:rPr>
          <w:rFonts w:eastAsia="SimSun" w:cs="Arial" w:hint="eastAsia"/>
          <w:lang w:eastAsia="zh-CN"/>
        </w:rPr>
        <w:t>R</w:t>
      </w:r>
      <w:r w:rsidR="0074074C">
        <w:rPr>
          <w:rFonts w:eastAsia="SimSun" w:cs="Arial"/>
          <w:lang w:eastAsia="zh-CN"/>
        </w:rPr>
        <w:t>2</w:t>
      </w:r>
      <w:bookmarkEnd w:id="454"/>
      <w:bookmarkEnd w:id="455"/>
      <w:r w:rsidRPr="00EC331D">
        <w:rPr>
          <w:rFonts w:eastAsia="SimSun" w:cs="Arial" w:hint="eastAsia"/>
          <w:lang w:eastAsia="zh-CN"/>
        </w:rPr>
        <w:fldChar w:fldCharType="begin"/>
      </w:r>
      <w:r w:rsidRPr="00EC331D">
        <w:rPr>
          <w:rFonts w:eastAsia="SimSun" w:cs="Arial" w:hint="eastAsia"/>
          <w:lang w:eastAsia="zh-CN"/>
        </w:rPr>
        <w:instrText>XE "Microsoft Dynamics AX 2012 R3"</w:instrText>
      </w:r>
      <w:r w:rsidRPr="00EC331D">
        <w:rPr>
          <w:rFonts w:eastAsia="SimSun" w:cs="Arial" w:hint="eastAsia"/>
          <w:lang w:eastAsia="zh-CN"/>
        </w:rPr>
        <w:fldChar w:fldCharType="end"/>
      </w:r>
    </w:p>
    <w:p w14:paraId="1B800629"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rsidRPr="00EC331D" w14:paraId="1B80062C" w14:textId="77777777" w:rsidTr="0015145F">
        <w:tc>
          <w:tcPr>
            <w:tcW w:w="2547" w:type="pct"/>
          </w:tcPr>
          <w:p w14:paraId="1B80062A" w14:textId="77777777" w:rsidR="00831C1F" w:rsidRPr="00C94B3A" w:rsidRDefault="00831C1F" w:rsidP="00831C1F">
            <w:pPr>
              <w:pStyle w:val="PURLMSH"/>
              <w:rPr>
                <w:rFonts w:eastAsia="SimSun" w:cs="Arial"/>
                <w:lang w:eastAsia="zh-CN"/>
              </w:rPr>
            </w:pPr>
            <w:r w:rsidRPr="00C94B3A">
              <w:rPr>
                <w:rFonts w:eastAsia="SimSun" w:cs="Arial" w:hint="eastAsia"/>
                <w:lang w:eastAsia="zh-CN"/>
              </w:rPr>
              <w:t xml:space="preserve">SAL </w:t>
            </w:r>
            <w:r w:rsidRPr="00C94B3A">
              <w:rPr>
                <w:rFonts w:eastAsia="SimSun" w:cs="Arial" w:hint="eastAsia"/>
                <w:lang w:eastAsia="zh-CN"/>
              </w:rPr>
              <w:t>一般条款的适用部分：</w:t>
            </w:r>
            <w:hyperlink w:anchor="SALTerms_Server" w:history="1">
              <w:r w:rsidRPr="00C94B3A">
                <w:rPr>
                  <w:rStyle w:val="Hyperlink"/>
                  <w:rFonts w:eastAsia="SimSun" w:cs="Arial" w:hint="eastAsia"/>
                  <w:lang w:eastAsia="zh-CN"/>
                </w:rPr>
                <w:t>服务器软件</w:t>
              </w:r>
            </w:hyperlink>
          </w:p>
        </w:tc>
        <w:tc>
          <w:tcPr>
            <w:tcW w:w="2453" w:type="pct"/>
            <w:gridSpan w:val="2"/>
          </w:tcPr>
          <w:p w14:paraId="1B80062B" w14:textId="77777777" w:rsidR="00831C1F" w:rsidRPr="00C94B3A" w:rsidRDefault="004F154D" w:rsidP="00831C1F">
            <w:pPr>
              <w:pStyle w:val="PURLMSH"/>
              <w:rPr>
                <w:rFonts w:eastAsia="SimSun" w:cs="Arial"/>
                <w:lang w:eastAsia="zh-CN"/>
              </w:rPr>
            </w:pPr>
            <w:r w:rsidRPr="00C94B3A">
              <w:rPr>
                <w:rFonts w:eastAsia="SimSun" w:cs="Arial" w:hint="eastAsia"/>
                <w:lang w:eastAsia="zh-CN"/>
              </w:rPr>
              <w:t>请参阅适用声明：</w:t>
            </w:r>
            <w:r w:rsidRPr="00C94B3A">
              <w:rPr>
                <w:rFonts w:eastAsia="SimSun" w:cs="Arial" w:hint="eastAsia"/>
                <w:b/>
                <w:lang w:eastAsia="zh-CN"/>
              </w:rPr>
              <w:t>否</w:t>
            </w:r>
          </w:p>
        </w:tc>
      </w:tr>
      <w:tr w:rsidR="009A4C7C" w:rsidRPr="00EC331D" w14:paraId="1B80062F" w14:textId="77777777" w:rsidTr="0015145F">
        <w:tc>
          <w:tcPr>
            <w:tcW w:w="2547" w:type="pct"/>
          </w:tcPr>
          <w:p w14:paraId="1B80062D" w14:textId="77777777" w:rsidR="009A4C7C" w:rsidRPr="00C94B3A" w:rsidRDefault="006B55FB" w:rsidP="00803002">
            <w:pPr>
              <w:pStyle w:val="PURLMSH"/>
              <w:rPr>
                <w:rFonts w:eastAsia="SimSun" w:cs="Arial"/>
                <w:lang w:eastAsia="zh-CN"/>
              </w:rPr>
            </w:pPr>
            <w:r w:rsidRPr="00C94B3A">
              <w:rPr>
                <w:rFonts w:eastAsia="SimSun" w:cs="Arial" w:hint="eastAsia"/>
                <w:lang w:eastAsia="zh-CN"/>
              </w:rPr>
              <w:t>客户端</w:t>
            </w:r>
            <w:r w:rsidRPr="00C94B3A">
              <w:rPr>
                <w:rFonts w:eastAsia="SimSun" w:cs="Arial" w:hint="eastAsia"/>
                <w:lang w:eastAsia="zh-CN"/>
              </w:rPr>
              <w:t>/</w:t>
            </w:r>
            <w:r w:rsidRPr="00C94B3A">
              <w:rPr>
                <w:rFonts w:eastAsia="SimSun" w:cs="Arial" w:hint="eastAsia"/>
                <w:lang w:eastAsia="zh-CN"/>
              </w:rPr>
              <w:t>附加软件：</w:t>
            </w:r>
            <w:r w:rsidRPr="00C94B3A">
              <w:rPr>
                <w:rFonts w:eastAsia="SimSun" w:cs="Arial" w:hint="eastAsia"/>
                <w:b/>
                <w:lang w:eastAsia="zh-CN"/>
              </w:rPr>
              <w:t>是</w:t>
            </w:r>
            <w:r w:rsidRPr="00C94B3A">
              <w:rPr>
                <w:rFonts w:eastAsia="SimSun" w:cs="Arial" w:hint="eastAsia"/>
                <w:i/>
                <w:lang w:eastAsia="zh-CN"/>
              </w:rPr>
              <w:t>（请参阅</w:t>
            </w:r>
            <w:hyperlink w:anchor="Appendix1" w:history="1">
              <w:r w:rsidRPr="00C94B3A">
                <w:rPr>
                  <w:rStyle w:val="Hyperlink"/>
                  <w:rFonts w:eastAsia="SimSun" w:cs="Arial" w:hint="eastAsia"/>
                  <w:i/>
                  <w:lang w:eastAsia="zh-CN"/>
                </w:rPr>
                <w:t>附录</w:t>
              </w:r>
              <w:r w:rsidRPr="00C94B3A">
                <w:rPr>
                  <w:rStyle w:val="Hyperlink"/>
                  <w:rFonts w:eastAsia="SimSun" w:cs="Arial" w:hint="eastAsia"/>
                  <w:i/>
                  <w:lang w:eastAsia="zh-CN"/>
                </w:rPr>
                <w:t xml:space="preserve"> 1</w:t>
              </w:r>
            </w:hyperlink>
            <w:r w:rsidRPr="00C94B3A">
              <w:rPr>
                <w:rFonts w:eastAsia="SimSun" w:cs="Arial" w:hint="eastAsia"/>
                <w:i/>
                <w:lang w:eastAsia="zh-CN"/>
              </w:rPr>
              <w:t>）</w:t>
            </w:r>
          </w:p>
        </w:tc>
        <w:tc>
          <w:tcPr>
            <w:tcW w:w="2453" w:type="pct"/>
            <w:gridSpan w:val="2"/>
          </w:tcPr>
          <w:p w14:paraId="1B80062E" w14:textId="77777777" w:rsidR="009A4C7C" w:rsidRPr="00C94B3A" w:rsidRDefault="003B0799" w:rsidP="009A4C7C">
            <w:pPr>
              <w:pStyle w:val="PURLMSH"/>
              <w:rPr>
                <w:rFonts w:eastAsia="SimSun" w:cs="Arial"/>
                <w:lang w:eastAsia="zh-CN"/>
              </w:rPr>
            </w:pPr>
            <w:r w:rsidRPr="00C94B3A">
              <w:rPr>
                <w:rFonts w:eastAsia="SimSun" w:cs="Arial" w:hint="eastAsia"/>
                <w:lang w:eastAsia="zh-CN"/>
              </w:rPr>
              <w:t>有资格通过数据中心提供商的服务器享受软件服务：</w:t>
            </w:r>
            <w:r w:rsidRPr="00C94B3A">
              <w:rPr>
                <w:rFonts w:eastAsia="SimSun" w:cs="Arial" w:hint="eastAsia"/>
                <w:b/>
                <w:lang w:eastAsia="zh-CN"/>
              </w:rPr>
              <w:t>是</w:t>
            </w:r>
          </w:p>
        </w:tc>
      </w:tr>
      <w:tr w:rsidR="00B90B55" w:rsidRPr="00EC331D" w14:paraId="1B800631" w14:textId="77777777" w:rsidTr="0015145F">
        <w:trPr>
          <w:trHeight w:val="20"/>
        </w:trPr>
        <w:tc>
          <w:tcPr>
            <w:tcW w:w="5000" w:type="pct"/>
            <w:gridSpan w:val="3"/>
            <w:shd w:val="clear" w:color="auto" w:fill="E5EEF7"/>
          </w:tcPr>
          <w:p w14:paraId="1B800630" w14:textId="77777777" w:rsidR="00B90B55" w:rsidRPr="00EC331D" w:rsidRDefault="00B90B55" w:rsidP="002351F3">
            <w:pPr>
              <w:pStyle w:val="PURTableHeaderBlue"/>
              <w:rPr>
                <w:rFonts w:eastAsia="SimSun" w:cs="Arial"/>
                <w:lang w:eastAsia="zh-CN"/>
              </w:rPr>
            </w:pPr>
            <w:r w:rsidRPr="00EC331D">
              <w:rPr>
                <w:rFonts w:eastAsia="SimSun" w:cs="Arial" w:hint="eastAsia"/>
                <w:lang w:eastAsia="zh-CN"/>
              </w:rPr>
              <w:t>订户访问许可</w:t>
            </w:r>
            <w:r w:rsidRPr="00EC331D">
              <w:rPr>
                <w:rFonts w:eastAsia="SimSun" w:cs="Arial" w:hint="eastAsia"/>
                <w:lang w:eastAsia="zh-CN"/>
              </w:rPr>
              <w:t xml:space="preserve"> (SAL)</w:t>
            </w:r>
          </w:p>
        </w:tc>
      </w:tr>
      <w:tr w:rsidR="00411C10" w:rsidRPr="00EC331D" w14:paraId="1B800639" w14:textId="77777777" w:rsidTr="0015145F">
        <w:tblPrEx>
          <w:tblBorders>
            <w:top w:val="none" w:sz="0" w:space="0" w:color="auto"/>
            <w:bottom w:val="none" w:sz="0" w:space="0" w:color="auto"/>
          </w:tblBorders>
        </w:tblPrEx>
        <w:tc>
          <w:tcPr>
            <w:tcW w:w="2571" w:type="pct"/>
            <w:gridSpan w:val="2"/>
          </w:tcPr>
          <w:p w14:paraId="1B800632" w14:textId="77777777" w:rsidR="00411C10" w:rsidRPr="00EC331D" w:rsidRDefault="00411C10" w:rsidP="00411C10">
            <w:pPr>
              <w:pStyle w:val="PURBody-Indented"/>
              <w:rPr>
                <w:rFonts w:eastAsia="SimSun" w:cs="Arial"/>
                <w:lang w:eastAsia="zh-CN"/>
              </w:rPr>
            </w:pPr>
            <w:r w:rsidRPr="00EC331D">
              <w:rPr>
                <w:rFonts w:eastAsia="SimSun" w:cs="Arial" w:hint="eastAsia"/>
                <w:b/>
                <w:lang w:eastAsia="zh-CN"/>
              </w:rPr>
              <w:t>您需要：</w:t>
            </w:r>
          </w:p>
          <w:p w14:paraId="1B800633" w14:textId="00F11F88" w:rsidR="00411C10" w:rsidRPr="00EC331D" w:rsidRDefault="00411C10" w:rsidP="00411C10">
            <w:pPr>
              <w:pStyle w:val="PURBullet-Indented"/>
              <w:rPr>
                <w:rFonts w:eastAsia="SimSun" w:cs="Arial"/>
                <w:lang w:eastAsia="zh-CN"/>
              </w:rPr>
            </w:pPr>
            <w:r w:rsidRPr="00EC331D">
              <w:rPr>
                <w:rFonts w:eastAsia="SimSun" w:cs="Arial" w:hint="eastAsia"/>
                <w:lang w:eastAsia="zh-CN"/>
              </w:rPr>
              <w:t>Microsoft Dynamics AX 2012 R</w:t>
            </w:r>
            <w:r w:rsidR="0074074C">
              <w:rPr>
                <w:rFonts w:eastAsia="SimSun" w:cs="Arial"/>
                <w:lang w:eastAsia="zh-CN"/>
              </w:rPr>
              <w:t>2</w:t>
            </w:r>
            <w:r w:rsidRPr="00EC331D">
              <w:rPr>
                <w:rFonts w:eastAsia="SimSun" w:cs="Arial" w:hint="eastAsia"/>
                <w:lang w:eastAsia="zh-CN"/>
              </w:rPr>
              <w:t xml:space="preserve"> </w:t>
            </w:r>
            <w:r w:rsidRPr="00EC331D">
              <w:rPr>
                <w:rFonts w:eastAsia="SimSun" w:cs="Arial" w:hint="eastAsia"/>
                <w:lang w:eastAsia="zh-CN"/>
              </w:rPr>
              <w:t>自助服务</w:t>
            </w:r>
            <w:r w:rsidRPr="00EC331D">
              <w:rPr>
                <w:rFonts w:eastAsia="SimSun" w:cs="Arial" w:hint="eastAsia"/>
                <w:lang w:eastAsia="zh-CN"/>
              </w:rPr>
              <w:t xml:space="preserve"> SAL</w:t>
            </w:r>
            <w:r w:rsidRPr="00EC331D">
              <w:rPr>
                <w:rFonts w:eastAsia="SimSun" w:cs="Arial" w:hint="eastAsia"/>
                <w:lang w:eastAsia="zh-CN"/>
              </w:rPr>
              <w:t>，或</w:t>
            </w:r>
          </w:p>
          <w:p w14:paraId="1B800634" w14:textId="3A9058E3" w:rsidR="00411C10" w:rsidRPr="00EC331D" w:rsidRDefault="00411C10" w:rsidP="00411C10">
            <w:pPr>
              <w:pStyle w:val="PURBullet-Indented"/>
              <w:rPr>
                <w:rFonts w:eastAsia="SimSun" w:cs="Arial"/>
                <w:lang w:eastAsia="zh-CN"/>
              </w:rPr>
            </w:pPr>
            <w:r w:rsidRPr="00EC331D">
              <w:rPr>
                <w:rFonts w:eastAsia="SimSun" w:cs="Arial" w:hint="eastAsia"/>
                <w:lang w:eastAsia="zh-CN"/>
              </w:rPr>
              <w:t>Microsoft Dynamics AX 2012 R</w:t>
            </w:r>
            <w:r w:rsidR="0074074C">
              <w:rPr>
                <w:rFonts w:eastAsia="SimSun" w:cs="Arial"/>
                <w:lang w:eastAsia="zh-CN"/>
              </w:rPr>
              <w:t>2</w:t>
            </w:r>
            <w:r w:rsidRPr="00EC331D">
              <w:rPr>
                <w:rFonts w:eastAsia="SimSun" w:cs="Arial" w:hint="eastAsia"/>
                <w:lang w:eastAsia="zh-CN"/>
              </w:rPr>
              <w:t xml:space="preserve"> </w:t>
            </w:r>
            <w:r w:rsidRPr="00EC331D">
              <w:rPr>
                <w:rFonts w:eastAsia="SimSun" w:cs="Arial" w:hint="eastAsia"/>
                <w:lang w:eastAsia="zh-CN"/>
              </w:rPr>
              <w:t>任务</w:t>
            </w:r>
            <w:r w:rsidRPr="00EC331D">
              <w:rPr>
                <w:rFonts w:eastAsia="SimSun" w:cs="Arial" w:hint="eastAsia"/>
                <w:lang w:eastAsia="zh-CN"/>
              </w:rPr>
              <w:t xml:space="preserve"> SAL</w:t>
            </w:r>
            <w:r w:rsidRPr="00EC331D">
              <w:rPr>
                <w:rFonts w:eastAsia="SimSun" w:cs="Arial" w:hint="eastAsia"/>
                <w:lang w:eastAsia="zh-CN"/>
              </w:rPr>
              <w:t>，或</w:t>
            </w:r>
          </w:p>
          <w:p w14:paraId="1B800635" w14:textId="6D9A163C" w:rsidR="00411C10" w:rsidRPr="00EC331D" w:rsidRDefault="00411C10" w:rsidP="00411C10">
            <w:pPr>
              <w:pStyle w:val="PURBullet-Indented"/>
              <w:rPr>
                <w:rFonts w:eastAsia="SimSun" w:cs="Arial"/>
                <w:lang w:eastAsia="zh-CN"/>
              </w:rPr>
            </w:pPr>
            <w:r w:rsidRPr="00EC331D">
              <w:rPr>
                <w:rFonts w:eastAsia="SimSun" w:cs="Arial" w:hint="eastAsia"/>
                <w:lang w:eastAsia="zh-CN"/>
              </w:rPr>
              <w:t>Microsoft Dynamics AX 2012 R</w:t>
            </w:r>
            <w:r w:rsidR="0074074C">
              <w:rPr>
                <w:rFonts w:eastAsia="SimSun" w:cs="Arial"/>
                <w:lang w:eastAsia="zh-CN"/>
              </w:rPr>
              <w:t>2</w:t>
            </w:r>
            <w:r w:rsidRPr="00EC331D">
              <w:rPr>
                <w:rFonts w:eastAsia="SimSun" w:cs="Arial" w:hint="eastAsia"/>
                <w:lang w:eastAsia="zh-CN"/>
              </w:rPr>
              <w:t xml:space="preserve"> </w:t>
            </w:r>
            <w:r w:rsidRPr="00EC331D">
              <w:rPr>
                <w:rFonts w:eastAsia="SimSun" w:cs="Arial" w:hint="eastAsia"/>
                <w:lang w:eastAsia="zh-CN"/>
              </w:rPr>
              <w:t>功能</w:t>
            </w:r>
            <w:r w:rsidRPr="00EC331D">
              <w:rPr>
                <w:rFonts w:eastAsia="SimSun" w:cs="Arial" w:hint="eastAsia"/>
                <w:lang w:eastAsia="zh-CN"/>
              </w:rPr>
              <w:t xml:space="preserve"> SAL</w:t>
            </w:r>
            <w:r w:rsidRPr="00EC331D">
              <w:rPr>
                <w:rFonts w:eastAsia="SimSun" w:cs="Arial" w:hint="eastAsia"/>
                <w:lang w:eastAsia="zh-CN"/>
              </w:rPr>
              <w:t>，或</w:t>
            </w:r>
          </w:p>
          <w:p w14:paraId="1B800636" w14:textId="341B40E0" w:rsidR="00411C10" w:rsidRPr="00EC331D" w:rsidRDefault="00411C10" w:rsidP="0074074C">
            <w:pPr>
              <w:pStyle w:val="PURBullet-Indented"/>
              <w:rPr>
                <w:rFonts w:eastAsia="SimSun" w:cs="Arial"/>
                <w:b/>
                <w:szCs w:val="19"/>
                <w:lang w:val="pt-BR" w:eastAsia="zh-CN"/>
              </w:rPr>
            </w:pPr>
            <w:r w:rsidRPr="00EC331D">
              <w:rPr>
                <w:rFonts w:eastAsia="SimSun" w:cs="Arial" w:hint="eastAsia"/>
                <w:lang w:eastAsia="zh-CN"/>
              </w:rPr>
              <w:t>Microsoft Dynamics AX 2012 R</w:t>
            </w:r>
            <w:r w:rsidR="0074074C">
              <w:rPr>
                <w:rFonts w:eastAsia="SimSun" w:cs="Arial"/>
                <w:lang w:eastAsia="zh-CN"/>
              </w:rPr>
              <w:t>2</w:t>
            </w:r>
            <w:r w:rsidRPr="00EC331D">
              <w:rPr>
                <w:rFonts w:eastAsia="SimSun" w:cs="Arial" w:hint="eastAsia"/>
                <w:lang w:eastAsia="zh-CN"/>
              </w:rPr>
              <w:t xml:space="preserve"> </w:t>
            </w:r>
            <w:r w:rsidRPr="00EC331D">
              <w:rPr>
                <w:rFonts w:eastAsia="SimSun" w:cs="Arial" w:hint="eastAsia"/>
                <w:lang w:eastAsia="zh-CN"/>
              </w:rPr>
              <w:t>企业</w:t>
            </w:r>
            <w:r w:rsidRPr="00EC331D">
              <w:rPr>
                <w:rFonts w:eastAsia="SimSun" w:cs="Arial" w:hint="eastAsia"/>
                <w:lang w:eastAsia="zh-CN"/>
              </w:rPr>
              <w:t xml:space="preserve"> SAL</w:t>
            </w:r>
          </w:p>
        </w:tc>
        <w:tc>
          <w:tcPr>
            <w:tcW w:w="2429" w:type="pct"/>
          </w:tcPr>
          <w:p w14:paraId="1B800637" w14:textId="77777777" w:rsidR="00411C10" w:rsidRPr="00EC331D" w:rsidRDefault="00411C10" w:rsidP="00411C10">
            <w:pPr>
              <w:pStyle w:val="PURBody-Indented"/>
              <w:rPr>
                <w:rFonts w:eastAsia="SimSun" w:cs="Arial"/>
                <w:lang w:eastAsia="zh-CN"/>
              </w:rPr>
            </w:pPr>
          </w:p>
          <w:p w14:paraId="1B800638" w14:textId="77777777" w:rsidR="00411C10" w:rsidRPr="00EC331D" w:rsidRDefault="00411C10" w:rsidP="00830DCA">
            <w:pPr>
              <w:pStyle w:val="PURBullet-Indented"/>
              <w:numPr>
                <w:ilvl w:val="0"/>
                <w:numId w:val="0"/>
              </w:numPr>
              <w:ind w:left="810"/>
              <w:rPr>
                <w:rFonts w:eastAsia="SimSun" w:cs="Arial"/>
                <w:lang w:val="pt-BR" w:eastAsia="zh-CN"/>
              </w:rPr>
            </w:pPr>
          </w:p>
        </w:tc>
      </w:tr>
    </w:tbl>
    <w:p w14:paraId="1B80063A" w14:textId="77777777" w:rsidR="009A4C7C" w:rsidRPr="00EC331D" w:rsidRDefault="009A4C7C" w:rsidP="0085206E">
      <w:pPr>
        <w:pStyle w:val="PURADDITIONALTERMSHEADERMB"/>
        <w:rPr>
          <w:rFonts w:eastAsia="SimSun" w:cs="Arial"/>
          <w:lang w:eastAsia="zh-CN"/>
        </w:rPr>
      </w:pPr>
      <w:r w:rsidRPr="00EC331D">
        <w:rPr>
          <w:rFonts w:eastAsia="SimSun" w:cs="Arial" w:hint="eastAsia"/>
          <w:lang w:eastAsia="zh-CN"/>
        </w:rPr>
        <w:t>附加条款：</w:t>
      </w:r>
    </w:p>
    <w:p w14:paraId="1B80063D" w14:textId="77777777" w:rsidR="00411C10" w:rsidRPr="00EC331D" w:rsidRDefault="00411C10" w:rsidP="00411C10">
      <w:pPr>
        <w:pStyle w:val="PURBlueStrong"/>
        <w:rPr>
          <w:rFonts w:eastAsia="SimSun" w:cs="Arial"/>
          <w:lang w:eastAsia="zh-CN"/>
        </w:rPr>
      </w:pPr>
      <w:r w:rsidRPr="00EC331D">
        <w:rPr>
          <w:rStyle w:val="PURBlueStrongChar"/>
          <w:rFonts w:eastAsia="SimSun" w:cs="Arial" w:hint="eastAsia"/>
          <w:smallCaps/>
          <w:lang w:eastAsia="zh-CN"/>
        </w:rPr>
        <w:t xml:space="preserve">SAL </w:t>
      </w:r>
      <w:r w:rsidRPr="00EC331D">
        <w:rPr>
          <w:rStyle w:val="PURBlueStrongChar"/>
          <w:rFonts w:eastAsia="SimSun" w:cs="Arial" w:hint="eastAsia"/>
          <w:smallCaps/>
          <w:lang w:eastAsia="zh-CN"/>
        </w:rPr>
        <w:t>类型</w:t>
      </w:r>
    </w:p>
    <w:p w14:paraId="1B80063E" w14:textId="77777777" w:rsidR="00B10A08" w:rsidRPr="00EC331D" w:rsidRDefault="00411C10" w:rsidP="00411C10">
      <w:pPr>
        <w:pStyle w:val="PURBlueStrong"/>
        <w:rPr>
          <w:rFonts w:eastAsia="SimSun" w:cs="Arial"/>
          <w:lang w:eastAsia="zh-CN"/>
        </w:rPr>
      </w:pPr>
      <w:r w:rsidRPr="00EC331D">
        <w:rPr>
          <w:rFonts w:eastAsia="SimSun" w:cs="Arial" w:hint="eastAsia"/>
          <w:smallCaps w:val="0"/>
          <w:color w:val="404040" w:themeColor="text1" w:themeTint="BF"/>
          <w:lang w:eastAsia="zh-CN"/>
        </w:rPr>
        <w:t>以上列出的所有</w:t>
      </w:r>
      <w:r w:rsidRPr="00EC331D">
        <w:rPr>
          <w:rFonts w:eastAsia="SimSun" w:cs="Arial" w:hint="eastAsia"/>
          <w:smallCaps w:val="0"/>
          <w:color w:val="404040" w:themeColor="text1" w:themeTint="BF"/>
          <w:lang w:eastAsia="zh-CN"/>
        </w:rPr>
        <w:t xml:space="preserve"> SAL </w:t>
      </w:r>
      <w:r w:rsidRPr="00EC331D">
        <w:rPr>
          <w:rFonts w:eastAsia="SimSun" w:cs="Arial" w:hint="eastAsia"/>
          <w:smallCaps w:val="0"/>
          <w:color w:val="404040" w:themeColor="text1" w:themeTint="BF"/>
          <w:lang w:eastAsia="zh-CN"/>
        </w:rPr>
        <w:t>均以用户和设备类型提供。</w:t>
      </w:r>
    </w:p>
    <w:p w14:paraId="1B80063F" w14:textId="77777777" w:rsidR="00411C10" w:rsidRPr="00EC331D" w:rsidRDefault="00411C10" w:rsidP="00411C10">
      <w:pPr>
        <w:pStyle w:val="PURBlueStrong"/>
        <w:rPr>
          <w:rFonts w:eastAsia="SimSun" w:cs="Arial"/>
          <w:lang w:eastAsia="zh-CN"/>
        </w:rPr>
      </w:pPr>
      <w:r w:rsidRPr="00EC331D">
        <w:rPr>
          <w:rStyle w:val="PURBlueStrongChar"/>
          <w:rFonts w:eastAsia="SimSun" w:cs="Arial" w:hint="eastAsia"/>
          <w:smallCaps/>
          <w:lang w:eastAsia="zh-CN"/>
        </w:rPr>
        <w:t>无需</w:t>
      </w:r>
      <w:r w:rsidRPr="00EC331D">
        <w:rPr>
          <w:rStyle w:val="PURBlueStrongChar"/>
          <w:rFonts w:eastAsia="SimSun" w:cs="Arial" w:hint="eastAsia"/>
          <w:smallCaps/>
          <w:lang w:eastAsia="zh-CN"/>
        </w:rPr>
        <w:t xml:space="preserve"> SAL</w:t>
      </w:r>
    </w:p>
    <w:p w14:paraId="1B800640" w14:textId="146FA5F6" w:rsidR="009A4C7C" w:rsidRPr="00EC331D" w:rsidRDefault="00411C10" w:rsidP="009A4C7C">
      <w:pPr>
        <w:pStyle w:val="PURBody-Indented"/>
        <w:rPr>
          <w:rFonts w:eastAsia="SimSun" w:cs="Arial"/>
          <w:lang w:eastAsia="zh-CN"/>
        </w:rPr>
      </w:pPr>
      <w:r w:rsidRPr="00EC331D">
        <w:rPr>
          <w:rFonts w:eastAsia="SimSun" w:cs="Arial" w:hint="eastAsia"/>
          <w:lang w:eastAsia="zh-CN"/>
        </w:rPr>
        <w:t>您无需为第三方雇佣的以下用户获取并分配</w:t>
      </w:r>
      <w:r w:rsidRPr="00EC331D">
        <w:rPr>
          <w:rFonts w:eastAsia="SimSun" w:cs="Arial" w:hint="eastAsia"/>
          <w:lang w:eastAsia="zh-CN"/>
        </w:rPr>
        <w:t xml:space="preserve"> SAL</w:t>
      </w:r>
      <w:r w:rsidRPr="00EC331D">
        <w:rPr>
          <w:rFonts w:eastAsia="SimSun" w:cs="Arial" w:hint="eastAsia"/>
          <w:lang w:eastAsia="zh-CN"/>
        </w:rPr>
        <w:t>：仅为提供与审计过程相关的补充专业会计或记帐服务而访问</w:t>
      </w:r>
      <w:r w:rsidRPr="00EC331D">
        <w:rPr>
          <w:rFonts w:eastAsia="SimSun" w:cs="Arial" w:hint="eastAsia"/>
          <w:lang w:eastAsia="zh-CN"/>
        </w:rPr>
        <w:t xml:space="preserve"> Microsoft Dynamics AX 2012 R</w:t>
      </w:r>
      <w:r w:rsidR="0074074C">
        <w:rPr>
          <w:rFonts w:eastAsia="SimSun" w:cs="Arial"/>
          <w:lang w:eastAsia="zh-CN"/>
        </w:rPr>
        <w:t>2</w:t>
      </w:r>
      <w:r w:rsidRPr="00EC331D">
        <w:rPr>
          <w:rFonts w:eastAsia="SimSun" w:cs="Arial" w:hint="eastAsia"/>
          <w:lang w:eastAsia="zh-CN"/>
        </w:rPr>
        <w:t xml:space="preserve"> </w:t>
      </w:r>
      <w:r w:rsidRPr="00EC331D">
        <w:rPr>
          <w:rFonts w:eastAsia="SimSun" w:cs="Arial" w:hint="eastAsia"/>
          <w:lang w:eastAsia="zh-CN"/>
        </w:rPr>
        <w:t>的用户。</w:t>
      </w:r>
    </w:p>
    <w:p w14:paraId="1B800641" w14:textId="77777777" w:rsidR="009A4C7C" w:rsidRPr="00EC331D" w:rsidRDefault="009A4C7C" w:rsidP="009A4C7C">
      <w:pPr>
        <w:pStyle w:val="PURBlueStrong"/>
        <w:rPr>
          <w:rFonts w:eastAsia="SimSun" w:cs="Arial"/>
          <w:lang w:eastAsia="zh-CN"/>
        </w:rPr>
      </w:pPr>
      <w:r w:rsidRPr="00EC331D">
        <w:rPr>
          <w:rStyle w:val="PURBlueStrongChar"/>
          <w:rFonts w:eastAsia="SimSun" w:cs="Arial" w:hint="eastAsia"/>
          <w:smallCaps/>
          <w:lang w:eastAsia="zh-CN"/>
        </w:rPr>
        <w:t>本地化和翻译</w:t>
      </w:r>
    </w:p>
    <w:p w14:paraId="1B800642" w14:textId="77777777" w:rsidR="009A4C7C" w:rsidRPr="00EC331D" w:rsidRDefault="007B0B99" w:rsidP="009A4C7C">
      <w:pPr>
        <w:pStyle w:val="PURBody-Indented"/>
        <w:rPr>
          <w:rFonts w:eastAsia="SimSun" w:cs="Arial"/>
          <w:lang w:eastAsia="zh-CN"/>
        </w:rPr>
      </w:pPr>
      <w:r w:rsidRPr="00EC331D">
        <w:rPr>
          <w:rFonts w:eastAsia="SimSun" w:cs="Arial" w:hint="eastAsia"/>
          <w:lang w:eastAsia="zh-CN"/>
        </w:rPr>
        <w:t xml:space="preserve">Microsoft Dynamics AX </w:t>
      </w:r>
      <w:r w:rsidRPr="00EC331D">
        <w:rPr>
          <w:rFonts w:eastAsia="SimSun" w:cs="Arial" w:hint="eastAsia"/>
          <w:lang w:eastAsia="zh-CN"/>
        </w:rPr>
        <w:t>由</w:t>
      </w:r>
      <w:r w:rsidRPr="00EC331D">
        <w:rPr>
          <w:rFonts w:eastAsia="SimSun" w:cs="Arial" w:hint="eastAsia"/>
          <w:lang w:eastAsia="zh-CN"/>
        </w:rPr>
        <w:t xml:space="preserve"> Microsoft </w:t>
      </w:r>
      <w:r w:rsidRPr="00EC331D">
        <w:rPr>
          <w:rFonts w:eastAsia="SimSun" w:cs="Arial" w:hint="eastAsia"/>
          <w:lang w:eastAsia="zh-CN"/>
        </w:rPr>
        <w:t>提供本地化、翻译和支持，并在特定国家</w:t>
      </w:r>
      <w:r w:rsidRPr="00EC331D">
        <w:rPr>
          <w:rFonts w:eastAsia="SimSun" w:cs="Arial" w:hint="eastAsia"/>
          <w:lang w:eastAsia="zh-CN"/>
        </w:rPr>
        <w:t>/</w:t>
      </w:r>
      <w:r w:rsidRPr="00EC331D">
        <w:rPr>
          <w:rFonts w:eastAsia="SimSun" w:cs="Arial" w:hint="eastAsia"/>
          <w:lang w:eastAsia="zh-CN"/>
        </w:rPr>
        <w:t>地区以特定语言发布。请参阅</w:t>
      </w:r>
      <w:r w:rsidRPr="00EC331D">
        <w:rPr>
          <w:rFonts w:eastAsia="SimSun" w:cs="Arial" w:hint="eastAsia"/>
          <w:lang w:eastAsia="zh-CN"/>
        </w:rPr>
        <w:t xml:space="preserve"> </w:t>
      </w:r>
      <w:hyperlink r:id="rId141" w:history="1">
        <w:r w:rsidRPr="00EC331D">
          <w:rPr>
            <w:rStyle w:val="Hyperlink"/>
            <w:rFonts w:eastAsia="SimSun" w:cs="Arial" w:hint="eastAsia"/>
            <w:lang w:eastAsia="zh-CN"/>
          </w:rPr>
          <w:t>http://www.microsoft.com/en-us/dynamics/erp-explore-ax-capabilities.aspx</w:t>
        </w:r>
      </w:hyperlink>
      <w:r w:rsidRPr="00EC331D">
        <w:rPr>
          <w:rFonts w:eastAsia="SimSun" w:cs="Arial" w:hint="eastAsia"/>
          <w:lang w:eastAsia="zh-CN"/>
        </w:rPr>
        <w:t xml:space="preserve"> </w:t>
      </w:r>
      <w:r w:rsidRPr="00EC331D">
        <w:rPr>
          <w:rFonts w:eastAsia="SimSun" w:cs="Arial" w:hint="eastAsia"/>
          <w:lang w:eastAsia="zh-CN"/>
        </w:rPr>
        <w:t>以了解微软是否提供翻译和本地化。</w:t>
      </w:r>
    </w:p>
    <w:p w14:paraId="1B800643"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了解到，在某些情况下，您可能需要在其他地区使用在特定地区已本地化和</w:t>
      </w:r>
      <w:r w:rsidRPr="00EC331D">
        <w:rPr>
          <w:rFonts w:eastAsia="SimSun" w:cs="Arial" w:hint="eastAsia"/>
          <w:lang w:eastAsia="zh-CN"/>
        </w:rPr>
        <w:t>/</w:t>
      </w:r>
      <w:r w:rsidRPr="00EC331D">
        <w:rPr>
          <w:rFonts w:eastAsia="SimSun" w:cs="Arial" w:hint="eastAsia"/>
          <w:lang w:eastAsia="zh-CN"/>
        </w:rPr>
        <w:t>或翻译的特定模块或功能。由于法律和法规因地区而异，因此法律或法规的差异可能会影响在未创建所需功能的地区使用该功能。如果在</w:t>
      </w:r>
      <w:r w:rsidRPr="00EC331D">
        <w:rPr>
          <w:rFonts w:eastAsia="SimSun" w:cs="Arial" w:hint="eastAsia"/>
          <w:lang w:eastAsia="zh-CN"/>
        </w:rPr>
        <w:t xml:space="preserve"> Microsoft </w:t>
      </w:r>
      <w:r w:rsidRPr="00EC331D">
        <w:rPr>
          <w:rFonts w:eastAsia="SimSun" w:cs="Arial" w:hint="eastAsia"/>
          <w:lang w:eastAsia="zh-CN"/>
        </w:rPr>
        <w:t>已创建并普遍商业提供任何本地化或翻译版本的</w:t>
      </w:r>
      <w:r w:rsidRPr="00EC331D">
        <w:rPr>
          <w:rFonts w:eastAsia="SimSun" w:cs="Arial" w:hint="eastAsia"/>
          <w:lang w:eastAsia="zh-CN"/>
        </w:rPr>
        <w:t xml:space="preserve"> Microsoft Dynamics </w:t>
      </w:r>
      <w:r w:rsidRPr="00EC331D">
        <w:rPr>
          <w:rFonts w:eastAsia="SimSun" w:cs="Arial" w:hint="eastAsia"/>
          <w:lang w:eastAsia="zh-CN"/>
        </w:rPr>
        <w:t>软件或服务的地区之外使用此软件（包括通过此软件提供的任何在线服务），</w:t>
      </w:r>
      <w:r w:rsidRPr="00EC331D">
        <w:rPr>
          <w:rFonts w:eastAsia="SimSun" w:cs="Arial" w:hint="eastAsia"/>
          <w:lang w:eastAsia="zh-CN"/>
        </w:rPr>
        <w:t xml:space="preserve">Microsoft </w:t>
      </w:r>
      <w:r w:rsidRPr="00EC331D">
        <w:rPr>
          <w:rFonts w:eastAsia="SimSun" w:cs="Arial" w:hint="eastAsia"/>
          <w:lang w:eastAsia="zh-CN"/>
        </w:rPr>
        <w:t>不会对其性能或适用性作出任何声明、保证、担保（明示、默示或以其他方式）或保障。请咨询要使用此软件的地理区域的税务专家，确认该功能是否适用于该地区。</w:t>
      </w:r>
    </w:p>
    <w:p w14:paraId="1B800644"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如果您希望对软件进行本地化和</w:t>
      </w:r>
      <w:r w:rsidRPr="00EC331D">
        <w:rPr>
          <w:rFonts w:eastAsia="SimSun" w:cs="Arial" w:hint="eastAsia"/>
          <w:lang w:eastAsia="zh-CN"/>
        </w:rPr>
        <w:t>/</w:t>
      </w:r>
      <w:r w:rsidRPr="00EC331D">
        <w:rPr>
          <w:rFonts w:eastAsia="SimSun" w:cs="Arial" w:hint="eastAsia"/>
          <w:lang w:eastAsia="zh-CN"/>
        </w:rPr>
        <w:t>或翻译，必须拥有最新且有效的“主要合作伙伴本地化和翻译许可协议”（以下简称</w:t>
      </w:r>
      <w:r w:rsidRPr="00CB45F1">
        <w:rPr>
          <w:rFonts w:eastAsia="SimSun" w:cs="Arial"/>
          <w:lang w:eastAsia="zh-CN"/>
        </w:rPr>
        <w:t>“MPLLA”</w:t>
      </w:r>
      <w:r w:rsidRPr="00EC331D">
        <w:rPr>
          <w:rFonts w:eastAsia="SimSun" w:cs="Arial" w:hint="eastAsia"/>
          <w:lang w:eastAsia="zh-CN"/>
        </w:rPr>
        <w:t>）。</w:t>
      </w:r>
      <w:r w:rsidR="00C91D99">
        <w:rPr>
          <w:rFonts w:eastAsia="SimSun" w:cs="Arial"/>
          <w:lang w:eastAsia="zh-CN"/>
        </w:rPr>
        <w:br/>
      </w:r>
      <w:r w:rsidRPr="00EC331D">
        <w:rPr>
          <w:rFonts w:eastAsia="SimSun" w:cs="Arial" w:hint="eastAsia"/>
          <w:lang w:eastAsia="zh-CN"/>
        </w:rPr>
        <w:t>如需关于</w:t>
      </w:r>
      <w:r w:rsidRPr="00EC331D">
        <w:rPr>
          <w:rFonts w:eastAsia="SimSun" w:cs="Arial" w:hint="eastAsia"/>
          <w:lang w:eastAsia="zh-CN"/>
        </w:rPr>
        <w:t xml:space="preserve"> MPLLA </w:t>
      </w:r>
      <w:r w:rsidRPr="00EC331D">
        <w:rPr>
          <w:rFonts w:eastAsia="SimSun" w:cs="Arial" w:hint="eastAsia"/>
          <w:lang w:eastAsia="zh-CN"/>
        </w:rPr>
        <w:t>及</w:t>
      </w:r>
      <w:r w:rsidRPr="00EC331D">
        <w:rPr>
          <w:rFonts w:eastAsia="SimSun" w:cs="Arial" w:hint="eastAsia"/>
          <w:lang w:eastAsia="zh-CN"/>
        </w:rPr>
        <w:t xml:space="preserve"> Microsoft Dynamics </w:t>
      </w:r>
      <w:r w:rsidRPr="00EC331D">
        <w:rPr>
          <w:rFonts w:eastAsia="SimSun" w:cs="Arial" w:hint="eastAsia"/>
          <w:lang w:eastAsia="zh-CN"/>
        </w:rPr>
        <w:t>合作伙伴本地化和翻译许可计划的更多信息，请访问</w:t>
      </w:r>
      <w:r w:rsidRPr="00EC331D">
        <w:rPr>
          <w:rFonts w:eastAsia="SimSun" w:cs="Arial" w:hint="eastAsia"/>
          <w:lang w:eastAsia="zh-CN"/>
        </w:rPr>
        <w:t xml:space="preserve"> </w:t>
      </w:r>
      <w:hyperlink r:id="rId142" w:history="1">
        <w:r w:rsidRPr="00EC331D">
          <w:rPr>
            <w:rStyle w:val="Hyperlink"/>
            <w:rFonts w:eastAsia="SimSun" w:cs="Arial" w:hint="eastAsia"/>
            <w:lang w:eastAsia="zh-CN"/>
          </w:rPr>
          <w:t>https://mbs.microsoft.com/partnersource/partneressentials/pllp</w:t>
        </w:r>
      </w:hyperlink>
      <w:r w:rsidRPr="00EC331D">
        <w:rPr>
          <w:rFonts w:eastAsia="SimSun" w:cs="Arial" w:hint="eastAsia"/>
          <w:lang w:eastAsia="zh-CN"/>
        </w:rPr>
        <w:t xml:space="preserve"> </w:t>
      </w:r>
      <w:r w:rsidRPr="00EC331D">
        <w:rPr>
          <w:rFonts w:eastAsia="SimSun" w:cs="Arial" w:hint="eastAsia"/>
          <w:lang w:eastAsia="zh-CN"/>
        </w:rPr>
        <w:t>或联系您的合作伙伴客户经理。</w:t>
      </w:r>
    </w:p>
    <w:p w14:paraId="1B800645" w14:textId="77777777" w:rsidR="007B0B99" w:rsidRPr="00EC331D" w:rsidRDefault="007B0B99" w:rsidP="007B0B99">
      <w:pPr>
        <w:pStyle w:val="PURBlueStrong"/>
        <w:rPr>
          <w:rFonts w:eastAsia="SimSun" w:cs="Arial"/>
          <w:lang w:eastAsia="zh-CN"/>
        </w:rPr>
      </w:pPr>
      <w:r w:rsidRPr="00EC331D">
        <w:rPr>
          <w:rStyle w:val="PURBlueStrongChar"/>
          <w:rFonts w:eastAsia="SimSun" w:cs="Arial" w:hint="eastAsia"/>
          <w:smallCaps/>
          <w:lang w:eastAsia="zh-CN"/>
        </w:rPr>
        <w:t xml:space="preserve">SAL </w:t>
      </w:r>
      <w:r w:rsidRPr="00EC331D">
        <w:rPr>
          <w:rStyle w:val="PURBlueStrongChar"/>
          <w:rFonts w:eastAsia="SimSun" w:cs="Arial" w:hint="eastAsia"/>
          <w:smallCaps/>
          <w:lang w:eastAsia="zh-CN"/>
        </w:rPr>
        <w:t>使用权利</w:t>
      </w:r>
    </w:p>
    <w:p w14:paraId="1B800646" w14:textId="54F3BC0C" w:rsidR="007B0B99" w:rsidRPr="00EC331D" w:rsidRDefault="007B0B99" w:rsidP="000C3222">
      <w:pPr>
        <w:spacing w:line="240" w:lineRule="atLeast"/>
        <w:ind w:firstLine="274"/>
        <w:contextualSpacing/>
        <w:rPr>
          <w:rFonts w:eastAsia="SimSun" w:cs="Arial"/>
          <w:lang w:eastAsia="zh-CN"/>
        </w:rPr>
      </w:pPr>
      <w:r w:rsidRPr="00EC331D">
        <w:rPr>
          <w:rFonts w:eastAsia="SimSun" w:cs="Arial" w:hint="eastAsia"/>
          <w:color w:val="404040" w:themeColor="text1" w:themeTint="BF"/>
          <w:sz w:val="18"/>
          <w:lang w:eastAsia="zh-CN"/>
        </w:rPr>
        <w:t>以下概述了不同</w:t>
      </w:r>
      <w:r w:rsidRPr="00EC331D">
        <w:rPr>
          <w:rFonts w:eastAsia="SimSun" w:cs="Arial" w:hint="eastAsia"/>
          <w:color w:val="404040" w:themeColor="text1" w:themeTint="BF"/>
          <w:sz w:val="18"/>
          <w:lang w:eastAsia="zh-CN"/>
        </w:rPr>
        <w:t xml:space="preserve"> Microsoft Dynamics AX 2012 R</w:t>
      </w:r>
      <w:r w:rsidR="0074074C">
        <w:rPr>
          <w:rFonts w:eastAsia="SimSun" w:cs="Arial"/>
          <w:color w:val="404040" w:themeColor="text1" w:themeTint="BF"/>
          <w:sz w:val="18"/>
          <w:lang w:eastAsia="zh-CN"/>
        </w:rPr>
        <w:t>2</w:t>
      </w:r>
      <w:r w:rsidRPr="00EC331D">
        <w:rPr>
          <w:rFonts w:eastAsia="SimSun" w:cs="Arial" w:hint="eastAsia"/>
          <w:color w:val="404040" w:themeColor="text1" w:themeTint="BF"/>
          <w:sz w:val="18"/>
          <w:lang w:eastAsia="zh-CN"/>
        </w:rPr>
        <w:t xml:space="preserve"> SAL </w:t>
      </w:r>
      <w:r w:rsidRPr="00EC331D">
        <w:rPr>
          <w:rFonts w:eastAsia="SimSun" w:cs="Arial" w:hint="eastAsia"/>
          <w:color w:val="404040" w:themeColor="text1" w:themeTint="BF"/>
          <w:sz w:val="18"/>
          <w:lang w:eastAsia="zh-CN"/>
        </w:rPr>
        <w:t>允许的使用情况：</w:t>
      </w:r>
    </w:p>
    <w:p w14:paraId="1B800647" w14:textId="77777777" w:rsidR="007B0B99" w:rsidRPr="00EC331D" w:rsidRDefault="007B0B99" w:rsidP="003B5A77">
      <w:pPr>
        <w:numPr>
          <w:ilvl w:val="1"/>
          <w:numId w:val="21"/>
        </w:numPr>
        <w:tabs>
          <w:tab w:val="clear" w:pos="1440"/>
          <w:tab w:val="num" w:pos="900"/>
        </w:tabs>
        <w:autoSpaceDE w:val="0"/>
        <w:autoSpaceDN w:val="0"/>
        <w:adjustRightInd w:val="0"/>
        <w:spacing w:line="240" w:lineRule="atLeast"/>
        <w:ind w:left="900" w:right="720"/>
        <w:contextualSpacing/>
        <w:rPr>
          <w:rFonts w:eastAsia="SimSun" w:cs="Arial"/>
          <w:lang w:eastAsia="zh-CN"/>
        </w:rPr>
      </w:pPr>
      <w:r w:rsidRPr="00EC331D">
        <w:rPr>
          <w:rFonts w:eastAsia="SimSun" w:cs="Arial" w:hint="eastAsia"/>
          <w:b/>
          <w:color w:val="404040" w:themeColor="text1" w:themeTint="BF"/>
          <w:sz w:val="18"/>
          <w:szCs w:val="18"/>
          <w:lang w:eastAsia="zh-CN"/>
        </w:rPr>
        <w:t>自助服务</w:t>
      </w:r>
      <w:r w:rsidRPr="00EC331D">
        <w:rPr>
          <w:rFonts w:eastAsia="SimSun" w:cs="Arial" w:hint="eastAsia"/>
          <w:b/>
          <w:color w:val="404040" w:themeColor="text1" w:themeTint="BF"/>
          <w:sz w:val="18"/>
          <w:szCs w:val="18"/>
          <w:lang w:eastAsia="zh-CN"/>
        </w:rPr>
        <w:t xml:space="preserve"> SAL</w:t>
      </w:r>
    </w:p>
    <w:p w14:paraId="1B800648" w14:textId="77777777" w:rsidR="007B0B99" w:rsidRPr="00EC331D"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创建费用报告；</w:t>
      </w:r>
    </w:p>
    <w:p w14:paraId="1B800649" w14:textId="77777777" w:rsidR="007B0B99" w:rsidRPr="00EC331D"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管理个人数据，例如权益许可登记表；</w:t>
      </w:r>
    </w:p>
    <w:p w14:paraId="1B80064A" w14:textId="77777777" w:rsidR="007B0B99" w:rsidRPr="00EC331D"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执行时间和考勤输入，例如登记时间、打卡上下班时间；</w:t>
      </w:r>
    </w:p>
    <w:p w14:paraId="1B80064B" w14:textId="77777777" w:rsidR="007B0B99" w:rsidRPr="00EC331D"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输入员工服务申请；</w:t>
      </w:r>
    </w:p>
    <w:p w14:paraId="1B80064C" w14:textId="77777777" w:rsidR="007B0B99" w:rsidRPr="00EC331D"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为员工用户执行属于产品或服务的间接采购申请（例如差旅、办公设备、文具）；和</w:t>
      </w:r>
      <w:r w:rsidRPr="00EC331D">
        <w:rPr>
          <w:rFonts w:eastAsia="SimSun" w:cs="Arial" w:hint="eastAsia"/>
          <w:color w:val="404040" w:themeColor="text1" w:themeTint="BF"/>
          <w:sz w:val="18"/>
          <w:szCs w:val="18"/>
          <w:lang w:eastAsia="zh-CN"/>
        </w:rPr>
        <w:t>/</w:t>
      </w:r>
      <w:r w:rsidRPr="00EC331D">
        <w:rPr>
          <w:rFonts w:eastAsia="SimSun" w:cs="Arial" w:hint="eastAsia"/>
          <w:color w:val="404040" w:themeColor="text1" w:themeTint="BF"/>
          <w:sz w:val="18"/>
          <w:szCs w:val="18"/>
          <w:lang w:eastAsia="zh-CN"/>
        </w:rPr>
        <w:t>或执行增加或招募供应商的申请。</w:t>
      </w:r>
    </w:p>
    <w:p w14:paraId="1B80064D" w14:textId="77777777" w:rsidR="007B0B99" w:rsidRPr="00EC331D" w:rsidRDefault="007B0B99" w:rsidP="003B5A77">
      <w:pPr>
        <w:numPr>
          <w:ilvl w:val="0"/>
          <w:numId w:val="22"/>
        </w:numPr>
        <w:autoSpaceDE w:val="0"/>
        <w:autoSpaceDN w:val="0"/>
        <w:adjustRightInd w:val="0"/>
        <w:spacing w:line="240" w:lineRule="atLeast"/>
        <w:ind w:left="900" w:right="720"/>
        <w:contextualSpacing/>
        <w:rPr>
          <w:rFonts w:eastAsia="SimSun" w:cs="Arial"/>
          <w:lang w:eastAsia="zh-CN"/>
        </w:rPr>
      </w:pPr>
      <w:r w:rsidRPr="00EC331D">
        <w:rPr>
          <w:rFonts w:eastAsia="SimSun" w:cs="Arial" w:hint="eastAsia"/>
          <w:b/>
          <w:color w:val="404040" w:themeColor="text1" w:themeTint="BF"/>
          <w:sz w:val="18"/>
          <w:szCs w:val="18"/>
          <w:lang w:eastAsia="zh-CN"/>
        </w:rPr>
        <w:t>任务</w:t>
      </w:r>
      <w:r w:rsidRPr="00EC331D">
        <w:rPr>
          <w:rFonts w:eastAsia="SimSun" w:cs="Arial" w:hint="eastAsia"/>
          <w:b/>
          <w:color w:val="404040" w:themeColor="text1" w:themeTint="BF"/>
          <w:sz w:val="18"/>
          <w:szCs w:val="18"/>
          <w:lang w:eastAsia="zh-CN"/>
        </w:rPr>
        <w:t xml:space="preserve"> SAL</w:t>
      </w:r>
    </w:p>
    <w:p w14:paraId="1B80064E"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包括自助服务</w:t>
      </w:r>
      <w:r w:rsidRPr="00EC331D">
        <w:rPr>
          <w:rFonts w:eastAsia="SimSun" w:cs="Arial" w:hint="eastAsia"/>
          <w:color w:val="404040" w:themeColor="text1" w:themeTint="BF"/>
          <w:sz w:val="18"/>
          <w:szCs w:val="18"/>
          <w:lang w:eastAsia="zh-CN"/>
        </w:rPr>
        <w:t xml:space="preserve"> SAL </w:t>
      </w:r>
      <w:r w:rsidRPr="00EC331D">
        <w:rPr>
          <w:rFonts w:eastAsia="SimSun" w:cs="Arial" w:hint="eastAsia"/>
          <w:color w:val="404040" w:themeColor="text1" w:themeTint="BF"/>
          <w:sz w:val="18"/>
          <w:szCs w:val="18"/>
          <w:lang w:eastAsia="zh-CN"/>
        </w:rPr>
        <w:t>的使用权利</w:t>
      </w:r>
    </w:p>
    <w:p w14:paraId="1B80064F"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输入记帐时间；</w:t>
      </w:r>
    </w:p>
    <w:p w14:paraId="1B800650"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输入记帐费用；</w:t>
      </w:r>
    </w:p>
    <w:p w14:paraId="1B800651"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管理业绩和年度评审、目标设定和能力；</w:t>
      </w:r>
    </w:p>
    <w:p w14:paraId="1B800652"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运行零售销售点设备；</w:t>
      </w:r>
    </w:p>
    <w:p w14:paraId="1B800653"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lastRenderedPageBreak/>
        <w:t>审批属于间接采购的供应商发票；并且</w:t>
      </w:r>
    </w:p>
    <w:p w14:paraId="1B800654"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任务</w:t>
      </w:r>
      <w:r w:rsidRPr="00EC331D">
        <w:rPr>
          <w:rFonts w:eastAsia="SimSun" w:cs="Arial" w:hint="eastAsia"/>
          <w:color w:val="404040" w:themeColor="text1" w:themeTint="BF"/>
          <w:sz w:val="18"/>
          <w:szCs w:val="18"/>
          <w:lang w:eastAsia="zh-CN"/>
        </w:rPr>
        <w:t xml:space="preserve"> CAL </w:t>
      </w:r>
      <w:r w:rsidRPr="00EC331D">
        <w:rPr>
          <w:rFonts w:eastAsia="SimSun" w:cs="Arial" w:hint="eastAsia"/>
          <w:color w:val="404040" w:themeColor="text1" w:themeTint="BF"/>
          <w:sz w:val="18"/>
          <w:szCs w:val="18"/>
          <w:lang w:eastAsia="zh-CN"/>
        </w:rPr>
        <w:t>用户不能执行工作流审批。</w:t>
      </w:r>
    </w:p>
    <w:p w14:paraId="1B800655" w14:textId="77777777" w:rsidR="007B0B99" w:rsidRPr="00EC331D" w:rsidRDefault="007B0B99" w:rsidP="003B5A77">
      <w:pPr>
        <w:numPr>
          <w:ilvl w:val="0"/>
          <w:numId w:val="22"/>
        </w:numPr>
        <w:spacing w:line="240" w:lineRule="atLeast"/>
        <w:ind w:left="900" w:right="720"/>
        <w:contextualSpacing/>
        <w:rPr>
          <w:rFonts w:eastAsia="SimSun" w:cs="Arial"/>
          <w:lang w:eastAsia="zh-CN"/>
        </w:rPr>
      </w:pPr>
      <w:r w:rsidRPr="00EC331D">
        <w:rPr>
          <w:rFonts w:eastAsia="SimSun" w:cs="Arial" w:hint="eastAsia"/>
          <w:b/>
          <w:color w:val="404040" w:themeColor="text1" w:themeTint="BF"/>
          <w:sz w:val="18"/>
          <w:szCs w:val="18"/>
          <w:lang w:eastAsia="zh-CN"/>
        </w:rPr>
        <w:t>功能</w:t>
      </w:r>
      <w:r w:rsidRPr="00EC331D">
        <w:rPr>
          <w:rFonts w:eastAsia="SimSun" w:cs="Arial" w:hint="eastAsia"/>
          <w:b/>
          <w:color w:val="404040" w:themeColor="text1" w:themeTint="BF"/>
          <w:sz w:val="18"/>
          <w:szCs w:val="18"/>
          <w:lang w:eastAsia="zh-CN"/>
        </w:rPr>
        <w:t xml:space="preserve"> SAL</w:t>
      </w:r>
    </w:p>
    <w:p w14:paraId="1B800656"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包括任务</w:t>
      </w:r>
      <w:r w:rsidRPr="00EC331D">
        <w:rPr>
          <w:rFonts w:eastAsia="SimSun" w:cs="Arial" w:hint="eastAsia"/>
          <w:color w:val="404040" w:themeColor="text1" w:themeTint="BF"/>
          <w:sz w:val="18"/>
          <w:szCs w:val="18"/>
          <w:lang w:eastAsia="zh-CN"/>
        </w:rPr>
        <w:t xml:space="preserve"> SAL </w:t>
      </w:r>
      <w:r w:rsidRPr="00EC331D">
        <w:rPr>
          <w:rFonts w:eastAsia="SimSun" w:cs="Arial" w:hint="eastAsia"/>
          <w:color w:val="404040" w:themeColor="text1" w:themeTint="BF"/>
          <w:sz w:val="18"/>
          <w:szCs w:val="18"/>
          <w:lang w:eastAsia="zh-CN"/>
        </w:rPr>
        <w:t>的使用权利</w:t>
      </w:r>
    </w:p>
    <w:p w14:paraId="1B800657"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在生产或制造周期内管理车间；</w:t>
      </w:r>
    </w:p>
    <w:p w14:paraId="1B800658"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管理项目和资源；</w:t>
      </w:r>
    </w:p>
    <w:p w14:paraId="1B800659"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管理人力资源周期；</w:t>
      </w:r>
    </w:p>
    <w:p w14:paraId="1B80065A"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管理预算转移和组织请求；</w:t>
      </w:r>
    </w:p>
    <w:p w14:paraId="1B80065B"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创建申请人或员工主数据记录；</w:t>
      </w:r>
    </w:p>
    <w:p w14:paraId="1B80065C"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创建工作或职位申请；</w:t>
      </w:r>
    </w:p>
    <w:p w14:paraId="1B80065D"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升级或请求属于客户的发票的审批；</w:t>
      </w:r>
    </w:p>
    <w:p w14:paraId="1B80065E"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审批所提供服务的供应商发票或代金券；</w:t>
      </w:r>
    </w:p>
    <w:p w14:paraId="1B80065F"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创建和管理属于客户、供应商、产品库存或目录的主数据记录；和</w:t>
      </w:r>
      <w:r w:rsidRPr="00EC331D">
        <w:rPr>
          <w:rFonts w:eastAsia="SimSun" w:cs="Arial" w:hint="eastAsia"/>
          <w:color w:val="404040" w:themeColor="text1" w:themeTint="BF"/>
          <w:sz w:val="18"/>
          <w:szCs w:val="18"/>
          <w:lang w:eastAsia="zh-CN"/>
        </w:rPr>
        <w:t>/</w:t>
      </w:r>
      <w:r w:rsidRPr="00EC331D">
        <w:rPr>
          <w:rFonts w:eastAsia="SimSun" w:cs="Arial" w:hint="eastAsia"/>
          <w:color w:val="404040" w:themeColor="text1" w:themeTint="BF"/>
          <w:sz w:val="18"/>
          <w:szCs w:val="18"/>
          <w:lang w:eastAsia="zh-CN"/>
        </w:rPr>
        <w:t>或</w:t>
      </w:r>
    </w:p>
    <w:p w14:paraId="1B800660" w14:textId="77777777" w:rsidR="007B0B99" w:rsidRPr="00EC331D" w:rsidRDefault="007B0B99" w:rsidP="003B5A77">
      <w:pPr>
        <w:numPr>
          <w:ilvl w:val="1"/>
          <w:numId w:val="22"/>
        </w:numPr>
        <w:spacing w:line="240" w:lineRule="atLeast"/>
        <w:ind w:left="1260"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审批来自自助服务</w:t>
      </w:r>
      <w:r w:rsidRPr="00EC331D">
        <w:rPr>
          <w:rFonts w:eastAsia="SimSun" w:cs="Arial" w:hint="eastAsia"/>
          <w:color w:val="404040" w:themeColor="text1" w:themeTint="BF"/>
          <w:sz w:val="18"/>
          <w:szCs w:val="18"/>
          <w:lang w:eastAsia="zh-CN"/>
        </w:rPr>
        <w:t xml:space="preserve"> CAL </w:t>
      </w:r>
      <w:r w:rsidRPr="00EC331D">
        <w:rPr>
          <w:rFonts w:eastAsia="SimSun" w:cs="Arial" w:hint="eastAsia"/>
          <w:color w:val="404040" w:themeColor="text1" w:themeTint="BF"/>
          <w:sz w:val="18"/>
          <w:szCs w:val="18"/>
          <w:lang w:eastAsia="zh-CN"/>
        </w:rPr>
        <w:t>或任务</w:t>
      </w:r>
      <w:r w:rsidRPr="00EC331D">
        <w:rPr>
          <w:rFonts w:eastAsia="SimSun" w:cs="Arial" w:hint="eastAsia"/>
          <w:color w:val="404040" w:themeColor="text1" w:themeTint="BF"/>
          <w:sz w:val="18"/>
          <w:szCs w:val="18"/>
          <w:lang w:eastAsia="zh-CN"/>
        </w:rPr>
        <w:t xml:space="preserve"> CAL </w:t>
      </w:r>
      <w:r w:rsidRPr="00EC331D">
        <w:rPr>
          <w:rFonts w:eastAsia="SimSun" w:cs="Arial" w:hint="eastAsia"/>
          <w:color w:val="404040" w:themeColor="text1" w:themeTint="BF"/>
          <w:sz w:val="18"/>
          <w:szCs w:val="18"/>
          <w:lang w:eastAsia="zh-CN"/>
        </w:rPr>
        <w:t>用户的请求。</w:t>
      </w:r>
    </w:p>
    <w:p w14:paraId="1B800661" w14:textId="77777777" w:rsidR="007B0B99" w:rsidRPr="00EC331D" w:rsidRDefault="007B0B99" w:rsidP="003B5A77">
      <w:pPr>
        <w:numPr>
          <w:ilvl w:val="0"/>
          <w:numId w:val="22"/>
        </w:numPr>
        <w:spacing w:line="240" w:lineRule="atLeast"/>
        <w:ind w:left="900" w:right="720"/>
        <w:contextualSpacing/>
        <w:rPr>
          <w:rFonts w:eastAsia="SimSun" w:cs="Arial"/>
          <w:lang w:eastAsia="zh-CN"/>
        </w:rPr>
      </w:pPr>
      <w:r w:rsidRPr="00EC331D">
        <w:rPr>
          <w:rFonts w:eastAsia="SimSun" w:cs="Arial" w:hint="eastAsia"/>
          <w:b/>
          <w:color w:val="404040" w:themeColor="text1" w:themeTint="BF"/>
          <w:sz w:val="18"/>
          <w:szCs w:val="18"/>
          <w:lang w:eastAsia="zh-CN"/>
        </w:rPr>
        <w:t>Enterprise SAL</w:t>
      </w:r>
    </w:p>
    <w:p w14:paraId="1B800662" w14:textId="77777777" w:rsidR="007B0B99" w:rsidRPr="00EC331D" w:rsidRDefault="007B0B99" w:rsidP="003B5A77">
      <w:pPr>
        <w:numPr>
          <w:ilvl w:val="1"/>
          <w:numId w:val="22"/>
        </w:numPr>
        <w:spacing w:line="240" w:lineRule="atLeast"/>
        <w:ind w:left="1267" w:right="720" w:hanging="360"/>
        <w:contextualSpacing/>
        <w:rPr>
          <w:rFonts w:eastAsia="SimSun" w:cs="Arial"/>
          <w:lang w:eastAsia="zh-CN"/>
        </w:rPr>
      </w:pPr>
      <w:r w:rsidRPr="00EC331D">
        <w:rPr>
          <w:rFonts w:eastAsia="SimSun" w:cs="Arial" w:hint="eastAsia"/>
          <w:color w:val="404040" w:themeColor="text1" w:themeTint="BF"/>
          <w:sz w:val="18"/>
          <w:szCs w:val="18"/>
          <w:lang w:eastAsia="zh-CN"/>
        </w:rPr>
        <w:t>完全使用权利</w:t>
      </w:r>
    </w:p>
    <w:p w14:paraId="1B800663" w14:textId="22006BAB" w:rsidR="007B0B99" w:rsidRPr="00EC331D" w:rsidRDefault="007B0B99" w:rsidP="000C3222">
      <w:pPr>
        <w:pStyle w:val="PURBody-Indented"/>
        <w:spacing w:line="240" w:lineRule="exact"/>
        <w:ind w:left="274"/>
        <w:contextualSpacing/>
        <w:rPr>
          <w:rFonts w:eastAsia="SimSun" w:cs="Arial"/>
          <w:lang w:eastAsia="zh-CN"/>
        </w:rPr>
      </w:pPr>
      <w:r w:rsidRPr="00EC331D">
        <w:rPr>
          <w:rFonts w:eastAsia="SimSun" w:cs="Arial" w:hint="eastAsia"/>
          <w:szCs w:val="18"/>
          <w:lang w:eastAsia="zh-CN"/>
        </w:rPr>
        <w:t>为了更加详细准确地了解所需的</w:t>
      </w:r>
      <w:r w:rsidRPr="00EC331D">
        <w:rPr>
          <w:rFonts w:eastAsia="SimSun" w:cs="Arial" w:hint="eastAsia"/>
          <w:szCs w:val="18"/>
          <w:lang w:eastAsia="zh-CN"/>
        </w:rPr>
        <w:t xml:space="preserve"> SAL</w:t>
      </w:r>
      <w:r w:rsidRPr="00EC331D">
        <w:rPr>
          <w:rFonts w:eastAsia="SimSun" w:cs="Arial" w:hint="eastAsia"/>
          <w:szCs w:val="18"/>
          <w:lang w:eastAsia="zh-CN"/>
        </w:rPr>
        <w:t>，您可以参考位于</w:t>
      </w:r>
      <w:r w:rsidRPr="00EC331D">
        <w:rPr>
          <w:rFonts w:eastAsia="SimSun" w:cs="Arial" w:hint="eastAsia"/>
          <w:szCs w:val="18"/>
          <w:lang w:eastAsia="zh-CN"/>
        </w:rPr>
        <w:t xml:space="preserve"> </w:t>
      </w:r>
      <w:hyperlink r:id="rId143" w:history="1">
        <w:r w:rsidRPr="00EC331D">
          <w:rPr>
            <w:rStyle w:val="Hyperlink"/>
            <w:rFonts w:eastAsia="SimSun" w:cs="Arial" w:hint="eastAsia"/>
            <w:szCs w:val="18"/>
            <w:lang w:eastAsia="zh-CN"/>
          </w:rPr>
          <w:t>www.microsoft.com</w:t>
        </w:r>
      </w:hyperlink>
      <w:r w:rsidRPr="00EC331D">
        <w:rPr>
          <w:rFonts w:eastAsia="SimSun" w:cs="Arial" w:hint="eastAsia"/>
          <w:szCs w:val="18"/>
          <w:lang w:eastAsia="zh-CN"/>
        </w:rPr>
        <w:t xml:space="preserve"> </w:t>
      </w:r>
      <w:r w:rsidRPr="00EC331D">
        <w:rPr>
          <w:rFonts w:eastAsia="SimSun" w:cs="Arial" w:hint="eastAsia"/>
          <w:szCs w:val="18"/>
          <w:lang w:eastAsia="zh-CN"/>
        </w:rPr>
        <w:t>的</w:t>
      </w:r>
      <w:r w:rsidRPr="00EC331D">
        <w:rPr>
          <w:rFonts w:eastAsia="SimSun" w:cs="Arial" w:hint="eastAsia"/>
          <w:szCs w:val="18"/>
          <w:lang w:eastAsia="zh-CN"/>
        </w:rPr>
        <w:t xml:space="preserve"> Microsoft Dynamics AX 2012 R</w:t>
      </w:r>
      <w:r w:rsidR="0074074C">
        <w:rPr>
          <w:rFonts w:eastAsia="SimSun" w:cs="Arial"/>
          <w:szCs w:val="18"/>
          <w:lang w:eastAsia="zh-CN"/>
        </w:rPr>
        <w:t>2</w:t>
      </w:r>
      <w:r w:rsidRPr="00EC331D">
        <w:rPr>
          <w:rFonts w:eastAsia="SimSun" w:cs="Arial" w:hint="eastAsia"/>
          <w:szCs w:val="18"/>
          <w:lang w:eastAsia="zh-CN"/>
        </w:rPr>
        <w:t xml:space="preserve"> </w:t>
      </w:r>
      <w:r w:rsidRPr="00EC331D">
        <w:rPr>
          <w:rFonts w:eastAsia="SimSun" w:cs="Arial" w:hint="eastAsia"/>
          <w:szCs w:val="18"/>
          <w:lang w:eastAsia="zh-CN"/>
        </w:rPr>
        <w:t>许可指南。</w:t>
      </w:r>
    </w:p>
    <w:p w14:paraId="1B800664" w14:textId="77777777" w:rsidR="007B0B99" w:rsidRPr="00EC331D" w:rsidRDefault="007B0B99" w:rsidP="007B0B99">
      <w:pPr>
        <w:pStyle w:val="PURBlueStrong"/>
        <w:rPr>
          <w:rFonts w:eastAsia="SimSun" w:cs="Arial"/>
          <w:lang w:eastAsia="zh-CN"/>
        </w:rPr>
      </w:pPr>
      <w:r w:rsidRPr="00EC331D">
        <w:rPr>
          <w:rStyle w:val="PURBlueStrongChar"/>
          <w:rFonts w:eastAsia="SimSun" w:cs="Arial" w:hint="eastAsia"/>
          <w:smallCaps/>
          <w:lang w:eastAsia="zh-CN"/>
        </w:rPr>
        <w:t>补充许可条款</w:t>
      </w:r>
    </w:p>
    <w:p w14:paraId="1B800665" w14:textId="166B0E95" w:rsidR="007B0B99" w:rsidRPr="00EC331D" w:rsidRDefault="007B0B99" w:rsidP="007B0B99">
      <w:pPr>
        <w:pStyle w:val="PURBody-Indented"/>
        <w:rPr>
          <w:rFonts w:eastAsia="SimSun" w:cs="Arial"/>
          <w:lang w:eastAsia="zh-CN"/>
        </w:rPr>
      </w:pPr>
      <w:r w:rsidRPr="00EC331D">
        <w:rPr>
          <w:rFonts w:eastAsia="SimSun" w:cs="Arial" w:hint="eastAsia"/>
          <w:lang w:eastAsia="zh-CN"/>
        </w:rPr>
        <w:t>您对电子商务组件、销售点组件和类似的</w:t>
      </w:r>
      <w:r w:rsidRPr="00EC331D">
        <w:rPr>
          <w:rFonts w:eastAsia="SimSun" w:cs="Arial" w:hint="eastAsia"/>
          <w:lang w:eastAsia="zh-CN"/>
        </w:rPr>
        <w:t xml:space="preserve"> Microsoft Dynamics AX 2012 R</w:t>
      </w:r>
      <w:r w:rsidR="0074074C">
        <w:rPr>
          <w:rFonts w:eastAsia="SimSun" w:cs="Arial"/>
          <w:lang w:eastAsia="zh-CN"/>
        </w:rPr>
        <w:t>2</w:t>
      </w:r>
      <w:r w:rsidRPr="00EC331D">
        <w:rPr>
          <w:rFonts w:eastAsia="SimSun" w:cs="Arial" w:hint="eastAsia"/>
          <w:lang w:eastAsia="zh-CN"/>
        </w:rPr>
        <w:t xml:space="preserve"> </w:t>
      </w:r>
      <w:r w:rsidRPr="00EC331D">
        <w:rPr>
          <w:rFonts w:eastAsia="SimSun" w:cs="Arial" w:hint="eastAsia"/>
          <w:lang w:eastAsia="zh-CN"/>
        </w:rPr>
        <w:t>的更新和补充程序的使用受以下地址的补充许可条款的约束：</w:t>
      </w:r>
      <w:hyperlink r:id="rId144" w:history="1">
        <w:r w:rsidRPr="00EC331D">
          <w:rPr>
            <w:rStyle w:val="Hyperlink"/>
            <w:rFonts w:eastAsia="SimSun" w:cs="Arial" w:hint="eastAsia"/>
            <w:lang w:eastAsia="zh-CN"/>
          </w:rPr>
          <w:t>http://www.microsoft.com/en-us/dynamics/erp-buy-ax-software.aspx</w:t>
        </w:r>
      </w:hyperlink>
      <w:r w:rsidRPr="00EC331D">
        <w:rPr>
          <w:rFonts w:eastAsia="SimSun" w:cs="Arial" w:hint="eastAsia"/>
          <w:lang w:eastAsia="zh-CN"/>
        </w:rPr>
        <w:t>。</w:t>
      </w:r>
    </w:p>
    <w:p w14:paraId="1B800666" w14:textId="77777777" w:rsidR="00893CE7" w:rsidRPr="00EC331D" w:rsidRDefault="00BC2F8A" w:rsidP="00CD6E9D">
      <w:pPr>
        <w:pStyle w:val="PURBody-Indented"/>
        <w:keepLines/>
        <w:ind w:left="274"/>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667" w14:textId="77777777" w:rsidR="002733A7" w:rsidRPr="00EC331D" w:rsidRDefault="002733A7" w:rsidP="002733A7">
      <w:pPr>
        <w:pStyle w:val="PURProductName"/>
        <w:rPr>
          <w:rFonts w:eastAsia="SimSun" w:cs="Arial"/>
          <w:lang w:eastAsia="zh-CN"/>
        </w:rPr>
      </w:pPr>
      <w:bookmarkStart w:id="456" w:name="_Toc299519126"/>
      <w:bookmarkStart w:id="457" w:name="_Toc299531558"/>
      <w:bookmarkStart w:id="458" w:name="_Toc299531882"/>
      <w:bookmarkStart w:id="459" w:name="_Toc299957165"/>
      <w:bookmarkStart w:id="460" w:name="_Toc346536865"/>
      <w:bookmarkStart w:id="461" w:name="_Toc346895316"/>
      <w:bookmarkStart w:id="462" w:name="_Toc339280329"/>
      <w:bookmarkStart w:id="463" w:name="_Toc339280472"/>
      <w:bookmarkStart w:id="464" w:name="_Toc363552802"/>
      <w:bookmarkStart w:id="465" w:name="_Toc363552865"/>
      <w:bookmarkStart w:id="466" w:name="_Toc378682164"/>
      <w:bookmarkStart w:id="467" w:name="_Toc378682266"/>
      <w:bookmarkStart w:id="468" w:name="_Toc371268278"/>
      <w:bookmarkStart w:id="469" w:name="_Toc371268344"/>
      <w:bookmarkStart w:id="470" w:name="_Toc381959879"/>
      <w:bookmarkStart w:id="471" w:name="_Toc381959920"/>
      <w:bookmarkStart w:id="472" w:name="_Toc299519125"/>
      <w:bookmarkStart w:id="473" w:name="_Toc299531557"/>
      <w:bookmarkStart w:id="474" w:name="_Toc299531881"/>
      <w:bookmarkStart w:id="475" w:name="_Toc299957164"/>
      <w:r w:rsidRPr="00EC331D">
        <w:rPr>
          <w:rFonts w:eastAsia="SimSun" w:cs="Arial" w:hint="eastAsia"/>
          <w:lang w:eastAsia="zh-CN"/>
        </w:rPr>
        <w:t>Microsoft Dynamics C5 2012</w:t>
      </w:r>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bookmarkEnd w:id="471"/>
      <w:r w:rsidRPr="00EC331D">
        <w:rPr>
          <w:rFonts w:eastAsia="SimSun" w:cs="Arial" w:hint="eastAsia"/>
          <w:lang w:eastAsia="zh-CN"/>
        </w:rPr>
        <w:fldChar w:fldCharType="begin"/>
      </w:r>
      <w:r w:rsidRPr="00EC331D">
        <w:rPr>
          <w:rFonts w:eastAsia="SimSun" w:cs="Arial" w:hint="eastAsia"/>
          <w:lang w:eastAsia="zh-CN"/>
        </w:rPr>
        <w:instrText>XE "Microsoft Dynamics C5 2012"</w:instrText>
      </w:r>
      <w:r w:rsidRPr="00EC331D">
        <w:rPr>
          <w:rFonts w:eastAsia="SimSun" w:cs="Arial" w:hint="eastAsia"/>
          <w:lang w:eastAsia="zh-CN"/>
        </w:rPr>
        <w:fldChar w:fldCharType="end"/>
      </w:r>
    </w:p>
    <w:p w14:paraId="1B800668" w14:textId="77777777" w:rsidR="002733A7" w:rsidRPr="00EC331D" w:rsidRDefault="002733A7" w:rsidP="002733A7">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p w14:paraId="1B800669" w14:textId="77777777" w:rsidR="002733A7" w:rsidRPr="00EC331D" w:rsidRDefault="003D33E5" w:rsidP="002733A7">
      <w:pPr>
        <w:pStyle w:val="PURBody"/>
        <w:rPr>
          <w:rFonts w:eastAsia="SimSun" w:cs="Arial"/>
          <w:lang w:eastAsia="zh-CN"/>
        </w:rPr>
      </w:pPr>
      <w:r w:rsidRPr="00EC331D">
        <w:rPr>
          <w:rFonts w:eastAsia="SimSun" w:cs="Arial" w:hint="eastAsia"/>
          <w:b/>
          <w:lang w:eastAsia="zh-CN"/>
        </w:rPr>
        <w:t>仅适用于冰岛和丹麦</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rsidRPr="00EC331D" w14:paraId="1B80066C" w14:textId="77777777" w:rsidTr="005F6596">
        <w:tc>
          <w:tcPr>
            <w:tcW w:w="2555" w:type="pct"/>
          </w:tcPr>
          <w:p w14:paraId="1B80066A" w14:textId="77777777" w:rsidR="002733A7" w:rsidRPr="00C51B9B" w:rsidRDefault="002733A7" w:rsidP="005F6596">
            <w:pPr>
              <w:pStyle w:val="PURLMSH"/>
              <w:rPr>
                <w:rFonts w:eastAsia="SimSun" w:cs="Arial"/>
                <w:lang w:eastAsia="zh-CN"/>
              </w:rPr>
            </w:pPr>
            <w:r w:rsidRPr="00C51B9B">
              <w:rPr>
                <w:rFonts w:eastAsia="SimSun" w:cs="Arial" w:hint="eastAsia"/>
                <w:lang w:eastAsia="zh-CN"/>
              </w:rPr>
              <w:t xml:space="preserve">SAL </w:t>
            </w:r>
            <w:r w:rsidRPr="00C51B9B">
              <w:rPr>
                <w:rFonts w:eastAsia="SimSun" w:cs="Arial" w:hint="eastAsia"/>
                <w:lang w:eastAsia="zh-CN"/>
              </w:rPr>
              <w:t>一般条款的适用部分：</w:t>
            </w:r>
            <w:hyperlink w:anchor="SALTerms_Server" w:history="1">
              <w:r w:rsidRPr="00C51B9B">
                <w:rPr>
                  <w:rStyle w:val="Hyperlink"/>
                  <w:rFonts w:eastAsia="SimSun" w:cs="Arial" w:hint="eastAsia"/>
                  <w:lang w:eastAsia="zh-CN"/>
                </w:rPr>
                <w:t>服务器软件</w:t>
              </w:r>
            </w:hyperlink>
          </w:p>
        </w:tc>
        <w:tc>
          <w:tcPr>
            <w:tcW w:w="2443" w:type="pct"/>
          </w:tcPr>
          <w:p w14:paraId="1B80066B" w14:textId="77777777" w:rsidR="002733A7" w:rsidRPr="00C51B9B" w:rsidRDefault="002733A7" w:rsidP="005F6596">
            <w:pPr>
              <w:pStyle w:val="PURLMSH"/>
              <w:rPr>
                <w:rFonts w:eastAsia="SimSun" w:cs="Arial"/>
                <w:lang w:eastAsia="zh-CN"/>
              </w:rPr>
            </w:pPr>
            <w:r w:rsidRPr="00C51B9B">
              <w:rPr>
                <w:rFonts w:eastAsia="SimSun" w:cs="Arial" w:hint="eastAsia"/>
                <w:lang w:eastAsia="zh-CN"/>
              </w:rPr>
              <w:t>请参阅适用声明：</w:t>
            </w:r>
            <w:r w:rsidRPr="00C51B9B">
              <w:rPr>
                <w:rFonts w:eastAsia="SimSun" w:cs="Arial" w:hint="eastAsia"/>
                <w:b/>
                <w:lang w:eastAsia="zh-CN"/>
              </w:rPr>
              <w:t>否</w:t>
            </w:r>
          </w:p>
        </w:tc>
      </w:tr>
      <w:tr w:rsidR="002733A7" w:rsidRPr="00EC331D" w14:paraId="1B80066F" w14:textId="77777777" w:rsidTr="005F6596">
        <w:tc>
          <w:tcPr>
            <w:tcW w:w="2555" w:type="pct"/>
          </w:tcPr>
          <w:p w14:paraId="1B80066D" w14:textId="77777777" w:rsidR="002733A7" w:rsidRPr="00C51B9B" w:rsidRDefault="006B55FB" w:rsidP="005F6596">
            <w:pPr>
              <w:pStyle w:val="PURLMSH"/>
              <w:rPr>
                <w:rFonts w:eastAsia="SimSun" w:cs="Arial"/>
                <w:lang w:eastAsia="zh-CN"/>
              </w:rPr>
            </w:pPr>
            <w:r w:rsidRPr="00C51B9B">
              <w:rPr>
                <w:rFonts w:eastAsia="SimSun" w:cs="Arial" w:hint="eastAsia"/>
                <w:lang w:eastAsia="zh-CN"/>
              </w:rPr>
              <w:t>客户端</w:t>
            </w:r>
            <w:r w:rsidRPr="00C51B9B">
              <w:rPr>
                <w:rFonts w:eastAsia="SimSun" w:cs="Arial" w:hint="eastAsia"/>
                <w:lang w:eastAsia="zh-CN"/>
              </w:rPr>
              <w:t>/</w:t>
            </w:r>
            <w:r w:rsidRPr="00C51B9B">
              <w:rPr>
                <w:rFonts w:eastAsia="SimSun" w:cs="Arial" w:hint="eastAsia"/>
                <w:lang w:eastAsia="zh-CN"/>
              </w:rPr>
              <w:t>附加软件：</w:t>
            </w:r>
            <w:r w:rsidRPr="00C51B9B">
              <w:rPr>
                <w:rFonts w:eastAsia="SimSun" w:cs="Arial" w:hint="eastAsia"/>
                <w:b/>
                <w:lang w:eastAsia="zh-CN"/>
              </w:rPr>
              <w:t>是</w:t>
            </w:r>
            <w:r w:rsidRPr="00C51B9B">
              <w:rPr>
                <w:rFonts w:eastAsia="SimSun" w:cs="Arial" w:hint="eastAsia"/>
                <w:i/>
                <w:lang w:eastAsia="zh-CN"/>
              </w:rPr>
              <w:t>（请参阅</w:t>
            </w:r>
            <w:hyperlink w:anchor="Appendix1" w:history="1">
              <w:r w:rsidRPr="00C51B9B">
                <w:rPr>
                  <w:rStyle w:val="Hyperlink"/>
                  <w:rFonts w:eastAsia="SimSun" w:cs="Arial" w:hint="eastAsia"/>
                  <w:i/>
                  <w:lang w:eastAsia="zh-CN"/>
                </w:rPr>
                <w:t>附录</w:t>
              </w:r>
              <w:r w:rsidRPr="00C51B9B">
                <w:rPr>
                  <w:rStyle w:val="Hyperlink"/>
                  <w:rFonts w:eastAsia="SimSun" w:cs="Arial" w:hint="eastAsia"/>
                  <w:i/>
                  <w:lang w:eastAsia="zh-CN"/>
                </w:rPr>
                <w:t xml:space="preserve"> 1</w:t>
              </w:r>
            </w:hyperlink>
            <w:r w:rsidRPr="00C51B9B">
              <w:rPr>
                <w:rFonts w:eastAsia="SimSun" w:cs="Arial" w:hint="eastAsia"/>
                <w:i/>
                <w:lang w:eastAsia="zh-CN"/>
              </w:rPr>
              <w:t>）</w:t>
            </w:r>
          </w:p>
        </w:tc>
        <w:tc>
          <w:tcPr>
            <w:tcW w:w="2443" w:type="pct"/>
          </w:tcPr>
          <w:p w14:paraId="1B80066E" w14:textId="77777777" w:rsidR="002733A7" w:rsidRPr="00C51B9B" w:rsidRDefault="003B0799" w:rsidP="005F6596">
            <w:pPr>
              <w:pStyle w:val="PURLMSH"/>
              <w:rPr>
                <w:rFonts w:eastAsia="SimSun" w:cs="Arial"/>
                <w:lang w:eastAsia="zh-CN"/>
              </w:rPr>
            </w:pPr>
            <w:r w:rsidRPr="00C51B9B">
              <w:rPr>
                <w:rFonts w:eastAsia="SimSun" w:cs="Arial" w:hint="eastAsia"/>
                <w:lang w:eastAsia="zh-CN"/>
              </w:rPr>
              <w:t>有资格通过数据中心提供商的服务器享受软件服务：</w:t>
            </w:r>
            <w:r w:rsidRPr="00C51B9B">
              <w:rPr>
                <w:rFonts w:eastAsia="SimSun" w:cs="Arial" w:hint="eastAsia"/>
                <w:b/>
                <w:lang w:eastAsia="zh-CN"/>
              </w:rPr>
              <w:t>是</w:t>
            </w:r>
          </w:p>
        </w:tc>
      </w:tr>
      <w:tr w:rsidR="002733A7" w:rsidRPr="00EC331D" w14:paraId="1B800671" w14:textId="77777777" w:rsidTr="005F6596">
        <w:tc>
          <w:tcPr>
            <w:tcW w:w="5000" w:type="pct"/>
            <w:gridSpan w:val="2"/>
            <w:shd w:val="clear" w:color="auto" w:fill="E5EEF7"/>
          </w:tcPr>
          <w:p w14:paraId="1B800670" w14:textId="77777777" w:rsidR="002733A7" w:rsidRPr="00EC331D" w:rsidRDefault="002733A7" w:rsidP="005F6596">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2733A7" w:rsidRPr="00EC331D" w14:paraId="1B800675" w14:textId="77777777" w:rsidTr="005F6596">
        <w:tc>
          <w:tcPr>
            <w:tcW w:w="5000" w:type="pct"/>
            <w:gridSpan w:val="2"/>
          </w:tcPr>
          <w:p w14:paraId="1B800672" w14:textId="77777777" w:rsidR="002733A7" w:rsidRPr="00EC331D" w:rsidRDefault="002733A7" w:rsidP="005F6596">
            <w:pPr>
              <w:pStyle w:val="PURBody"/>
              <w:rPr>
                <w:rFonts w:eastAsia="SimSun" w:cs="Arial"/>
                <w:lang w:eastAsia="zh-CN"/>
              </w:rPr>
            </w:pPr>
            <w:r w:rsidRPr="00EC331D">
              <w:rPr>
                <w:rFonts w:eastAsia="SimSun" w:cs="Arial" w:hint="eastAsia"/>
                <w:b/>
                <w:lang w:eastAsia="zh-CN"/>
              </w:rPr>
              <w:t>您需要：</w:t>
            </w:r>
          </w:p>
          <w:p w14:paraId="1B800673" w14:textId="77777777" w:rsidR="002733A7" w:rsidRPr="00EC331D" w:rsidRDefault="002733A7" w:rsidP="00E82B58">
            <w:pPr>
              <w:pStyle w:val="PURBullet-Indented"/>
              <w:rPr>
                <w:rFonts w:eastAsia="SimSun" w:cs="Arial"/>
                <w:lang w:eastAsia="zh-CN"/>
              </w:rPr>
            </w:pPr>
            <w:r w:rsidRPr="00EC331D">
              <w:rPr>
                <w:rFonts w:eastAsia="SimSun" w:cs="Arial" w:hint="eastAsia"/>
                <w:lang w:eastAsia="zh-CN"/>
              </w:rPr>
              <w:t>Dynamics C5 2012 Basic SAL</w:t>
            </w:r>
            <w:r w:rsidRPr="00EC331D">
              <w:rPr>
                <w:rFonts w:eastAsia="SimSun" w:cs="Arial" w:hint="eastAsia"/>
                <w:lang w:eastAsia="zh-CN"/>
              </w:rPr>
              <w:t>，</w:t>
            </w:r>
            <w:r w:rsidRPr="00EC331D">
              <w:rPr>
                <w:rFonts w:eastAsia="SimSun" w:cs="Arial" w:hint="eastAsia"/>
                <w:b/>
                <w:lang w:eastAsia="zh-CN"/>
              </w:rPr>
              <w:t>或者</w:t>
            </w:r>
          </w:p>
          <w:p w14:paraId="1B800674" w14:textId="77777777" w:rsidR="002733A7" w:rsidRPr="00EC331D" w:rsidRDefault="002733A7" w:rsidP="00E82B58">
            <w:pPr>
              <w:pStyle w:val="PURBullet-Indented"/>
              <w:rPr>
                <w:rFonts w:eastAsia="SimSun" w:cs="Arial"/>
                <w:lang w:eastAsia="zh-CN"/>
              </w:rPr>
            </w:pPr>
            <w:r w:rsidRPr="00EC331D">
              <w:rPr>
                <w:rFonts w:eastAsia="SimSun" w:cs="Arial" w:hint="eastAsia"/>
                <w:lang w:eastAsia="zh-CN"/>
              </w:rPr>
              <w:t>Dynamics C5 2012 Advanced SAL</w:t>
            </w:r>
          </w:p>
        </w:tc>
      </w:tr>
    </w:tbl>
    <w:p w14:paraId="1B800676" w14:textId="77777777" w:rsidR="002733A7" w:rsidRPr="00EC331D" w:rsidRDefault="002733A7" w:rsidP="002733A7">
      <w:pPr>
        <w:pStyle w:val="PURADDITIONALTERMSHEADERMB"/>
        <w:rPr>
          <w:rFonts w:eastAsia="SimSun" w:cs="Arial"/>
          <w:lang w:eastAsia="zh-CN"/>
        </w:rPr>
      </w:pPr>
      <w:r w:rsidRPr="00EC331D">
        <w:rPr>
          <w:rFonts w:eastAsia="SimSun" w:cs="Arial" w:hint="eastAsia"/>
          <w:lang w:eastAsia="zh-CN"/>
        </w:rPr>
        <w:t>附加条款：</w:t>
      </w:r>
    </w:p>
    <w:p w14:paraId="1B800677" w14:textId="77777777" w:rsidR="002733A7" w:rsidRPr="00EC331D" w:rsidRDefault="002733A7" w:rsidP="002733A7">
      <w:pPr>
        <w:pStyle w:val="PURBody-Indented"/>
        <w:rPr>
          <w:rFonts w:eastAsia="SimSun" w:cs="Arial"/>
          <w:lang w:eastAsia="zh-CN"/>
        </w:rPr>
      </w:pPr>
      <w:r w:rsidRPr="00EC331D">
        <w:rPr>
          <w:rFonts w:eastAsia="SimSun" w:cs="Arial" w:hint="eastAsia"/>
          <w:iCs/>
          <w:szCs w:val="18"/>
          <w:lang w:eastAsia="zh-CN"/>
        </w:rPr>
        <w:t xml:space="preserve">C5 2012 </w:t>
      </w:r>
      <w:r w:rsidRPr="00EC331D">
        <w:rPr>
          <w:rFonts w:eastAsia="SimSun" w:cs="Arial" w:hint="eastAsia"/>
          <w:iCs/>
          <w:szCs w:val="18"/>
          <w:lang w:eastAsia="zh-CN"/>
        </w:rPr>
        <w:t>仅具有用户</w:t>
      </w:r>
      <w:r w:rsidRPr="00EC331D">
        <w:rPr>
          <w:rFonts w:eastAsia="SimSun" w:cs="Arial" w:hint="eastAsia"/>
          <w:iCs/>
          <w:szCs w:val="18"/>
          <w:lang w:eastAsia="zh-CN"/>
        </w:rPr>
        <w:t xml:space="preserve"> SAL</w:t>
      </w:r>
      <w:r w:rsidRPr="00EC331D">
        <w:rPr>
          <w:rFonts w:eastAsia="SimSun" w:cs="Arial" w:hint="eastAsia"/>
          <w:iCs/>
          <w:szCs w:val="18"/>
          <w:lang w:eastAsia="zh-CN"/>
        </w:rPr>
        <w:t>。</w:t>
      </w:r>
    </w:p>
    <w:p w14:paraId="1B80067A" w14:textId="77777777" w:rsidR="002733A7" w:rsidRPr="00EC331D" w:rsidRDefault="002733A7" w:rsidP="002733A7">
      <w:pPr>
        <w:pStyle w:val="PURBlueStrong"/>
        <w:rPr>
          <w:rFonts w:eastAsia="SimSun" w:cs="Arial"/>
          <w:lang w:eastAsia="zh-CN"/>
        </w:rPr>
      </w:pPr>
      <w:r w:rsidRPr="00EC331D">
        <w:rPr>
          <w:rFonts w:eastAsia="SimSun" w:cs="Arial" w:hint="eastAsia"/>
          <w:lang w:eastAsia="zh-CN"/>
        </w:rPr>
        <w:t xml:space="preserve">SAL </w:t>
      </w:r>
      <w:r w:rsidRPr="00EC331D">
        <w:rPr>
          <w:rFonts w:eastAsia="SimSun" w:cs="Arial" w:hint="eastAsia"/>
          <w:lang w:eastAsia="zh-CN"/>
        </w:rPr>
        <w:t>版本</w:t>
      </w:r>
    </w:p>
    <w:p w14:paraId="1B80067B" w14:textId="77777777" w:rsidR="002733A7" w:rsidRPr="00EC331D" w:rsidRDefault="002733A7" w:rsidP="002733A7">
      <w:pPr>
        <w:pStyle w:val="PURBody-Indented"/>
        <w:rPr>
          <w:rFonts w:eastAsia="SimSun" w:cs="Arial"/>
          <w:lang w:eastAsia="zh-CN"/>
        </w:rPr>
      </w:pPr>
      <w:r w:rsidRPr="00EC331D">
        <w:rPr>
          <w:rFonts w:eastAsia="SimSun" w:cs="Arial" w:hint="eastAsia"/>
          <w:lang w:eastAsia="zh-CN"/>
        </w:rPr>
        <w:t>您必须在两个</w:t>
      </w:r>
      <w:r w:rsidRPr="00EC331D">
        <w:rPr>
          <w:rFonts w:eastAsia="SimSun" w:cs="Arial" w:hint="eastAsia"/>
          <w:lang w:eastAsia="zh-CN"/>
        </w:rPr>
        <w:t xml:space="preserve"> Microsoft Dynamics SAL </w:t>
      </w:r>
      <w:r w:rsidRPr="00EC331D">
        <w:rPr>
          <w:rFonts w:eastAsia="SimSun" w:cs="Arial" w:hint="eastAsia"/>
          <w:lang w:eastAsia="zh-CN"/>
        </w:rPr>
        <w:t>版本中进行选择。您选择的</w:t>
      </w:r>
      <w:r w:rsidRPr="00EC331D">
        <w:rPr>
          <w:rFonts w:eastAsia="SimSun" w:cs="Arial" w:hint="eastAsia"/>
          <w:lang w:eastAsia="zh-CN"/>
        </w:rPr>
        <w:t xml:space="preserve"> SAL </w:t>
      </w:r>
      <w:r w:rsidRPr="00EC331D">
        <w:rPr>
          <w:rFonts w:eastAsia="SimSun" w:cs="Arial" w:hint="eastAsia"/>
          <w:lang w:eastAsia="zh-CN"/>
        </w:rPr>
        <w:t>版本适用于您的所有</w:t>
      </w:r>
      <w:r w:rsidRPr="00EC331D">
        <w:rPr>
          <w:rFonts w:eastAsia="SimSun" w:cs="Arial" w:hint="eastAsia"/>
          <w:lang w:eastAsia="zh-CN"/>
        </w:rPr>
        <w:t xml:space="preserve"> SAL</w:t>
      </w:r>
      <w:r w:rsidRPr="00EC331D">
        <w:rPr>
          <w:rFonts w:eastAsia="SimSun" w:cs="Arial" w:hint="eastAsia"/>
          <w:lang w:eastAsia="zh-CN"/>
        </w:rPr>
        <w:t>。</w:t>
      </w:r>
    </w:p>
    <w:p w14:paraId="1B80067C" w14:textId="77777777" w:rsidR="002733A7" w:rsidRPr="00EC331D" w:rsidRDefault="002733A7" w:rsidP="002733A7">
      <w:pPr>
        <w:pStyle w:val="PURBody-Indented"/>
        <w:rPr>
          <w:rFonts w:eastAsia="SimSun" w:cs="Arial"/>
          <w:lang w:eastAsia="zh-CN"/>
        </w:rPr>
      </w:pPr>
      <w:r w:rsidRPr="00EC331D">
        <w:rPr>
          <w:rFonts w:eastAsia="SimSun" w:cs="Arial" w:hint="eastAsia"/>
          <w:lang w:eastAsia="zh-CN"/>
        </w:rPr>
        <w:t>下列是</w:t>
      </w:r>
      <w:r w:rsidRPr="00EC331D">
        <w:rPr>
          <w:rFonts w:eastAsia="SimSun" w:cs="Arial" w:hint="eastAsia"/>
          <w:lang w:eastAsia="zh-CN"/>
        </w:rPr>
        <w:t xml:space="preserve"> Microsoft Dynamics C5 2012 </w:t>
      </w:r>
      <w:r w:rsidRPr="00EC331D">
        <w:rPr>
          <w:rFonts w:eastAsia="SimSun" w:cs="Arial" w:hint="eastAsia"/>
          <w:lang w:eastAsia="zh-CN"/>
        </w:rPr>
        <w:t>可用的</w:t>
      </w:r>
      <w:r w:rsidRPr="00EC331D">
        <w:rPr>
          <w:rFonts w:eastAsia="SimSun" w:cs="Arial" w:hint="eastAsia"/>
          <w:lang w:eastAsia="zh-CN"/>
        </w:rPr>
        <w:t xml:space="preserve"> SAL </w:t>
      </w:r>
      <w:r w:rsidRPr="00EC331D">
        <w:rPr>
          <w:rFonts w:eastAsia="SimSun" w:cs="Arial" w:hint="eastAsia"/>
          <w:lang w:eastAsia="zh-CN"/>
        </w:rPr>
        <w:t>版本：</w:t>
      </w:r>
    </w:p>
    <w:p w14:paraId="1B80067D" w14:textId="77777777" w:rsidR="002733A7" w:rsidRPr="00EC331D" w:rsidRDefault="002733A7" w:rsidP="00E82B58">
      <w:pPr>
        <w:pStyle w:val="PURBullet-Indented"/>
        <w:rPr>
          <w:rFonts w:eastAsia="SimSun" w:cs="Arial"/>
          <w:lang w:eastAsia="zh-CN"/>
        </w:rPr>
      </w:pPr>
      <w:r w:rsidRPr="00EC331D">
        <w:rPr>
          <w:rFonts w:eastAsia="SimSun" w:cs="Arial" w:hint="eastAsia"/>
          <w:lang w:eastAsia="zh-CN"/>
        </w:rPr>
        <w:t>Microsoft Dynamics C5 2012 Basic SAL</w:t>
      </w:r>
    </w:p>
    <w:p w14:paraId="1B80067E" w14:textId="77777777" w:rsidR="002733A7" w:rsidRPr="00EC331D" w:rsidRDefault="002733A7" w:rsidP="00E82B58">
      <w:pPr>
        <w:pStyle w:val="PURBullet-Indented"/>
        <w:rPr>
          <w:rFonts w:eastAsia="SimSun" w:cs="Arial"/>
          <w:lang w:eastAsia="zh-CN"/>
        </w:rPr>
      </w:pPr>
      <w:r w:rsidRPr="00EC331D">
        <w:rPr>
          <w:rFonts w:eastAsia="SimSun" w:cs="Arial" w:hint="eastAsia"/>
          <w:lang w:eastAsia="zh-CN"/>
        </w:rPr>
        <w:t>Microsoft Dynamics C5 2012 Advanced SAL</w:t>
      </w:r>
    </w:p>
    <w:p w14:paraId="1B80067F" w14:textId="77777777" w:rsidR="00543C9A" w:rsidRPr="00EC331D" w:rsidRDefault="00543C9A" w:rsidP="00543C9A">
      <w:pPr>
        <w:pStyle w:val="PURBlueStrong"/>
        <w:rPr>
          <w:rFonts w:eastAsia="SimSun" w:cs="Arial"/>
          <w:lang w:eastAsia="zh-CN"/>
        </w:rPr>
      </w:pPr>
      <w:r w:rsidRPr="00EC331D">
        <w:rPr>
          <w:rFonts w:eastAsia="SimSun" w:cs="Arial" w:hint="eastAsia"/>
          <w:lang w:eastAsia="zh-CN"/>
        </w:rPr>
        <w:t>无需</w:t>
      </w:r>
      <w:r w:rsidRPr="00EC331D">
        <w:rPr>
          <w:rFonts w:eastAsia="SimSun" w:cs="Arial" w:hint="eastAsia"/>
          <w:lang w:eastAsia="zh-CN"/>
        </w:rPr>
        <w:t xml:space="preserve"> SAL</w:t>
      </w:r>
    </w:p>
    <w:p w14:paraId="1B800680" w14:textId="77777777" w:rsidR="00543C9A" w:rsidRPr="00EC331D" w:rsidRDefault="00543C9A" w:rsidP="00543C9A">
      <w:pPr>
        <w:pStyle w:val="PURBullet"/>
        <w:numPr>
          <w:ilvl w:val="0"/>
          <w:numId w:val="0"/>
        </w:numPr>
        <w:ind w:left="274"/>
        <w:rPr>
          <w:rFonts w:eastAsia="SimSun" w:cs="Arial"/>
          <w:lang w:eastAsia="zh-CN"/>
        </w:rPr>
      </w:pPr>
      <w:r w:rsidRPr="00EC331D">
        <w:rPr>
          <w:rFonts w:eastAsia="SimSun" w:cs="Arial" w:hint="eastAsia"/>
          <w:lang w:eastAsia="zh-CN"/>
        </w:rPr>
        <w:t>您无需为第三方雇佣的以下用户获取并分配</w:t>
      </w:r>
      <w:r w:rsidRPr="00EC331D">
        <w:rPr>
          <w:rFonts w:eastAsia="SimSun" w:cs="Arial" w:hint="eastAsia"/>
          <w:lang w:eastAsia="zh-CN"/>
        </w:rPr>
        <w:t xml:space="preserve"> SAL</w:t>
      </w:r>
      <w:r w:rsidRPr="00EC331D">
        <w:rPr>
          <w:rFonts w:eastAsia="SimSun" w:cs="Arial" w:hint="eastAsia"/>
          <w:lang w:eastAsia="zh-CN"/>
        </w:rPr>
        <w:t>：仅为提供与审计过程相关的补充专业会计或记帐服务而访问</w:t>
      </w:r>
      <w:r w:rsidRPr="00EC331D">
        <w:rPr>
          <w:rFonts w:eastAsia="SimSun" w:cs="Arial" w:hint="eastAsia"/>
          <w:lang w:eastAsia="zh-CN"/>
        </w:rPr>
        <w:t xml:space="preserve"> Microsoft Dynamics C5 2012 </w:t>
      </w:r>
      <w:r w:rsidRPr="00EC331D">
        <w:rPr>
          <w:rFonts w:eastAsia="SimSun" w:cs="Arial" w:hint="eastAsia"/>
          <w:lang w:eastAsia="zh-CN"/>
        </w:rPr>
        <w:t>的用户。</w:t>
      </w:r>
    </w:p>
    <w:p w14:paraId="1B800681" w14:textId="77777777" w:rsidR="002733A7"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682" w14:textId="77777777" w:rsidR="009A4C7C" w:rsidRPr="00EC331D" w:rsidRDefault="009A4C7C" w:rsidP="009A4C7C">
      <w:pPr>
        <w:pStyle w:val="PURProductName"/>
        <w:rPr>
          <w:rFonts w:eastAsia="SimSun" w:cs="Arial"/>
          <w:lang w:eastAsia="zh-CN"/>
        </w:rPr>
      </w:pPr>
      <w:bookmarkStart w:id="476" w:name="_Toc346536866"/>
      <w:bookmarkStart w:id="477" w:name="_Toc346895317"/>
      <w:bookmarkStart w:id="478" w:name="_Toc339280330"/>
      <w:bookmarkStart w:id="479" w:name="_Toc339280473"/>
      <w:bookmarkStart w:id="480" w:name="_Toc363552803"/>
      <w:bookmarkStart w:id="481" w:name="_Toc363552866"/>
      <w:bookmarkStart w:id="482" w:name="_Toc378682165"/>
      <w:bookmarkStart w:id="483" w:name="_Toc378682267"/>
      <w:bookmarkStart w:id="484" w:name="_Toc371268279"/>
      <w:bookmarkStart w:id="485" w:name="_Toc371268345"/>
      <w:bookmarkStart w:id="486" w:name="_Toc381959880"/>
      <w:bookmarkStart w:id="487" w:name="_Toc381959921"/>
      <w:r w:rsidRPr="00EC331D">
        <w:rPr>
          <w:rFonts w:eastAsia="SimSun" w:cs="Arial" w:hint="eastAsia"/>
          <w:lang w:eastAsia="zh-CN"/>
        </w:rPr>
        <w:t>Microsoft Dynamics CRM 2013 Service Provider</w:t>
      </w:r>
      <w:bookmarkEnd w:id="472"/>
      <w:bookmarkEnd w:id="473"/>
      <w:bookmarkEnd w:id="474"/>
      <w:bookmarkEnd w:id="475"/>
      <w:bookmarkEnd w:id="476"/>
      <w:bookmarkEnd w:id="477"/>
      <w:bookmarkEnd w:id="478"/>
      <w:bookmarkEnd w:id="479"/>
      <w:bookmarkEnd w:id="480"/>
      <w:bookmarkEnd w:id="481"/>
      <w:bookmarkEnd w:id="482"/>
      <w:bookmarkEnd w:id="483"/>
      <w:bookmarkEnd w:id="484"/>
      <w:bookmarkEnd w:id="485"/>
      <w:bookmarkEnd w:id="486"/>
      <w:bookmarkEnd w:id="487"/>
      <w:r w:rsidRPr="00EC331D">
        <w:rPr>
          <w:rFonts w:eastAsia="SimSun" w:cs="Arial" w:hint="eastAsia"/>
          <w:lang w:eastAsia="zh-CN"/>
        </w:rPr>
        <w:fldChar w:fldCharType="begin"/>
      </w:r>
      <w:r w:rsidRPr="00EC331D">
        <w:rPr>
          <w:rFonts w:eastAsia="SimSun" w:cs="Arial" w:hint="eastAsia"/>
          <w:lang w:eastAsia="zh-CN"/>
        </w:rPr>
        <w:instrText>XE "Microsoft Dynamics CRM 2013 Service Provider"</w:instrText>
      </w:r>
      <w:r w:rsidRPr="00EC331D">
        <w:rPr>
          <w:rFonts w:eastAsia="SimSun" w:cs="Arial" w:hint="eastAsia"/>
          <w:lang w:eastAsia="zh-CN"/>
        </w:rPr>
        <w:fldChar w:fldCharType="end"/>
      </w:r>
    </w:p>
    <w:p w14:paraId="1B800683"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EC331D" w14:paraId="1B800686" w14:textId="77777777" w:rsidTr="0015145F">
        <w:tc>
          <w:tcPr>
            <w:tcW w:w="2554" w:type="pct"/>
            <w:tcBorders>
              <w:top w:val="single" w:sz="4" w:space="0" w:color="auto"/>
              <w:bottom w:val="nil"/>
            </w:tcBorders>
          </w:tcPr>
          <w:p w14:paraId="1B800684" w14:textId="77777777" w:rsidR="00831C1F" w:rsidRPr="00C51B9B" w:rsidRDefault="00831C1F" w:rsidP="00831C1F">
            <w:pPr>
              <w:pStyle w:val="PURLMSH"/>
              <w:rPr>
                <w:rFonts w:eastAsia="SimSun" w:cs="Arial"/>
                <w:lang w:eastAsia="zh-CN"/>
              </w:rPr>
            </w:pPr>
            <w:r w:rsidRPr="00C51B9B">
              <w:rPr>
                <w:rFonts w:eastAsia="SimSun" w:cs="Arial" w:hint="eastAsia"/>
                <w:lang w:eastAsia="zh-CN"/>
              </w:rPr>
              <w:lastRenderedPageBreak/>
              <w:t xml:space="preserve">SAL </w:t>
            </w:r>
            <w:r w:rsidRPr="00C51B9B">
              <w:rPr>
                <w:rFonts w:eastAsia="SimSun" w:cs="Arial" w:hint="eastAsia"/>
                <w:lang w:eastAsia="zh-CN"/>
              </w:rPr>
              <w:t>一般条款的适用部分：</w:t>
            </w:r>
            <w:hyperlink w:anchor="SALTerms_Server" w:history="1">
              <w:r w:rsidRPr="00C51B9B">
                <w:rPr>
                  <w:rStyle w:val="Hyperlink"/>
                  <w:rFonts w:eastAsia="SimSun" w:cs="Arial" w:hint="eastAsia"/>
                  <w:lang w:eastAsia="zh-CN"/>
                </w:rPr>
                <w:t>服务器软件</w:t>
              </w:r>
            </w:hyperlink>
          </w:p>
        </w:tc>
        <w:tc>
          <w:tcPr>
            <w:tcW w:w="2444" w:type="pct"/>
            <w:tcBorders>
              <w:top w:val="single" w:sz="4" w:space="0" w:color="auto"/>
              <w:bottom w:val="nil"/>
            </w:tcBorders>
          </w:tcPr>
          <w:p w14:paraId="1B800685" w14:textId="77777777" w:rsidR="00831C1F" w:rsidRPr="00C51B9B" w:rsidRDefault="004F154D" w:rsidP="0026184E">
            <w:pPr>
              <w:pStyle w:val="PURLMSH"/>
              <w:rPr>
                <w:rFonts w:eastAsia="SimSun" w:cs="Arial"/>
                <w:lang w:eastAsia="zh-CN"/>
              </w:rPr>
            </w:pPr>
            <w:r w:rsidRPr="00C51B9B">
              <w:rPr>
                <w:rFonts w:eastAsia="SimSun" w:cs="Arial" w:hint="eastAsia"/>
                <w:lang w:eastAsia="zh-CN"/>
              </w:rPr>
              <w:t>请参阅适用声明：</w:t>
            </w:r>
            <w:r w:rsidRPr="00C51B9B">
              <w:rPr>
                <w:rFonts w:eastAsia="SimSun" w:cs="Arial" w:hint="eastAsia"/>
                <w:b/>
                <w:lang w:eastAsia="zh-CN"/>
              </w:rPr>
              <w:t>数据传输、</w:t>
            </w:r>
            <w:r w:rsidRPr="00C51B9B">
              <w:rPr>
                <w:rFonts w:eastAsia="SimSun" w:cs="Arial" w:hint="eastAsia"/>
                <w:b/>
                <w:lang w:eastAsia="zh-CN"/>
              </w:rPr>
              <w:t>Bing Maps</w:t>
            </w:r>
            <w:r w:rsidRPr="00C51B9B">
              <w:rPr>
                <w:rFonts w:eastAsia="SimSun" w:cs="Arial" w:hint="eastAsia"/>
                <w:b/>
                <w:lang w:eastAsia="zh-CN"/>
              </w:rPr>
              <w:t>、</w:t>
            </w:r>
            <w:r w:rsidRPr="00C51B9B">
              <w:rPr>
                <w:rFonts w:eastAsia="SimSun" w:cs="Arial" w:hint="eastAsia"/>
                <w:b/>
                <w:lang w:eastAsia="zh-CN"/>
              </w:rPr>
              <w:t>Yammer</w:t>
            </w:r>
            <w:r w:rsidRPr="00C51B9B">
              <w:rPr>
                <w:rFonts w:eastAsia="SimSun" w:cs="Arial" w:hint="eastAsia"/>
                <w:lang w:eastAsia="zh-CN"/>
              </w:rPr>
              <w:t xml:space="preserve"> </w:t>
            </w:r>
            <w:r w:rsidR="00E876A6" w:rsidRPr="00C51B9B">
              <w:rPr>
                <w:rFonts w:eastAsia="SimSun" w:cs="Arial" w:hint="eastAsia"/>
                <w:lang w:eastAsia="zh-CN"/>
              </w:rPr>
              <w:br/>
            </w:r>
            <w:r w:rsidRPr="00C51B9B">
              <w:rPr>
                <w:rFonts w:eastAsia="SimSun" w:cs="Arial" w:hint="eastAsia"/>
                <w:i/>
                <w:lang w:eastAsia="zh-CN"/>
              </w:rPr>
              <w:t>（请参阅</w:t>
            </w:r>
            <w:hyperlink w:anchor="Appendix2" w:history="1">
              <w:r w:rsidRPr="00C51B9B">
                <w:rPr>
                  <w:rStyle w:val="Hyperlink"/>
                  <w:rFonts w:eastAsia="SimSun" w:cs="Arial" w:hint="eastAsia"/>
                  <w:i/>
                  <w:lang w:eastAsia="zh-CN"/>
                </w:rPr>
                <w:t>附录</w:t>
              </w:r>
              <w:r w:rsidRPr="00C51B9B">
                <w:rPr>
                  <w:rStyle w:val="Hyperlink"/>
                  <w:rFonts w:eastAsia="SimSun" w:cs="Arial" w:hint="eastAsia"/>
                  <w:i/>
                  <w:lang w:eastAsia="zh-CN"/>
                </w:rPr>
                <w:t xml:space="preserve"> 2</w:t>
              </w:r>
            </w:hyperlink>
            <w:r w:rsidRPr="00C51B9B">
              <w:rPr>
                <w:rFonts w:eastAsia="SimSun" w:cs="Arial" w:hint="eastAsia"/>
                <w:i/>
                <w:lang w:eastAsia="zh-CN"/>
              </w:rPr>
              <w:t>）</w:t>
            </w:r>
          </w:p>
        </w:tc>
      </w:tr>
      <w:tr w:rsidR="009A4C7C" w:rsidRPr="00EC331D" w14:paraId="1B800689" w14:textId="77777777" w:rsidTr="0015145F">
        <w:tc>
          <w:tcPr>
            <w:tcW w:w="2554" w:type="pct"/>
            <w:tcBorders>
              <w:top w:val="nil"/>
            </w:tcBorders>
          </w:tcPr>
          <w:p w14:paraId="1B800687" w14:textId="77777777" w:rsidR="009A4C7C" w:rsidRPr="00C51B9B" w:rsidRDefault="009A4C7C" w:rsidP="009A4C7C">
            <w:pPr>
              <w:pStyle w:val="PURLMSH"/>
              <w:rPr>
                <w:rFonts w:eastAsia="SimSun" w:cs="Arial"/>
                <w:lang w:eastAsia="zh-CN"/>
              </w:rPr>
            </w:pPr>
            <w:r w:rsidRPr="00C51B9B">
              <w:rPr>
                <w:rFonts w:eastAsia="SimSun" w:cs="Arial" w:hint="eastAsia"/>
                <w:lang w:eastAsia="zh-CN"/>
              </w:rPr>
              <w:t>客户端</w:t>
            </w:r>
            <w:r w:rsidRPr="00C51B9B">
              <w:rPr>
                <w:rFonts w:eastAsia="SimSun" w:cs="Arial" w:hint="eastAsia"/>
                <w:lang w:eastAsia="zh-CN"/>
              </w:rPr>
              <w:t>/</w:t>
            </w:r>
            <w:r w:rsidRPr="00C51B9B">
              <w:rPr>
                <w:rFonts w:eastAsia="SimSun" w:cs="Arial" w:hint="eastAsia"/>
                <w:lang w:eastAsia="zh-CN"/>
              </w:rPr>
              <w:t>附加软件：</w:t>
            </w:r>
            <w:r w:rsidRPr="00C51B9B">
              <w:rPr>
                <w:rFonts w:eastAsia="SimSun" w:cs="Arial" w:hint="eastAsia"/>
                <w:b/>
                <w:lang w:eastAsia="zh-CN"/>
              </w:rPr>
              <w:t>是</w:t>
            </w:r>
            <w:r w:rsidRPr="00C51B9B">
              <w:rPr>
                <w:rFonts w:eastAsia="SimSun" w:cs="Arial" w:hint="eastAsia"/>
                <w:i/>
                <w:lang w:eastAsia="zh-CN"/>
              </w:rPr>
              <w:t>（请参阅</w:t>
            </w:r>
            <w:hyperlink w:anchor="Appendix1" w:history="1">
              <w:r w:rsidRPr="00C51B9B">
                <w:rPr>
                  <w:rStyle w:val="Hyperlink"/>
                  <w:rFonts w:eastAsia="SimSun" w:cs="Arial" w:hint="eastAsia"/>
                  <w:i/>
                  <w:lang w:eastAsia="zh-CN"/>
                </w:rPr>
                <w:t>附录</w:t>
              </w:r>
              <w:r w:rsidRPr="00C51B9B">
                <w:rPr>
                  <w:rStyle w:val="Hyperlink"/>
                  <w:rFonts w:eastAsia="SimSun" w:cs="Arial" w:hint="eastAsia"/>
                  <w:i/>
                  <w:lang w:eastAsia="zh-CN"/>
                </w:rPr>
                <w:t xml:space="preserve"> 1</w:t>
              </w:r>
            </w:hyperlink>
            <w:r w:rsidRPr="00C51B9B">
              <w:rPr>
                <w:rFonts w:eastAsia="SimSun" w:cs="Arial" w:hint="eastAsia"/>
                <w:i/>
                <w:lang w:eastAsia="zh-CN"/>
              </w:rPr>
              <w:t>）</w:t>
            </w:r>
          </w:p>
        </w:tc>
        <w:tc>
          <w:tcPr>
            <w:tcW w:w="2444" w:type="pct"/>
            <w:tcBorders>
              <w:top w:val="nil"/>
            </w:tcBorders>
          </w:tcPr>
          <w:p w14:paraId="1B800688" w14:textId="77777777" w:rsidR="009A4C7C" w:rsidRPr="00C51B9B" w:rsidRDefault="003B0799" w:rsidP="009A4C7C">
            <w:pPr>
              <w:pStyle w:val="PURLMSH"/>
              <w:rPr>
                <w:rFonts w:eastAsia="SimSun" w:cs="Arial"/>
                <w:lang w:eastAsia="zh-CN"/>
              </w:rPr>
            </w:pPr>
            <w:r w:rsidRPr="00C51B9B">
              <w:rPr>
                <w:rFonts w:eastAsia="SimSun" w:cs="Arial" w:hint="eastAsia"/>
                <w:lang w:eastAsia="zh-CN"/>
              </w:rPr>
              <w:t>有资格通过数据中心提供商的服务器享受软件服务：</w:t>
            </w:r>
            <w:r w:rsidRPr="00C51B9B">
              <w:rPr>
                <w:rFonts w:eastAsia="SimSun" w:cs="Arial" w:hint="eastAsia"/>
                <w:b/>
                <w:lang w:eastAsia="zh-CN"/>
              </w:rPr>
              <w:t>是</w:t>
            </w:r>
          </w:p>
        </w:tc>
      </w:tr>
      <w:tr w:rsidR="009A4C7C" w:rsidRPr="00EC331D" w14:paraId="1B80068B" w14:textId="77777777" w:rsidTr="0015145F">
        <w:tblPrEx>
          <w:tblBorders>
            <w:top w:val="none" w:sz="0" w:space="0" w:color="auto"/>
            <w:bottom w:val="none" w:sz="0" w:space="0" w:color="auto"/>
          </w:tblBorders>
        </w:tblPrEx>
        <w:tc>
          <w:tcPr>
            <w:tcW w:w="5000" w:type="pct"/>
            <w:gridSpan w:val="2"/>
            <w:shd w:val="clear" w:color="auto" w:fill="E5EEF7"/>
          </w:tcPr>
          <w:p w14:paraId="1B80068A"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9A4C7C" w:rsidRPr="00EC331D" w14:paraId="1B800690" w14:textId="77777777" w:rsidTr="0015145F">
        <w:tblPrEx>
          <w:tblBorders>
            <w:top w:val="none" w:sz="0" w:space="0" w:color="auto"/>
            <w:bottom w:val="none" w:sz="0" w:space="0" w:color="auto"/>
          </w:tblBorders>
        </w:tblPrEx>
        <w:tc>
          <w:tcPr>
            <w:tcW w:w="5000" w:type="pct"/>
            <w:gridSpan w:val="2"/>
          </w:tcPr>
          <w:p w14:paraId="1B80068C" w14:textId="77777777" w:rsidR="009A4C7C" w:rsidRPr="00EC331D" w:rsidRDefault="00BB41EF" w:rsidP="009A4C7C">
            <w:pPr>
              <w:pStyle w:val="PURBody"/>
              <w:rPr>
                <w:rFonts w:eastAsia="SimSun" w:cs="Arial"/>
                <w:lang w:eastAsia="zh-CN"/>
              </w:rPr>
            </w:pPr>
            <w:r w:rsidRPr="00EC331D">
              <w:rPr>
                <w:rFonts w:eastAsia="SimSun" w:cs="Arial" w:hint="eastAsia"/>
                <w:b/>
                <w:lang w:eastAsia="zh-CN"/>
              </w:rPr>
              <w:t>您需要：</w:t>
            </w:r>
          </w:p>
          <w:p w14:paraId="1B80068D" w14:textId="77777777" w:rsidR="009A4C7C" w:rsidRPr="00EC331D" w:rsidRDefault="009A4C7C" w:rsidP="00E82B58">
            <w:pPr>
              <w:pStyle w:val="PURBullet-Indented"/>
              <w:rPr>
                <w:rFonts w:eastAsia="SimSun" w:cs="Arial"/>
                <w:lang w:eastAsia="zh-CN"/>
              </w:rPr>
            </w:pPr>
            <w:r w:rsidRPr="00EC331D">
              <w:rPr>
                <w:rFonts w:eastAsia="SimSun" w:cs="Arial" w:hint="eastAsia"/>
                <w:lang w:eastAsia="zh-CN"/>
              </w:rPr>
              <w:t>Microsoft Dynamics CRM 2013 Essential SAL</w:t>
            </w:r>
            <w:r w:rsidRPr="00EC331D">
              <w:rPr>
                <w:rFonts w:eastAsia="SimSun" w:cs="Arial" w:hint="eastAsia"/>
                <w:lang w:eastAsia="zh-CN"/>
              </w:rPr>
              <w:t>，</w:t>
            </w:r>
            <w:r w:rsidRPr="00EC331D">
              <w:rPr>
                <w:rFonts w:eastAsia="SimSun" w:cs="Arial" w:hint="eastAsia"/>
                <w:b/>
                <w:lang w:eastAsia="zh-CN"/>
              </w:rPr>
              <w:t>或</w:t>
            </w:r>
          </w:p>
          <w:p w14:paraId="1B80068E" w14:textId="77777777" w:rsidR="00F5704B" w:rsidRPr="00EC331D" w:rsidRDefault="009A4C7C" w:rsidP="00E82B58">
            <w:pPr>
              <w:pStyle w:val="PURBullet-Indented"/>
              <w:rPr>
                <w:rFonts w:eastAsia="SimSun" w:cs="Arial"/>
                <w:lang w:eastAsia="zh-CN"/>
              </w:rPr>
            </w:pPr>
            <w:r w:rsidRPr="00EC331D">
              <w:rPr>
                <w:rFonts w:eastAsia="SimSun" w:cs="Arial" w:hint="eastAsia"/>
                <w:lang w:eastAsia="zh-CN"/>
              </w:rPr>
              <w:t>Microsoft Dynamics CRM 2013 Basic SAL</w:t>
            </w:r>
            <w:r w:rsidRPr="00EC331D">
              <w:rPr>
                <w:rFonts w:eastAsia="SimSun" w:cs="Arial" w:hint="eastAsia"/>
                <w:lang w:eastAsia="zh-CN"/>
              </w:rPr>
              <w:t>，</w:t>
            </w:r>
            <w:r w:rsidRPr="00EC331D">
              <w:rPr>
                <w:rFonts w:eastAsia="SimSun" w:cs="Arial" w:hint="eastAsia"/>
                <w:b/>
                <w:lang w:eastAsia="zh-CN"/>
              </w:rPr>
              <w:t>或</w:t>
            </w:r>
          </w:p>
          <w:p w14:paraId="1B80068F" w14:textId="77777777" w:rsidR="009A4C7C" w:rsidRPr="00EC331D" w:rsidRDefault="00F5704B" w:rsidP="00AF7E1F">
            <w:pPr>
              <w:pStyle w:val="PURBullet-Indented"/>
              <w:rPr>
                <w:rFonts w:eastAsia="SimSun" w:cs="Arial"/>
                <w:lang w:eastAsia="zh-CN"/>
              </w:rPr>
            </w:pPr>
            <w:r w:rsidRPr="00EC331D">
              <w:rPr>
                <w:rFonts w:eastAsia="SimSun" w:cs="Arial" w:hint="eastAsia"/>
                <w:lang w:eastAsia="zh-CN"/>
              </w:rPr>
              <w:t>Microsoft Dynamics CRM 2013 Professional SAL</w:t>
            </w:r>
          </w:p>
        </w:tc>
      </w:tr>
    </w:tbl>
    <w:p w14:paraId="1B800691" w14:textId="77777777" w:rsidR="009A4C7C" w:rsidRPr="00EC331D" w:rsidRDefault="009A4C7C" w:rsidP="0085206E">
      <w:pPr>
        <w:pStyle w:val="PURADDITIONALTERMSHEADERMB"/>
        <w:rPr>
          <w:rFonts w:eastAsia="SimSun" w:cs="Arial"/>
          <w:lang w:eastAsia="zh-CN"/>
        </w:rPr>
      </w:pPr>
      <w:r w:rsidRPr="00EC331D">
        <w:rPr>
          <w:rFonts w:eastAsia="SimSun" w:cs="Arial" w:hint="eastAsia"/>
          <w:lang w:eastAsia="zh-CN"/>
        </w:rPr>
        <w:t>附加条款：</w:t>
      </w:r>
    </w:p>
    <w:p w14:paraId="1B800694"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对于通过</w:t>
      </w:r>
      <w:r w:rsidRPr="00EC331D">
        <w:rPr>
          <w:rFonts w:eastAsia="SimSun" w:cs="Arial" w:hint="eastAsia"/>
          <w:lang w:eastAsia="zh-CN"/>
        </w:rPr>
        <w:t xml:space="preserve"> Microsoft Dynamics CRM 2013 </w:t>
      </w:r>
      <w:r w:rsidRPr="00EC331D">
        <w:rPr>
          <w:rFonts w:eastAsia="SimSun" w:cs="Arial" w:hint="eastAsia"/>
          <w:lang w:eastAsia="zh-CN"/>
        </w:rPr>
        <w:t>客户端以外的任何应用程序</w:t>
      </w:r>
      <w:r w:rsidRPr="00EC331D">
        <w:rPr>
          <w:rFonts w:eastAsia="SimSun" w:cs="Arial" w:hint="eastAsia"/>
          <w:lang w:eastAsia="zh-CN"/>
        </w:rPr>
        <w:t>/</w:t>
      </w:r>
      <w:r w:rsidRPr="00EC331D">
        <w:rPr>
          <w:rFonts w:eastAsia="SimSun" w:cs="Arial" w:hint="eastAsia"/>
          <w:lang w:eastAsia="zh-CN"/>
        </w:rPr>
        <w:t>图形用户界面</w:t>
      </w:r>
      <w:r w:rsidRPr="00EC331D">
        <w:rPr>
          <w:rFonts w:eastAsia="SimSun" w:cs="Arial" w:hint="eastAsia"/>
          <w:lang w:eastAsia="zh-CN"/>
        </w:rPr>
        <w:t xml:space="preserve"> (GUI) </w:t>
      </w:r>
      <w:r w:rsidRPr="00EC331D">
        <w:rPr>
          <w:rFonts w:eastAsia="SimSun" w:cs="Arial" w:hint="eastAsia"/>
          <w:lang w:eastAsia="zh-CN"/>
        </w:rPr>
        <w:t>访问</w:t>
      </w:r>
      <w:r w:rsidRPr="00EC331D">
        <w:rPr>
          <w:rFonts w:eastAsia="SimSun" w:cs="Arial" w:hint="eastAsia"/>
          <w:lang w:eastAsia="zh-CN"/>
        </w:rPr>
        <w:t xml:space="preserve"> Microsoft Dynamics CRM 2013 </w:t>
      </w:r>
      <w:r w:rsidRPr="00EC331D">
        <w:rPr>
          <w:rFonts w:eastAsia="SimSun" w:cs="Arial" w:hint="eastAsia"/>
          <w:lang w:eastAsia="zh-CN"/>
        </w:rPr>
        <w:t>的外部用户，您不必为其获取</w:t>
      </w:r>
      <w:r w:rsidRPr="00EC331D">
        <w:rPr>
          <w:rFonts w:eastAsia="SimSun" w:cs="Arial" w:hint="eastAsia"/>
          <w:lang w:eastAsia="zh-CN"/>
        </w:rPr>
        <w:t xml:space="preserve"> SAL</w:t>
      </w:r>
      <w:r w:rsidRPr="00EC331D">
        <w:rPr>
          <w:rFonts w:eastAsia="SimSun" w:cs="Arial" w:hint="eastAsia"/>
          <w:lang w:eastAsia="zh-CN"/>
        </w:rPr>
        <w:t>。“外部用户”指除以下用户之外的任何用户：</w:t>
      </w:r>
      <w:r w:rsidRPr="00EC331D">
        <w:rPr>
          <w:rFonts w:eastAsia="SimSun" w:cs="Arial" w:hint="eastAsia"/>
          <w:lang w:eastAsia="zh-CN"/>
        </w:rPr>
        <w:t xml:space="preserve">(i) </w:t>
      </w:r>
      <w:r w:rsidRPr="00EC331D">
        <w:rPr>
          <w:rFonts w:eastAsia="SimSun" w:cs="Arial" w:hint="eastAsia"/>
          <w:lang w:eastAsia="zh-CN"/>
        </w:rPr>
        <w:t>客户的或客户关联公司的员工；</w:t>
      </w:r>
      <w:r w:rsidRPr="00EC331D">
        <w:rPr>
          <w:rFonts w:eastAsia="SimSun" w:cs="Arial" w:hint="eastAsia"/>
          <w:lang w:eastAsia="zh-CN"/>
        </w:rPr>
        <w:t xml:space="preserve">(ii) </w:t>
      </w:r>
      <w:r w:rsidRPr="00EC331D">
        <w:rPr>
          <w:rFonts w:eastAsia="SimSun" w:cs="Arial" w:hint="eastAsia"/>
          <w:lang w:eastAsia="zh-CN"/>
        </w:rPr>
        <w:t>客户的或客户关联公司的现场承包商或代理商。</w:t>
      </w:r>
    </w:p>
    <w:p w14:paraId="1B800695" w14:textId="77777777" w:rsidR="000944DC" w:rsidRPr="00EC331D" w:rsidRDefault="009A4C7C" w:rsidP="009A4C7C">
      <w:pPr>
        <w:pStyle w:val="PURBody-Indented"/>
        <w:rPr>
          <w:rFonts w:eastAsia="SimSun" w:cs="Arial"/>
          <w:lang w:eastAsia="zh-CN"/>
        </w:rPr>
      </w:pPr>
      <w:r w:rsidRPr="00EC331D">
        <w:rPr>
          <w:rFonts w:eastAsia="SimSun" w:cs="Arial" w:hint="eastAsia"/>
          <w:b/>
          <w:lang w:eastAsia="zh-CN"/>
        </w:rPr>
        <w:t>Microsoft Dynamics CRM 2013 Essential SAL</w:t>
      </w:r>
      <w:r w:rsidRPr="00EC331D">
        <w:rPr>
          <w:rFonts w:eastAsia="SimSun" w:cs="Arial" w:hint="eastAsia"/>
          <w:b/>
          <w:lang w:eastAsia="zh-CN"/>
        </w:rPr>
        <w:t>：</w:t>
      </w:r>
      <w:r w:rsidRPr="00EC331D">
        <w:rPr>
          <w:rFonts w:eastAsia="SimSun" w:cs="Arial" w:hint="eastAsia"/>
          <w:iCs/>
          <w:color w:val="000000"/>
          <w:szCs w:val="18"/>
          <w:lang w:eastAsia="zh-CN"/>
        </w:rPr>
        <w:t xml:space="preserve"> </w:t>
      </w:r>
      <w:r w:rsidRPr="00EC331D">
        <w:rPr>
          <w:rFonts w:eastAsia="SimSun" w:cs="Arial" w:hint="eastAsia"/>
          <w:lang w:eastAsia="zh-CN"/>
        </w:rPr>
        <w:t>允许对</w:t>
      </w:r>
      <w:r w:rsidRPr="00EC331D">
        <w:rPr>
          <w:rFonts w:eastAsia="SimSun" w:cs="Arial" w:hint="eastAsia"/>
          <w:lang w:eastAsia="zh-CN"/>
        </w:rPr>
        <w:t xml:space="preserve"> Microsoft Dynamics CRM 2013 Service Provider </w:t>
      </w:r>
      <w:r w:rsidRPr="00EC331D">
        <w:rPr>
          <w:rFonts w:eastAsia="SimSun" w:cs="Arial" w:hint="eastAsia"/>
          <w:lang w:eastAsia="zh-CN"/>
        </w:rPr>
        <w:t>进行“</w:t>
      </w:r>
      <w:r w:rsidRPr="00EC331D">
        <w:rPr>
          <w:rFonts w:eastAsia="SimSun" w:cs="Arial" w:hint="eastAsia"/>
          <w:lang w:eastAsia="zh-CN"/>
        </w:rPr>
        <w:t xml:space="preserve">Essential </w:t>
      </w:r>
      <w:r w:rsidRPr="00EC331D">
        <w:rPr>
          <w:rFonts w:eastAsia="SimSun" w:cs="Arial" w:hint="eastAsia"/>
          <w:lang w:eastAsia="zh-CN"/>
        </w:rPr>
        <w:t>使用”访问。</w:t>
      </w:r>
    </w:p>
    <w:p w14:paraId="1B800696" w14:textId="77777777" w:rsidR="009A4C7C" w:rsidRPr="00EC331D" w:rsidRDefault="009A4C7C" w:rsidP="009A4C7C">
      <w:pPr>
        <w:pStyle w:val="PURBody-Indented"/>
        <w:rPr>
          <w:rFonts w:eastAsia="SimSun" w:cs="Arial"/>
          <w:lang w:eastAsia="zh-CN"/>
        </w:rPr>
      </w:pPr>
      <w:r w:rsidRPr="00EC331D">
        <w:rPr>
          <w:rFonts w:eastAsia="SimSun" w:cs="Arial" w:hint="eastAsia"/>
          <w:b/>
          <w:lang w:eastAsia="zh-CN"/>
        </w:rPr>
        <w:t>Microsoft Dynamics CRM 2013 Basic SAL</w:t>
      </w:r>
      <w:r w:rsidRPr="00EC331D">
        <w:rPr>
          <w:rFonts w:eastAsia="SimSun" w:cs="Arial" w:hint="eastAsia"/>
          <w:b/>
          <w:lang w:eastAsia="zh-CN"/>
        </w:rPr>
        <w:t>：</w:t>
      </w:r>
      <w:r w:rsidRPr="00EC331D">
        <w:rPr>
          <w:rFonts w:eastAsia="SimSun" w:cs="Arial" w:hint="eastAsia"/>
          <w:iCs/>
          <w:lang w:eastAsia="zh-CN"/>
        </w:rPr>
        <w:t>允许对</w:t>
      </w:r>
      <w:r w:rsidRPr="00EC331D">
        <w:rPr>
          <w:rFonts w:eastAsia="SimSun" w:cs="Arial" w:hint="eastAsia"/>
          <w:iCs/>
          <w:lang w:eastAsia="zh-CN"/>
        </w:rPr>
        <w:t xml:space="preserve"> Microsoft Dynamics CRM 2013 Service Provider </w:t>
      </w:r>
      <w:r w:rsidRPr="00EC331D">
        <w:rPr>
          <w:rFonts w:eastAsia="SimSun" w:cs="Arial" w:hint="eastAsia"/>
          <w:iCs/>
          <w:lang w:eastAsia="zh-CN"/>
        </w:rPr>
        <w:t>进行“</w:t>
      </w:r>
      <w:r w:rsidRPr="00EC331D">
        <w:rPr>
          <w:rFonts w:eastAsia="SimSun" w:cs="Arial" w:hint="eastAsia"/>
          <w:iCs/>
          <w:lang w:eastAsia="zh-CN"/>
        </w:rPr>
        <w:t xml:space="preserve">Basic </w:t>
      </w:r>
      <w:r w:rsidRPr="00EC331D">
        <w:rPr>
          <w:rFonts w:eastAsia="SimSun" w:cs="Arial" w:hint="eastAsia"/>
          <w:iCs/>
          <w:lang w:eastAsia="zh-CN"/>
        </w:rPr>
        <w:t>使用”访问。</w:t>
      </w:r>
    </w:p>
    <w:p w14:paraId="1B800697" w14:textId="77777777" w:rsidR="00366E49" w:rsidRPr="00EC331D" w:rsidRDefault="00F5704B" w:rsidP="00366E49">
      <w:pPr>
        <w:pStyle w:val="PURBody-Indented"/>
        <w:rPr>
          <w:rFonts w:eastAsia="SimSun" w:cs="Arial"/>
          <w:lang w:eastAsia="zh-CN"/>
        </w:rPr>
      </w:pPr>
      <w:r w:rsidRPr="00EC331D">
        <w:rPr>
          <w:rFonts w:eastAsia="SimSun" w:cs="Arial" w:hint="eastAsia"/>
          <w:b/>
          <w:lang w:eastAsia="zh-CN"/>
        </w:rPr>
        <w:t>Microsoft Dynamics CRM 2013 Professional SAL</w:t>
      </w:r>
      <w:r w:rsidRPr="00EC331D">
        <w:rPr>
          <w:rFonts w:eastAsia="SimSun" w:cs="Arial" w:hint="eastAsia"/>
          <w:b/>
          <w:lang w:eastAsia="zh-CN"/>
        </w:rPr>
        <w:t>：</w:t>
      </w:r>
      <w:r w:rsidRPr="00EC331D">
        <w:rPr>
          <w:rFonts w:eastAsia="SimSun" w:cs="Arial" w:hint="eastAsia"/>
          <w:lang w:eastAsia="zh-CN"/>
        </w:rPr>
        <w:t>允许对</w:t>
      </w:r>
      <w:r w:rsidRPr="00EC331D">
        <w:rPr>
          <w:rFonts w:eastAsia="SimSun" w:cs="Arial" w:hint="eastAsia"/>
          <w:lang w:eastAsia="zh-CN"/>
        </w:rPr>
        <w:t xml:space="preserve"> Microsoft Dynamics CRM 2013 Service Provider </w:t>
      </w:r>
      <w:r w:rsidRPr="00EC331D">
        <w:rPr>
          <w:rFonts w:eastAsia="SimSun" w:cs="Arial" w:hint="eastAsia"/>
          <w:lang w:eastAsia="zh-CN"/>
        </w:rPr>
        <w:t>进行“</w:t>
      </w:r>
      <w:r w:rsidRPr="00EC331D">
        <w:rPr>
          <w:rFonts w:eastAsia="SimSun" w:cs="Arial" w:hint="eastAsia"/>
          <w:lang w:eastAsia="zh-CN"/>
        </w:rPr>
        <w:t xml:space="preserve">Professional </w:t>
      </w:r>
      <w:r w:rsidRPr="00EC331D">
        <w:rPr>
          <w:rFonts w:eastAsia="SimSun" w:cs="Arial" w:hint="eastAsia"/>
          <w:lang w:eastAsia="zh-CN"/>
        </w:rPr>
        <w:t>使用”访问。</w:t>
      </w:r>
    </w:p>
    <w:p w14:paraId="1B800698" w14:textId="77777777" w:rsidR="00893CE7" w:rsidRPr="00EC331D" w:rsidRDefault="00BC2F8A" w:rsidP="00CD6E9D">
      <w:pPr>
        <w:pStyle w:val="PURBody-Indented"/>
        <w:keepLines/>
        <w:ind w:left="274"/>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699" w14:textId="77777777" w:rsidR="009A4C7C" w:rsidRPr="00EC331D" w:rsidRDefault="009A4C7C" w:rsidP="009A4C7C">
      <w:pPr>
        <w:pStyle w:val="PURProductName"/>
        <w:rPr>
          <w:rFonts w:eastAsia="SimSun" w:cs="Arial"/>
          <w:lang w:eastAsia="zh-CN"/>
        </w:rPr>
      </w:pPr>
      <w:bookmarkStart w:id="488" w:name="_Toc299519127"/>
      <w:bookmarkStart w:id="489" w:name="_Toc299531559"/>
      <w:bookmarkStart w:id="490" w:name="_Toc299531883"/>
      <w:bookmarkStart w:id="491" w:name="_Toc299957166"/>
      <w:bookmarkStart w:id="492" w:name="_Toc346536867"/>
      <w:bookmarkStart w:id="493" w:name="_Toc346895318"/>
      <w:bookmarkStart w:id="494" w:name="_Toc339280331"/>
      <w:bookmarkStart w:id="495" w:name="_Toc339280474"/>
      <w:bookmarkStart w:id="496" w:name="_Toc363552804"/>
      <w:bookmarkStart w:id="497" w:name="_Toc363552867"/>
      <w:bookmarkStart w:id="498" w:name="_Toc378682166"/>
      <w:bookmarkStart w:id="499" w:name="_Toc378682268"/>
      <w:bookmarkStart w:id="500" w:name="_Toc371268280"/>
      <w:bookmarkStart w:id="501" w:name="_Toc371268346"/>
      <w:bookmarkStart w:id="502" w:name="_Toc381959881"/>
      <w:bookmarkStart w:id="503" w:name="_Toc381959922"/>
      <w:r w:rsidRPr="00EC331D">
        <w:rPr>
          <w:rFonts w:eastAsia="SimSun" w:cs="Arial" w:hint="eastAsia"/>
          <w:lang w:eastAsia="zh-CN"/>
        </w:rPr>
        <w:t xml:space="preserve">Microsoft Dynamics GP </w:t>
      </w:r>
      <w:bookmarkEnd w:id="488"/>
      <w:bookmarkEnd w:id="489"/>
      <w:bookmarkEnd w:id="490"/>
      <w:bookmarkEnd w:id="491"/>
      <w:r w:rsidRPr="00EC331D">
        <w:rPr>
          <w:rFonts w:eastAsia="SimSun" w:cs="Arial" w:hint="eastAsia"/>
          <w:lang w:eastAsia="zh-CN"/>
        </w:rPr>
        <w:t>2013</w:t>
      </w:r>
      <w:bookmarkEnd w:id="492"/>
      <w:bookmarkEnd w:id="493"/>
      <w:bookmarkEnd w:id="494"/>
      <w:bookmarkEnd w:id="495"/>
      <w:bookmarkEnd w:id="496"/>
      <w:bookmarkEnd w:id="497"/>
      <w:bookmarkEnd w:id="498"/>
      <w:bookmarkEnd w:id="499"/>
      <w:bookmarkEnd w:id="500"/>
      <w:bookmarkEnd w:id="501"/>
      <w:bookmarkEnd w:id="502"/>
      <w:bookmarkEnd w:id="503"/>
      <w:r w:rsidRPr="00EC331D">
        <w:rPr>
          <w:rFonts w:eastAsia="SimSun" w:cs="Arial" w:hint="eastAsia"/>
          <w:lang w:eastAsia="zh-CN"/>
        </w:rPr>
        <w:fldChar w:fldCharType="begin"/>
      </w:r>
      <w:r w:rsidRPr="00EC331D">
        <w:rPr>
          <w:rFonts w:eastAsia="SimSun" w:cs="Arial" w:hint="eastAsia"/>
          <w:lang w:eastAsia="zh-CN"/>
        </w:rPr>
        <w:instrText>XE "Microsoft Dynamics GP 2013"</w:instrText>
      </w:r>
      <w:r w:rsidRPr="00EC331D">
        <w:rPr>
          <w:rFonts w:eastAsia="SimSun" w:cs="Arial" w:hint="eastAsia"/>
          <w:lang w:eastAsia="zh-CN"/>
        </w:rPr>
        <w:fldChar w:fldCharType="end"/>
      </w:r>
    </w:p>
    <w:p w14:paraId="1B80069A"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114"/>
        <w:gridCol w:w="5179"/>
      </w:tblGrid>
      <w:tr w:rsidR="00831C1F" w:rsidRPr="00EC331D" w14:paraId="1B80069D" w14:textId="77777777" w:rsidTr="0015145F">
        <w:tc>
          <w:tcPr>
            <w:tcW w:w="2555" w:type="pct"/>
            <w:gridSpan w:val="2"/>
            <w:tcBorders>
              <w:top w:val="single" w:sz="4" w:space="0" w:color="auto"/>
              <w:bottom w:val="nil"/>
            </w:tcBorders>
          </w:tcPr>
          <w:p w14:paraId="1B80069B" w14:textId="77777777" w:rsidR="00831C1F" w:rsidRPr="00C51B9B" w:rsidRDefault="00831C1F" w:rsidP="00831C1F">
            <w:pPr>
              <w:pStyle w:val="PURLMSH"/>
              <w:rPr>
                <w:rFonts w:eastAsia="SimSun" w:cs="Arial"/>
                <w:lang w:eastAsia="zh-CN"/>
              </w:rPr>
            </w:pPr>
            <w:r w:rsidRPr="00C51B9B">
              <w:rPr>
                <w:rFonts w:eastAsia="SimSun" w:cs="Arial" w:hint="eastAsia"/>
                <w:lang w:eastAsia="zh-CN"/>
              </w:rPr>
              <w:t xml:space="preserve">SAL </w:t>
            </w:r>
            <w:r w:rsidRPr="00C51B9B">
              <w:rPr>
                <w:rFonts w:eastAsia="SimSun" w:cs="Arial" w:hint="eastAsia"/>
                <w:lang w:eastAsia="zh-CN"/>
              </w:rPr>
              <w:t>一般条款的适用部分：</w:t>
            </w:r>
            <w:hyperlink w:anchor="SALTerms_Server" w:history="1">
              <w:r w:rsidRPr="00C51B9B">
                <w:rPr>
                  <w:rStyle w:val="Hyperlink"/>
                  <w:rFonts w:eastAsia="SimSun" w:cs="Arial" w:hint="eastAsia"/>
                  <w:lang w:eastAsia="zh-CN"/>
                </w:rPr>
                <w:t>服务器软件</w:t>
              </w:r>
            </w:hyperlink>
          </w:p>
        </w:tc>
        <w:tc>
          <w:tcPr>
            <w:tcW w:w="2445" w:type="pct"/>
            <w:tcBorders>
              <w:top w:val="single" w:sz="4" w:space="0" w:color="auto"/>
              <w:bottom w:val="nil"/>
            </w:tcBorders>
          </w:tcPr>
          <w:p w14:paraId="1B80069C" w14:textId="77777777" w:rsidR="00831C1F" w:rsidRPr="00C51B9B" w:rsidRDefault="004F154D" w:rsidP="00831C1F">
            <w:pPr>
              <w:pStyle w:val="PURLMSH"/>
              <w:rPr>
                <w:rFonts w:eastAsia="SimSun" w:cs="Arial"/>
                <w:lang w:eastAsia="zh-CN"/>
              </w:rPr>
            </w:pPr>
            <w:r w:rsidRPr="00C51B9B">
              <w:rPr>
                <w:rFonts w:eastAsia="SimSun" w:cs="Arial" w:hint="eastAsia"/>
                <w:lang w:eastAsia="zh-CN"/>
              </w:rPr>
              <w:t>请参阅适用声明：</w:t>
            </w:r>
            <w:r w:rsidRPr="00C51B9B">
              <w:rPr>
                <w:rFonts w:eastAsia="SimSun" w:cs="Arial" w:hint="eastAsia"/>
                <w:b/>
                <w:lang w:eastAsia="zh-CN"/>
              </w:rPr>
              <w:t>否</w:t>
            </w:r>
          </w:p>
        </w:tc>
      </w:tr>
      <w:tr w:rsidR="009A4C7C" w:rsidRPr="00EC331D" w14:paraId="1B8006A0" w14:textId="77777777" w:rsidTr="0015145F">
        <w:tc>
          <w:tcPr>
            <w:tcW w:w="2555" w:type="pct"/>
            <w:gridSpan w:val="2"/>
            <w:tcBorders>
              <w:top w:val="nil"/>
            </w:tcBorders>
          </w:tcPr>
          <w:p w14:paraId="1B80069E" w14:textId="77777777" w:rsidR="009A4C7C" w:rsidRPr="00C51B9B" w:rsidRDefault="006B55FB" w:rsidP="009A4C7C">
            <w:pPr>
              <w:pStyle w:val="PURLMSH"/>
              <w:rPr>
                <w:rFonts w:eastAsia="SimSun" w:cs="Arial"/>
                <w:lang w:eastAsia="zh-CN"/>
              </w:rPr>
            </w:pPr>
            <w:r w:rsidRPr="00C51B9B">
              <w:rPr>
                <w:rFonts w:eastAsia="SimSun" w:cs="Arial" w:hint="eastAsia"/>
                <w:lang w:eastAsia="zh-CN"/>
              </w:rPr>
              <w:t>客户端</w:t>
            </w:r>
            <w:r w:rsidRPr="00C51B9B">
              <w:rPr>
                <w:rFonts w:eastAsia="SimSun" w:cs="Arial" w:hint="eastAsia"/>
                <w:lang w:eastAsia="zh-CN"/>
              </w:rPr>
              <w:t>/</w:t>
            </w:r>
            <w:r w:rsidRPr="00C51B9B">
              <w:rPr>
                <w:rFonts w:eastAsia="SimSun" w:cs="Arial" w:hint="eastAsia"/>
                <w:lang w:eastAsia="zh-CN"/>
              </w:rPr>
              <w:t>附加软件：</w:t>
            </w:r>
            <w:r w:rsidRPr="00C51B9B">
              <w:rPr>
                <w:rFonts w:eastAsia="SimSun" w:cs="Arial" w:hint="eastAsia"/>
                <w:b/>
                <w:lang w:eastAsia="zh-CN"/>
              </w:rPr>
              <w:t>是</w:t>
            </w:r>
            <w:r w:rsidRPr="00C51B9B">
              <w:rPr>
                <w:rFonts w:eastAsia="SimSun" w:cs="Arial" w:hint="eastAsia"/>
                <w:i/>
                <w:lang w:eastAsia="zh-CN"/>
              </w:rPr>
              <w:t>（请参阅</w:t>
            </w:r>
            <w:hyperlink w:anchor="Appendix1" w:history="1">
              <w:r w:rsidRPr="00C51B9B">
                <w:rPr>
                  <w:rStyle w:val="Hyperlink"/>
                  <w:rFonts w:eastAsia="SimSun" w:cs="Arial" w:hint="eastAsia"/>
                  <w:i/>
                  <w:lang w:eastAsia="zh-CN"/>
                </w:rPr>
                <w:t>附录</w:t>
              </w:r>
              <w:r w:rsidRPr="00C51B9B">
                <w:rPr>
                  <w:rStyle w:val="Hyperlink"/>
                  <w:rFonts w:eastAsia="SimSun" w:cs="Arial" w:hint="eastAsia"/>
                  <w:i/>
                  <w:lang w:eastAsia="zh-CN"/>
                </w:rPr>
                <w:t xml:space="preserve"> 1</w:t>
              </w:r>
            </w:hyperlink>
            <w:r w:rsidRPr="00C51B9B">
              <w:rPr>
                <w:rFonts w:eastAsia="SimSun" w:cs="Arial" w:hint="eastAsia"/>
                <w:i/>
                <w:lang w:eastAsia="zh-CN"/>
              </w:rPr>
              <w:t>）</w:t>
            </w:r>
          </w:p>
        </w:tc>
        <w:tc>
          <w:tcPr>
            <w:tcW w:w="2445" w:type="pct"/>
            <w:tcBorders>
              <w:top w:val="nil"/>
            </w:tcBorders>
          </w:tcPr>
          <w:p w14:paraId="1B80069F" w14:textId="77777777" w:rsidR="009A4C7C" w:rsidRPr="00C51B9B" w:rsidRDefault="003B0799" w:rsidP="009A4C7C">
            <w:pPr>
              <w:pStyle w:val="PURLMSH"/>
              <w:rPr>
                <w:rFonts w:eastAsia="SimSun" w:cs="Arial"/>
                <w:lang w:eastAsia="zh-CN"/>
              </w:rPr>
            </w:pPr>
            <w:r w:rsidRPr="00C51B9B">
              <w:rPr>
                <w:rFonts w:eastAsia="SimSun" w:cs="Arial" w:hint="eastAsia"/>
                <w:lang w:eastAsia="zh-CN"/>
              </w:rPr>
              <w:t>有资格通过数据中心提供商的服务器享受软件服务：</w:t>
            </w:r>
            <w:r w:rsidRPr="00C51B9B">
              <w:rPr>
                <w:rFonts w:eastAsia="SimSun" w:cs="Arial" w:hint="eastAsia"/>
                <w:b/>
                <w:lang w:eastAsia="zh-CN"/>
              </w:rPr>
              <w:t>是</w:t>
            </w:r>
          </w:p>
        </w:tc>
      </w:tr>
      <w:tr w:rsidR="009A4C7C" w:rsidRPr="00EC331D" w14:paraId="1B8006A2" w14:textId="77777777" w:rsidTr="00683649">
        <w:tblPrEx>
          <w:tblBorders>
            <w:top w:val="none" w:sz="0" w:space="0" w:color="auto"/>
            <w:bottom w:val="none" w:sz="0" w:space="0" w:color="auto"/>
          </w:tblBorders>
        </w:tblPrEx>
        <w:tc>
          <w:tcPr>
            <w:tcW w:w="5000" w:type="pct"/>
            <w:gridSpan w:val="3"/>
            <w:shd w:val="clear" w:color="auto" w:fill="E5EEF7"/>
          </w:tcPr>
          <w:p w14:paraId="1B8006A1"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96689C" w:rsidRPr="00EC331D" w14:paraId="1B8006A9" w14:textId="77777777" w:rsidTr="00683649">
        <w:tblPrEx>
          <w:tblBorders>
            <w:top w:val="none" w:sz="0" w:space="0" w:color="auto"/>
            <w:bottom w:val="none" w:sz="0" w:space="0" w:color="auto"/>
          </w:tblBorders>
        </w:tblPrEx>
        <w:tc>
          <w:tcPr>
            <w:tcW w:w="2501" w:type="pct"/>
          </w:tcPr>
          <w:p w14:paraId="1B8006A3" w14:textId="77777777" w:rsidR="0096689C" w:rsidRPr="00EC331D" w:rsidRDefault="0096689C" w:rsidP="009A48FC">
            <w:pPr>
              <w:pStyle w:val="PURBody"/>
              <w:rPr>
                <w:rFonts w:eastAsia="SimSun" w:cs="Arial"/>
                <w:lang w:eastAsia="zh-CN"/>
              </w:rPr>
            </w:pPr>
            <w:r w:rsidRPr="00EC331D">
              <w:rPr>
                <w:rFonts w:eastAsia="SimSun" w:cs="Arial" w:hint="eastAsia"/>
                <w:b/>
                <w:lang w:eastAsia="zh-CN"/>
              </w:rPr>
              <w:t>您需要：</w:t>
            </w:r>
          </w:p>
          <w:p w14:paraId="1B8006A4" w14:textId="77777777" w:rsidR="0096689C" w:rsidRPr="00EC331D" w:rsidRDefault="0096689C" w:rsidP="0096689C">
            <w:pPr>
              <w:pStyle w:val="PURBullet-Indented"/>
              <w:ind w:left="1026"/>
              <w:rPr>
                <w:rFonts w:eastAsia="SimSun" w:cs="Arial"/>
                <w:lang w:eastAsia="zh-CN"/>
              </w:rPr>
            </w:pPr>
            <w:r w:rsidRPr="00EC331D">
              <w:rPr>
                <w:rFonts w:eastAsia="SimSun" w:cs="Arial" w:hint="eastAsia"/>
                <w:lang w:eastAsia="zh-CN"/>
              </w:rPr>
              <w:t xml:space="preserve">Dynamics GP 2013 </w:t>
            </w:r>
            <w:r w:rsidRPr="00EC331D">
              <w:rPr>
                <w:rFonts w:eastAsia="SimSun" w:cs="Arial" w:hint="eastAsia"/>
                <w:lang w:eastAsia="zh-CN"/>
              </w:rPr>
              <w:t>完整用户</w:t>
            </w:r>
            <w:r w:rsidRPr="00EC331D">
              <w:rPr>
                <w:rFonts w:eastAsia="SimSun" w:cs="Arial" w:hint="eastAsia"/>
                <w:lang w:eastAsia="zh-CN"/>
              </w:rPr>
              <w:t xml:space="preserve"> SAL</w:t>
            </w:r>
            <w:r w:rsidRPr="00EC331D">
              <w:rPr>
                <w:rFonts w:eastAsia="SimSun" w:cs="Arial" w:hint="eastAsia"/>
                <w:lang w:eastAsia="zh-CN"/>
              </w:rPr>
              <w:t>，</w:t>
            </w:r>
            <w:r w:rsidRPr="00EC331D">
              <w:rPr>
                <w:rFonts w:eastAsia="SimSun" w:cs="Arial" w:hint="eastAsia"/>
                <w:b/>
                <w:lang w:eastAsia="zh-CN"/>
              </w:rPr>
              <w:t>或</w:t>
            </w:r>
          </w:p>
          <w:p w14:paraId="1B8006A5" w14:textId="77777777" w:rsidR="006659BE" w:rsidRPr="00EC331D" w:rsidRDefault="006659BE" w:rsidP="0096689C">
            <w:pPr>
              <w:pStyle w:val="PURBullet-Indented"/>
              <w:ind w:left="1026"/>
              <w:rPr>
                <w:rFonts w:eastAsia="SimSun" w:cs="Arial"/>
                <w:lang w:eastAsia="zh-CN"/>
              </w:rPr>
            </w:pPr>
            <w:r w:rsidRPr="00EC331D">
              <w:rPr>
                <w:rFonts w:eastAsia="SimSun" w:cs="Arial" w:hint="eastAsia"/>
                <w:lang w:eastAsia="zh-CN"/>
              </w:rPr>
              <w:t xml:space="preserve">Dynamics GP 2013 </w:t>
            </w:r>
            <w:r w:rsidRPr="00EC331D">
              <w:rPr>
                <w:rFonts w:eastAsia="SimSun" w:cs="Arial" w:hint="eastAsia"/>
                <w:lang w:eastAsia="zh-CN"/>
              </w:rPr>
              <w:t>标准用户</w:t>
            </w:r>
            <w:r w:rsidRPr="00EC331D">
              <w:rPr>
                <w:rFonts w:eastAsia="SimSun" w:cs="Arial" w:hint="eastAsia"/>
                <w:lang w:eastAsia="zh-CN"/>
              </w:rPr>
              <w:t xml:space="preserve"> SAL</w:t>
            </w:r>
            <w:r w:rsidRPr="00EC331D">
              <w:rPr>
                <w:rFonts w:eastAsia="SimSun" w:cs="Arial" w:hint="eastAsia"/>
                <w:lang w:eastAsia="zh-CN"/>
              </w:rPr>
              <w:t>，</w:t>
            </w:r>
            <w:r w:rsidRPr="00EC331D">
              <w:rPr>
                <w:rFonts w:eastAsia="SimSun" w:cs="Arial" w:hint="eastAsia"/>
                <w:b/>
                <w:lang w:eastAsia="zh-CN"/>
              </w:rPr>
              <w:t>或</w:t>
            </w:r>
          </w:p>
          <w:p w14:paraId="1B8006A6" w14:textId="77777777" w:rsidR="0096689C" w:rsidRPr="00EC331D" w:rsidRDefault="0096689C" w:rsidP="00450118">
            <w:pPr>
              <w:pStyle w:val="PURBullet-Indented"/>
              <w:ind w:left="1026"/>
              <w:rPr>
                <w:rFonts w:eastAsia="SimSun" w:cs="Arial"/>
                <w:lang w:eastAsia="zh-CN"/>
              </w:rPr>
            </w:pPr>
            <w:r w:rsidRPr="00EC331D">
              <w:rPr>
                <w:rFonts w:eastAsia="SimSun" w:cs="Arial" w:hint="eastAsia"/>
                <w:lang w:eastAsia="zh-CN"/>
              </w:rPr>
              <w:t xml:space="preserve">Dynamics GP 2013 </w:t>
            </w:r>
            <w:r w:rsidRPr="00EC331D">
              <w:rPr>
                <w:rFonts w:eastAsia="SimSun" w:cs="Arial" w:hint="eastAsia"/>
                <w:lang w:eastAsia="zh-CN"/>
              </w:rPr>
              <w:t>受限用户</w:t>
            </w:r>
            <w:r w:rsidRPr="00EC331D">
              <w:rPr>
                <w:rFonts w:eastAsia="SimSun" w:cs="Arial" w:hint="eastAsia"/>
                <w:lang w:eastAsia="zh-CN"/>
              </w:rPr>
              <w:t xml:space="preserve"> SAL</w:t>
            </w:r>
          </w:p>
        </w:tc>
        <w:tc>
          <w:tcPr>
            <w:tcW w:w="2499" w:type="pct"/>
            <w:gridSpan w:val="2"/>
          </w:tcPr>
          <w:p w14:paraId="1B8006A7" w14:textId="77777777" w:rsidR="0096689C" w:rsidRPr="00EC331D" w:rsidRDefault="0096689C" w:rsidP="009A48FC">
            <w:pPr>
              <w:pStyle w:val="PURBlueStrong-Indented"/>
              <w:rPr>
                <w:rFonts w:eastAsia="SimSun" w:cs="Arial"/>
                <w:lang w:eastAsia="zh-CN"/>
              </w:rPr>
            </w:pPr>
          </w:p>
          <w:p w14:paraId="1B8006A8" w14:textId="77777777" w:rsidR="0096689C" w:rsidRPr="00EC331D" w:rsidRDefault="0096689C" w:rsidP="00830DCA">
            <w:pPr>
              <w:pStyle w:val="PURBullet-Indented"/>
              <w:numPr>
                <w:ilvl w:val="0"/>
                <w:numId w:val="0"/>
              </w:numPr>
              <w:ind w:left="810"/>
              <w:rPr>
                <w:rFonts w:eastAsia="SimSun" w:cs="Arial"/>
                <w:bCs/>
                <w:lang w:eastAsia="zh-CN"/>
              </w:rPr>
            </w:pPr>
          </w:p>
        </w:tc>
      </w:tr>
    </w:tbl>
    <w:p w14:paraId="1B8006AA" w14:textId="77777777" w:rsidR="009A4C7C" w:rsidRPr="00EC331D" w:rsidRDefault="001F0EC7" w:rsidP="0085206E">
      <w:pPr>
        <w:pStyle w:val="PURADDITIONALTERMSHEADERMB"/>
        <w:rPr>
          <w:rFonts w:eastAsia="SimSun" w:cs="Arial"/>
          <w:lang w:eastAsia="zh-CN"/>
        </w:rPr>
      </w:pPr>
      <w:r w:rsidRPr="00EC331D">
        <w:rPr>
          <w:rFonts w:eastAsia="SimSun" w:cs="Arial" w:hint="eastAsia"/>
          <w:lang w:eastAsia="zh-CN"/>
        </w:rPr>
        <w:t>附加条款：</w:t>
      </w:r>
    </w:p>
    <w:p w14:paraId="1B8006AD" w14:textId="77777777" w:rsidR="0096689C" w:rsidRPr="00EC331D" w:rsidRDefault="0096689C" w:rsidP="0096689C">
      <w:pPr>
        <w:pStyle w:val="PURBlueStrong"/>
        <w:rPr>
          <w:rFonts w:eastAsia="SimSun" w:cs="Arial"/>
          <w:lang w:eastAsia="zh-CN"/>
        </w:rPr>
      </w:pPr>
      <w:r w:rsidRPr="00EC331D">
        <w:rPr>
          <w:rFonts w:eastAsia="SimSun" w:cs="Arial" w:hint="eastAsia"/>
          <w:lang w:eastAsia="zh-CN"/>
        </w:rPr>
        <w:t xml:space="preserve">SAL </w:t>
      </w:r>
      <w:r w:rsidRPr="00EC331D">
        <w:rPr>
          <w:rFonts w:eastAsia="SimSun" w:cs="Arial" w:hint="eastAsia"/>
          <w:lang w:eastAsia="zh-CN"/>
        </w:rPr>
        <w:t>类型</w:t>
      </w:r>
    </w:p>
    <w:p w14:paraId="1B8006AE" w14:textId="77777777" w:rsidR="0096689C" w:rsidRPr="00EC331D" w:rsidRDefault="0096689C" w:rsidP="000C3222">
      <w:pPr>
        <w:pStyle w:val="PURBody-Indented"/>
        <w:spacing w:line="240" w:lineRule="exact"/>
        <w:contextualSpacing/>
        <w:rPr>
          <w:rFonts w:eastAsia="SimSun" w:cs="Arial"/>
          <w:lang w:eastAsia="zh-CN"/>
        </w:rPr>
      </w:pPr>
      <w:r w:rsidRPr="00EC331D">
        <w:rPr>
          <w:rFonts w:eastAsia="SimSun" w:cs="Arial" w:hint="eastAsia"/>
          <w:iCs/>
          <w:szCs w:val="18"/>
          <w:lang w:eastAsia="zh-CN"/>
        </w:rPr>
        <w:t xml:space="preserve">SAL </w:t>
      </w:r>
      <w:r w:rsidRPr="00EC331D">
        <w:rPr>
          <w:rFonts w:eastAsia="SimSun" w:cs="Arial" w:hint="eastAsia"/>
          <w:iCs/>
          <w:szCs w:val="18"/>
          <w:lang w:eastAsia="zh-CN"/>
        </w:rPr>
        <w:t>有三种类型</w:t>
      </w:r>
      <w:r w:rsidRPr="00EC331D">
        <w:rPr>
          <w:rFonts w:eastAsia="SimSun" w:cs="Arial" w:hint="eastAsia"/>
          <w:lang w:eastAsia="zh-CN"/>
        </w:rPr>
        <w:t>。</w:t>
      </w:r>
    </w:p>
    <w:p w14:paraId="1B8006AF" w14:textId="77777777" w:rsidR="0096689C" w:rsidRPr="00EC331D" w:rsidRDefault="0096689C" w:rsidP="0026184E">
      <w:pPr>
        <w:pStyle w:val="PURBullet-Indented"/>
        <w:rPr>
          <w:rFonts w:eastAsia="SimSun" w:cs="Arial"/>
          <w:lang w:eastAsia="zh-CN"/>
        </w:rPr>
      </w:pPr>
      <w:r w:rsidRPr="00EC331D">
        <w:rPr>
          <w:rFonts w:eastAsia="SimSun" w:cs="Arial" w:hint="eastAsia"/>
          <w:b/>
          <w:lang w:eastAsia="zh-CN"/>
        </w:rPr>
        <w:t>完整用户：</w:t>
      </w:r>
      <w:r w:rsidRPr="00EC331D">
        <w:rPr>
          <w:rFonts w:eastAsia="SimSun" w:cs="Arial" w:hint="eastAsia"/>
          <w:lang w:eastAsia="zh-CN"/>
        </w:rPr>
        <w:t>这种许可类型允许持有该类许可的用户通过任何方式直接或间接访问整个</w:t>
      </w:r>
      <w:r w:rsidRPr="00EC331D">
        <w:rPr>
          <w:rFonts w:eastAsia="SimSun" w:cs="Arial" w:hint="eastAsia"/>
          <w:lang w:eastAsia="zh-CN"/>
        </w:rPr>
        <w:t xml:space="preserve"> ERP </w:t>
      </w:r>
      <w:r w:rsidRPr="00EC331D">
        <w:rPr>
          <w:rFonts w:eastAsia="SimSun" w:cs="Arial" w:hint="eastAsia"/>
          <w:lang w:eastAsia="zh-CN"/>
        </w:rPr>
        <w:t>解决方案中服务器软件的所有功能。“</w:t>
      </w:r>
      <w:r w:rsidRPr="00EC331D">
        <w:rPr>
          <w:rFonts w:eastAsia="SimSun" w:cs="Arial" w:hint="eastAsia"/>
          <w:lang w:eastAsia="zh-CN"/>
        </w:rPr>
        <w:t xml:space="preserve">ERP </w:t>
      </w:r>
      <w:r w:rsidRPr="00EC331D">
        <w:rPr>
          <w:rFonts w:eastAsia="SimSun" w:cs="Arial" w:hint="eastAsia"/>
          <w:lang w:eastAsia="zh-CN"/>
        </w:rPr>
        <w:t>解决方案”指控制您的用户和财务报告单位的软件组件。</w:t>
      </w:r>
    </w:p>
    <w:p w14:paraId="1B8006B0" w14:textId="77777777" w:rsidR="006659BE" w:rsidRPr="00EC331D" w:rsidRDefault="006659BE" w:rsidP="0026184E">
      <w:pPr>
        <w:pStyle w:val="PURBullet-Indented"/>
        <w:rPr>
          <w:rFonts w:eastAsia="SimSun" w:cs="Arial"/>
          <w:lang w:eastAsia="zh-CN"/>
        </w:rPr>
      </w:pPr>
      <w:r w:rsidRPr="00EC331D">
        <w:rPr>
          <w:rFonts w:eastAsia="SimSun" w:cs="Arial" w:hint="eastAsia"/>
          <w:b/>
          <w:lang w:eastAsia="zh-CN"/>
        </w:rPr>
        <w:t>标准用户：</w:t>
      </w:r>
      <w:r w:rsidRPr="00EC331D">
        <w:rPr>
          <w:rFonts w:eastAsia="SimSun" w:cs="Arial" w:hint="eastAsia"/>
          <w:lang w:eastAsia="zh-CN"/>
        </w:rPr>
        <w:t>这种许可类型允许持有该类许可的用户通过任何方式直接或间接访问整个</w:t>
      </w:r>
      <w:r w:rsidRPr="00EC331D">
        <w:rPr>
          <w:rFonts w:eastAsia="SimSun" w:cs="Arial" w:hint="eastAsia"/>
          <w:lang w:eastAsia="zh-CN"/>
        </w:rPr>
        <w:t xml:space="preserve"> ERP </w:t>
      </w:r>
      <w:r w:rsidRPr="00EC331D">
        <w:rPr>
          <w:rFonts w:eastAsia="SimSun" w:cs="Arial" w:hint="eastAsia"/>
          <w:lang w:eastAsia="zh-CN"/>
        </w:rPr>
        <w:t>解决方案中</w:t>
      </w:r>
      <w:r w:rsidRPr="00EC331D">
        <w:rPr>
          <w:rFonts w:eastAsia="SimSun" w:cs="Arial" w:hint="eastAsia"/>
          <w:lang w:eastAsia="zh-CN"/>
        </w:rPr>
        <w:t xml:space="preserve"> Starter Pack </w:t>
      </w:r>
      <w:r w:rsidRPr="00EC331D">
        <w:rPr>
          <w:rFonts w:eastAsia="SimSun" w:cs="Arial" w:hint="eastAsia"/>
          <w:lang w:eastAsia="zh-CN"/>
        </w:rPr>
        <w:t>的所有功能，具体如位于</w:t>
      </w:r>
      <w:r w:rsidRPr="00EC331D">
        <w:rPr>
          <w:rFonts w:eastAsia="SimSun" w:cs="Arial" w:hint="eastAsia"/>
          <w:lang w:eastAsia="zh-CN"/>
        </w:rPr>
        <w:t xml:space="preserve"> http://go.microsoft.com/fwlink/?LinkId=324885 </w:t>
      </w:r>
      <w:r w:rsidRPr="00EC331D">
        <w:rPr>
          <w:rFonts w:eastAsia="SimSun" w:cs="Arial" w:hint="eastAsia"/>
          <w:lang w:eastAsia="zh-CN"/>
        </w:rPr>
        <w:t>的</w:t>
      </w:r>
      <w:r w:rsidRPr="00EC331D">
        <w:rPr>
          <w:rFonts w:eastAsia="SimSun" w:cs="Arial" w:hint="eastAsia"/>
          <w:lang w:eastAsia="zh-CN"/>
        </w:rPr>
        <w:t xml:space="preserve"> 2014 </w:t>
      </w:r>
      <w:r w:rsidRPr="00EC331D">
        <w:rPr>
          <w:rFonts w:eastAsia="SimSun" w:cs="Arial" w:hint="eastAsia"/>
          <w:lang w:eastAsia="zh-CN"/>
        </w:rPr>
        <w:t>年</w:t>
      </w:r>
      <w:r w:rsidRPr="00EC331D">
        <w:rPr>
          <w:rFonts w:eastAsia="SimSun" w:cs="Arial" w:hint="eastAsia"/>
          <w:lang w:eastAsia="zh-CN"/>
        </w:rPr>
        <w:t xml:space="preserve"> 1 </w:t>
      </w:r>
      <w:r w:rsidRPr="00EC331D">
        <w:rPr>
          <w:rFonts w:eastAsia="SimSun" w:cs="Arial" w:hint="eastAsia"/>
          <w:lang w:eastAsia="zh-CN"/>
        </w:rPr>
        <w:t>月版的</w:t>
      </w:r>
      <w:r w:rsidRPr="00EC331D">
        <w:rPr>
          <w:rFonts w:eastAsia="SimSun" w:cs="Arial" w:hint="eastAsia"/>
          <w:lang w:eastAsia="zh-CN"/>
        </w:rPr>
        <w:t xml:space="preserve"> NAV 2013 R2 </w:t>
      </w:r>
      <w:r w:rsidRPr="00EC331D">
        <w:rPr>
          <w:rFonts w:eastAsia="SimSun" w:cs="Arial" w:hint="eastAsia"/>
          <w:lang w:eastAsia="zh-CN"/>
        </w:rPr>
        <w:t>许可指南所述。</w:t>
      </w:r>
    </w:p>
    <w:p w14:paraId="1B8006B1" w14:textId="77777777" w:rsidR="0096689C" w:rsidRPr="00EC331D" w:rsidRDefault="0096689C" w:rsidP="0026184E">
      <w:pPr>
        <w:pStyle w:val="PURBullet-Indented"/>
        <w:rPr>
          <w:rFonts w:eastAsia="SimSun" w:cs="Arial"/>
          <w:lang w:eastAsia="zh-CN"/>
        </w:rPr>
      </w:pPr>
      <w:r w:rsidRPr="00EC331D">
        <w:rPr>
          <w:rFonts w:eastAsia="SimSun" w:cs="Arial" w:hint="eastAsia"/>
          <w:b/>
          <w:lang w:eastAsia="zh-CN"/>
        </w:rPr>
        <w:t>受限用户：</w:t>
      </w:r>
      <w:r w:rsidRPr="00EC331D">
        <w:rPr>
          <w:rFonts w:eastAsia="SimSun" w:cs="Arial" w:hint="eastAsia"/>
          <w:lang w:eastAsia="zh-CN"/>
        </w:rPr>
        <w:t>这种许可类型允许持有该类许可的用户通过任何方式直接或间接访问</w:t>
      </w:r>
      <w:r w:rsidRPr="00EC331D">
        <w:rPr>
          <w:rFonts w:eastAsia="SimSun" w:cs="Arial" w:hint="eastAsia"/>
          <w:lang w:eastAsia="zh-CN"/>
        </w:rPr>
        <w:t xml:space="preserve"> ERP </w:t>
      </w:r>
      <w:r w:rsidRPr="00EC331D">
        <w:rPr>
          <w:rFonts w:eastAsia="SimSun" w:cs="Arial" w:hint="eastAsia"/>
          <w:lang w:eastAsia="zh-CN"/>
        </w:rPr>
        <w:t>解决方案，仅为了完成下述任务。</w:t>
      </w:r>
    </w:p>
    <w:p w14:paraId="1B8006B2" w14:textId="77777777" w:rsidR="0096689C" w:rsidRPr="00EC331D" w:rsidRDefault="0096689C" w:rsidP="0026184E">
      <w:pPr>
        <w:pStyle w:val="PURBullet"/>
        <w:numPr>
          <w:ilvl w:val="0"/>
          <w:numId w:val="0"/>
        </w:numPr>
        <w:ind w:left="720" w:hanging="270"/>
        <w:rPr>
          <w:rFonts w:eastAsia="SimSun" w:cs="Arial"/>
          <w:lang w:eastAsia="zh-CN"/>
        </w:rPr>
      </w:pPr>
      <w:r w:rsidRPr="00EC331D">
        <w:rPr>
          <w:rFonts w:eastAsia="SimSun" w:cs="Arial" w:hint="eastAsia"/>
          <w:lang w:eastAsia="zh-CN"/>
        </w:rPr>
        <w:t xml:space="preserve">(i) </w:t>
      </w:r>
      <w:r w:rsidRPr="00EC331D">
        <w:rPr>
          <w:rFonts w:eastAsia="SimSun" w:cs="Arial" w:hint="eastAsia"/>
          <w:lang w:eastAsia="zh-CN"/>
        </w:rPr>
        <w:t>对</w:t>
      </w:r>
      <w:r w:rsidRPr="00EC331D">
        <w:rPr>
          <w:rFonts w:eastAsia="SimSun" w:cs="Arial" w:hint="eastAsia"/>
          <w:lang w:eastAsia="zh-CN"/>
        </w:rPr>
        <w:t xml:space="preserve"> ERP </w:t>
      </w:r>
      <w:r w:rsidRPr="00EC331D">
        <w:rPr>
          <w:rFonts w:eastAsia="SimSun" w:cs="Arial" w:hint="eastAsia"/>
          <w:lang w:eastAsia="zh-CN"/>
        </w:rPr>
        <w:t>解决方案中包含的数据进行“读取”访问；或</w:t>
      </w:r>
    </w:p>
    <w:p w14:paraId="1B8006B3" w14:textId="77777777" w:rsidR="0096689C" w:rsidRPr="00EC331D" w:rsidRDefault="0096689C" w:rsidP="0026184E">
      <w:pPr>
        <w:pStyle w:val="PURBullet"/>
        <w:numPr>
          <w:ilvl w:val="0"/>
          <w:numId w:val="0"/>
        </w:numPr>
        <w:ind w:left="720" w:hanging="270"/>
        <w:rPr>
          <w:rFonts w:eastAsia="SimSun" w:cs="Arial"/>
          <w:lang w:eastAsia="zh-CN"/>
        </w:rPr>
      </w:pPr>
      <w:r w:rsidRPr="00EC331D">
        <w:rPr>
          <w:rFonts w:eastAsia="SimSun" w:cs="Arial" w:hint="eastAsia"/>
          <w:lang w:eastAsia="zh-CN"/>
        </w:rPr>
        <w:t xml:space="preserve">(ii) </w:t>
      </w:r>
      <w:r w:rsidRPr="00EC331D">
        <w:rPr>
          <w:rFonts w:eastAsia="SimSun" w:cs="Arial" w:hint="eastAsia"/>
          <w:lang w:eastAsia="zh-CN"/>
        </w:rPr>
        <w:t>通过时间和费用功能进行“写入”访问；或</w:t>
      </w:r>
    </w:p>
    <w:p w14:paraId="1B8006B4" w14:textId="77777777" w:rsidR="0096689C" w:rsidRPr="00EC331D" w:rsidRDefault="0096689C" w:rsidP="0026184E">
      <w:pPr>
        <w:pStyle w:val="PURBullet"/>
        <w:numPr>
          <w:ilvl w:val="0"/>
          <w:numId w:val="0"/>
        </w:numPr>
        <w:ind w:left="720" w:hanging="270"/>
        <w:rPr>
          <w:rFonts w:eastAsia="SimSun" w:cs="Arial"/>
          <w:lang w:eastAsia="zh-CN"/>
        </w:rPr>
      </w:pPr>
      <w:r w:rsidRPr="00EC331D">
        <w:rPr>
          <w:rFonts w:eastAsia="SimSun" w:cs="Arial" w:hint="eastAsia"/>
          <w:lang w:eastAsia="zh-CN"/>
        </w:rPr>
        <w:t xml:space="preserve">(iii) </w:t>
      </w:r>
      <w:r w:rsidRPr="00EC331D">
        <w:rPr>
          <w:rFonts w:eastAsia="SimSun" w:cs="Arial" w:hint="eastAsia"/>
          <w:lang w:eastAsia="zh-CN"/>
        </w:rPr>
        <w:t>访问</w:t>
      </w:r>
      <w:r w:rsidRPr="00EC331D">
        <w:rPr>
          <w:rFonts w:eastAsia="SimSun" w:cs="Arial" w:hint="eastAsia"/>
          <w:lang w:eastAsia="zh-CN"/>
        </w:rPr>
        <w:t xml:space="preserve"> Business Portal </w:t>
      </w:r>
      <w:r w:rsidRPr="00EC331D">
        <w:rPr>
          <w:rFonts w:eastAsia="SimSun" w:cs="Arial" w:hint="eastAsia"/>
          <w:lang w:eastAsia="zh-CN"/>
        </w:rPr>
        <w:t>和</w:t>
      </w:r>
      <w:r w:rsidRPr="00EC331D">
        <w:rPr>
          <w:rFonts w:eastAsia="SimSun" w:cs="Arial" w:hint="eastAsia"/>
          <w:lang w:eastAsia="zh-CN"/>
        </w:rPr>
        <w:t xml:space="preserve"> Management Reporter Viewer</w:t>
      </w:r>
      <w:r w:rsidRPr="00EC331D">
        <w:rPr>
          <w:rFonts w:eastAsia="SimSun" w:cs="Arial" w:hint="eastAsia"/>
          <w:lang w:eastAsia="zh-CN"/>
        </w:rPr>
        <w:t>。</w:t>
      </w:r>
    </w:p>
    <w:p w14:paraId="1B8006B5" w14:textId="77777777" w:rsidR="006659BE" w:rsidRPr="00EC331D" w:rsidRDefault="006659BE" w:rsidP="006659BE">
      <w:pPr>
        <w:pStyle w:val="PURBody"/>
        <w:ind w:left="270"/>
        <w:rPr>
          <w:rFonts w:eastAsia="SimSun" w:cs="Arial"/>
          <w:lang w:eastAsia="zh-CN"/>
        </w:rPr>
      </w:pPr>
      <w:r w:rsidRPr="00EC331D">
        <w:rPr>
          <w:rFonts w:eastAsia="SimSun" w:cs="Arial" w:hint="eastAsia"/>
          <w:color w:val="404040"/>
          <w:szCs w:val="18"/>
          <w:lang w:eastAsia="zh-CN"/>
        </w:rPr>
        <w:t>您必须向最终用户的用户分配标准用户</w:t>
      </w:r>
      <w:r w:rsidRPr="00EC331D">
        <w:rPr>
          <w:rFonts w:eastAsia="SimSun" w:cs="Arial" w:hint="eastAsia"/>
          <w:color w:val="404040"/>
          <w:szCs w:val="18"/>
          <w:lang w:eastAsia="zh-CN"/>
        </w:rPr>
        <w:t xml:space="preserve"> SAL </w:t>
      </w:r>
      <w:r w:rsidRPr="00EC331D">
        <w:rPr>
          <w:rFonts w:eastAsia="SimSun" w:cs="Arial" w:hint="eastAsia"/>
          <w:color w:val="404040"/>
          <w:szCs w:val="18"/>
          <w:lang w:eastAsia="zh-CN"/>
        </w:rPr>
        <w:t>或完整用户</w:t>
      </w:r>
      <w:r w:rsidRPr="00EC331D">
        <w:rPr>
          <w:rFonts w:eastAsia="SimSun" w:cs="Arial" w:hint="eastAsia"/>
          <w:color w:val="404040"/>
          <w:szCs w:val="18"/>
          <w:lang w:eastAsia="zh-CN"/>
        </w:rPr>
        <w:t xml:space="preserve"> SAL</w:t>
      </w:r>
      <w:r w:rsidRPr="00EC331D">
        <w:rPr>
          <w:rFonts w:eastAsia="SimSun" w:cs="Arial" w:hint="eastAsia"/>
          <w:color w:val="404040"/>
          <w:szCs w:val="18"/>
          <w:lang w:eastAsia="zh-CN"/>
        </w:rPr>
        <w:t>。您不得向同一最终用户同时分配完整用户</w:t>
      </w:r>
      <w:r w:rsidRPr="00EC331D">
        <w:rPr>
          <w:rFonts w:eastAsia="SimSun" w:cs="Arial" w:hint="eastAsia"/>
          <w:color w:val="404040"/>
          <w:szCs w:val="18"/>
          <w:lang w:eastAsia="zh-CN"/>
        </w:rPr>
        <w:t xml:space="preserve"> SAL </w:t>
      </w:r>
      <w:r w:rsidRPr="00EC331D">
        <w:rPr>
          <w:rFonts w:eastAsia="SimSun" w:cs="Arial" w:hint="eastAsia"/>
          <w:color w:val="404040"/>
          <w:szCs w:val="18"/>
          <w:lang w:eastAsia="zh-CN"/>
        </w:rPr>
        <w:t>和标准用户</w:t>
      </w:r>
      <w:r w:rsidRPr="00EC331D">
        <w:rPr>
          <w:rFonts w:eastAsia="SimSun" w:cs="Arial" w:hint="eastAsia"/>
          <w:color w:val="404040"/>
          <w:szCs w:val="18"/>
          <w:lang w:eastAsia="zh-CN"/>
        </w:rPr>
        <w:t xml:space="preserve"> SAL</w:t>
      </w:r>
      <w:r w:rsidRPr="00EC331D">
        <w:rPr>
          <w:rFonts w:eastAsia="SimSun" w:cs="Arial" w:hint="eastAsia"/>
          <w:color w:val="404040"/>
          <w:szCs w:val="18"/>
          <w:lang w:eastAsia="zh-CN"/>
        </w:rPr>
        <w:t>。您也可以向最终用户的用户分配受限用户</w:t>
      </w:r>
      <w:r w:rsidRPr="00EC331D">
        <w:rPr>
          <w:rFonts w:eastAsia="SimSun" w:cs="Arial" w:hint="eastAsia"/>
          <w:color w:val="404040"/>
          <w:szCs w:val="18"/>
          <w:lang w:eastAsia="zh-CN"/>
        </w:rPr>
        <w:t xml:space="preserve"> SAL</w:t>
      </w:r>
      <w:r w:rsidRPr="00EC331D">
        <w:rPr>
          <w:rFonts w:eastAsia="SimSun" w:cs="Arial" w:hint="eastAsia"/>
          <w:color w:val="404040"/>
          <w:szCs w:val="18"/>
          <w:lang w:eastAsia="zh-CN"/>
        </w:rPr>
        <w:t>。</w:t>
      </w:r>
    </w:p>
    <w:p w14:paraId="1B8006B6" w14:textId="77777777" w:rsidR="008A6C4D" w:rsidRPr="00EC331D" w:rsidRDefault="008A6C4D" w:rsidP="003D33E5">
      <w:pPr>
        <w:pStyle w:val="PURBlueStrong"/>
        <w:spacing w:after="120"/>
        <w:contextualSpacing/>
        <w:rPr>
          <w:rFonts w:eastAsia="SimSun" w:cs="Arial"/>
          <w:lang w:eastAsia="zh-CN"/>
        </w:rPr>
      </w:pPr>
      <w:r w:rsidRPr="00EC331D">
        <w:rPr>
          <w:rStyle w:val="PURBlueStrongChar"/>
          <w:rFonts w:eastAsia="SimSun" w:cs="Arial" w:hint="eastAsia"/>
          <w:smallCaps/>
          <w:lang w:eastAsia="zh-CN"/>
        </w:rPr>
        <w:t>无需</w:t>
      </w:r>
      <w:r w:rsidRPr="00EC331D">
        <w:rPr>
          <w:rStyle w:val="PURBlueStrongChar"/>
          <w:rFonts w:eastAsia="SimSun" w:cs="Arial" w:hint="eastAsia"/>
          <w:smallCaps/>
          <w:lang w:eastAsia="zh-CN"/>
        </w:rPr>
        <w:t xml:space="preserve"> SAL</w:t>
      </w:r>
    </w:p>
    <w:p w14:paraId="1B8006B7" w14:textId="77777777" w:rsidR="008A6C4D" w:rsidRPr="00EC331D" w:rsidRDefault="008A6C4D" w:rsidP="000C3222">
      <w:pPr>
        <w:pStyle w:val="PURBullet"/>
        <w:numPr>
          <w:ilvl w:val="0"/>
          <w:numId w:val="0"/>
        </w:numPr>
        <w:ind w:left="216"/>
        <w:rPr>
          <w:rFonts w:eastAsia="SimSun" w:cs="Arial"/>
          <w:lang w:eastAsia="zh-CN"/>
        </w:rPr>
      </w:pPr>
      <w:r w:rsidRPr="00EC331D">
        <w:rPr>
          <w:rFonts w:eastAsia="SimSun" w:cs="Arial" w:hint="eastAsia"/>
          <w:lang w:eastAsia="zh-CN"/>
        </w:rPr>
        <w:t>您无需为第三方雇佣的以下用户获取并分配</w:t>
      </w:r>
      <w:r w:rsidRPr="00EC331D">
        <w:rPr>
          <w:rFonts w:eastAsia="SimSun" w:cs="Arial" w:hint="eastAsia"/>
          <w:lang w:eastAsia="zh-CN"/>
        </w:rPr>
        <w:t xml:space="preserve"> SAL</w:t>
      </w:r>
      <w:r w:rsidRPr="00EC331D">
        <w:rPr>
          <w:rFonts w:eastAsia="SimSun" w:cs="Arial" w:hint="eastAsia"/>
          <w:lang w:eastAsia="zh-CN"/>
        </w:rPr>
        <w:t>：仅为提供与审计过程相关的补充专业会计或记帐服务而访问</w:t>
      </w:r>
      <w:r w:rsidRPr="00EC331D">
        <w:rPr>
          <w:rFonts w:eastAsia="SimSun" w:cs="Arial" w:hint="eastAsia"/>
          <w:lang w:eastAsia="zh-CN"/>
        </w:rPr>
        <w:t xml:space="preserve"> Microsoft Dynamics GP 2013 </w:t>
      </w:r>
      <w:r w:rsidRPr="00EC331D">
        <w:rPr>
          <w:rFonts w:eastAsia="SimSun" w:cs="Arial" w:hint="eastAsia"/>
          <w:lang w:eastAsia="zh-CN"/>
        </w:rPr>
        <w:t>的用户。</w:t>
      </w:r>
    </w:p>
    <w:p w14:paraId="1B8006B8" w14:textId="77777777" w:rsidR="006659BE" w:rsidRPr="00EC331D" w:rsidRDefault="006659BE" w:rsidP="00B64EAE">
      <w:pPr>
        <w:pStyle w:val="PURBody"/>
        <w:ind w:left="180"/>
        <w:rPr>
          <w:rFonts w:eastAsia="SimSun" w:cs="Arial"/>
          <w:lang w:eastAsia="zh-CN"/>
        </w:rPr>
      </w:pPr>
      <w:r w:rsidRPr="00EC331D">
        <w:rPr>
          <w:rFonts w:eastAsia="SimSun" w:cs="Arial" w:hint="eastAsia"/>
          <w:lang w:eastAsia="zh-CN"/>
        </w:rPr>
        <w:lastRenderedPageBreak/>
        <w:t>这些条款适用于</w:t>
      </w:r>
      <w:r w:rsidRPr="00EC331D">
        <w:rPr>
          <w:rFonts w:eastAsia="SimSun" w:cs="Arial" w:hint="eastAsia"/>
          <w:lang w:eastAsia="zh-CN"/>
        </w:rPr>
        <w:t xml:space="preserve"> Microsoft Dynamics GP 2013</w:t>
      </w:r>
      <w:r w:rsidRPr="00EC331D">
        <w:rPr>
          <w:rFonts w:eastAsia="SimSun" w:cs="Arial" w:hint="eastAsia"/>
          <w:lang w:eastAsia="zh-CN"/>
        </w:rPr>
        <w:t>，而不适用于</w:t>
      </w:r>
      <w:r w:rsidRPr="00EC331D">
        <w:rPr>
          <w:rFonts w:eastAsia="SimSun" w:cs="Arial" w:hint="eastAsia"/>
          <w:lang w:eastAsia="zh-CN"/>
        </w:rPr>
        <w:t xml:space="preserve"> Microsoft Dynamics GP 2013 </w:t>
      </w:r>
      <w:r w:rsidRPr="00EC331D">
        <w:rPr>
          <w:rFonts w:eastAsia="SimSun" w:cs="Arial" w:hint="eastAsia"/>
          <w:lang w:eastAsia="zh-CN"/>
        </w:rPr>
        <w:t>之前的版本。</w:t>
      </w:r>
    </w:p>
    <w:p w14:paraId="1B8006B9" w14:textId="77777777" w:rsidR="009A4C7C" w:rsidRPr="00EC331D" w:rsidRDefault="009A4C7C" w:rsidP="000C3222">
      <w:pPr>
        <w:pStyle w:val="PURBlueStrong"/>
        <w:spacing w:after="120"/>
        <w:contextualSpacing/>
        <w:rPr>
          <w:rFonts w:eastAsia="SimSun" w:cs="Arial"/>
          <w:lang w:eastAsia="zh-CN"/>
        </w:rPr>
      </w:pPr>
      <w:r w:rsidRPr="00EC331D">
        <w:rPr>
          <w:rStyle w:val="PURBlueStrongChar"/>
          <w:rFonts w:eastAsia="SimSun" w:cs="Arial" w:hint="eastAsia"/>
          <w:smallCaps/>
          <w:lang w:eastAsia="zh-CN"/>
        </w:rPr>
        <w:t>本地化和翻译</w:t>
      </w:r>
    </w:p>
    <w:p w14:paraId="1B8006BA"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单击以下超链接，了解</w:t>
      </w:r>
      <w:r w:rsidRPr="00EC331D">
        <w:rPr>
          <w:rFonts w:eastAsia="SimSun" w:cs="Arial" w:hint="eastAsia"/>
          <w:lang w:eastAsia="zh-CN"/>
        </w:rPr>
        <w:t xml:space="preserve"> Microsoft </w:t>
      </w:r>
      <w:r w:rsidRPr="00EC331D">
        <w:rPr>
          <w:rFonts w:eastAsia="SimSun" w:cs="Arial" w:hint="eastAsia"/>
          <w:lang w:eastAsia="zh-CN"/>
        </w:rPr>
        <w:t>已经进行本地化并已普遍提供的地理区域和语言列表：</w:t>
      </w:r>
      <w:hyperlink r:id="rId145" w:history="1">
        <w:r w:rsidRPr="00EC331D">
          <w:rPr>
            <w:rStyle w:val="Hyperlink"/>
            <w:rFonts w:eastAsia="SimSun" w:cs="Arial" w:hint="eastAsia"/>
            <w:lang w:eastAsia="zh-CN"/>
          </w:rPr>
          <w:t>http://www.microsoft.com/dynamics/en/us/products/gp-availability.aspx</w:t>
        </w:r>
      </w:hyperlink>
      <w:r w:rsidRPr="00EC331D">
        <w:rPr>
          <w:rFonts w:eastAsia="SimSun" w:cs="Arial" w:hint="eastAsia"/>
          <w:lang w:eastAsia="zh-CN"/>
        </w:rPr>
        <w:t>。</w:t>
      </w:r>
    </w:p>
    <w:p w14:paraId="1B8006BB"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了解到，在某些情况下，您可能需要在其他地区使用在特定地区已本地化和</w:t>
      </w:r>
      <w:r w:rsidRPr="00EC331D">
        <w:rPr>
          <w:rFonts w:eastAsia="SimSun" w:cs="Arial" w:hint="eastAsia"/>
          <w:lang w:eastAsia="zh-CN"/>
        </w:rPr>
        <w:t>/</w:t>
      </w:r>
      <w:r w:rsidRPr="00EC331D">
        <w:rPr>
          <w:rFonts w:eastAsia="SimSun" w:cs="Arial" w:hint="eastAsia"/>
          <w:lang w:eastAsia="zh-CN"/>
        </w:rPr>
        <w:t>或翻译的特定模块或功能。由于法律和法规因地区而异，因此法律或法规的差异可能会影响在未创建所需功能的地区使用该功能。如果在</w:t>
      </w:r>
      <w:r w:rsidRPr="00EC331D">
        <w:rPr>
          <w:rFonts w:eastAsia="SimSun" w:cs="Arial" w:hint="eastAsia"/>
          <w:lang w:eastAsia="zh-CN"/>
        </w:rPr>
        <w:t xml:space="preserve"> Microsoft </w:t>
      </w:r>
      <w:r w:rsidRPr="00EC331D">
        <w:rPr>
          <w:rFonts w:eastAsia="SimSun" w:cs="Arial" w:hint="eastAsia"/>
          <w:lang w:eastAsia="zh-CN"/>
        </w:rPr>
        <w:t>已创建并普遍商业提供任何本地化或翻译版本的</w:t>
      </w:r>
      <w:r w:rsidRPr="00EC331D">
        <w:rPr>
          <w:rFonts w:eastAsia="SimSun" w:cs="Arial" w:hint="eastAsia"/>
          <w:lang w:eastAsia="zh-CN"/>
        </w:rPr>
        <w:t xml:space="preserve"> Microsoft Dynamics </w:t>
      </w:r>
      <w:r w:rsidRPr="00EC331D">
        <w:rPr>
          <w:rFonts w:eastAsia="SimSun" w:cs="Arial" w:hint="eastAsia"/>
          <w:lang w:eastAsia="zh-CN"/>
        </w:rPr>
        <w:t>软件或服务的地区之外使用此软件（包括通过此软件提供的任何在线服务），</w:t>
      </w:r>
      <w:r w:rsidRPr="00EC331D">
        <w:rPr>
          <w:rFonts w:eastAsia="SimSun" w:cs="Arial" w:hint="eastAsia"/>
          <w:lang w:eastAsia="zh-CN"/>
        </w:rPr>
        <w:t xml:space="preserve">Microsoft </w:t>
      </w:r>
      <w:r w:rsidRPr="00EC331D">
        <w:rPr>
          <w:rFonts w:eastAsia="SimSun" w:cs="Arial" w:hint="eastAsia"/>
          <w:lang w:eastAsia="zh-CN"/>
        </w:rPr>
        <w:t>不会对其性能或适用性作出任何声明、保证、担保（明示、默示或以其他方式）或保障。请咨询要使用此软件的地理区域的税务专家，确认该功能是否适用于该地区。</w:t>
      </w:r>
    </w:p>
    <w:p w14:paraId="1B8006BC"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如果您希望对软件进行本地化和</w:t>
      </w:r>
      <w:r w:rsidRPr="00EC331D">
        <w:rPr>
          <w:rFonts w:eastAsia="SimSun" w:cs="Arial" w:hint="eastAsia"/>
          <w:lang w:eastAsia="zh-CN"/>
        </w:rPr>
        <w:t>/</w:t>
      </w:r>
      <w:r w:rsidRPr="00EC331D">
        <w:rPr>
          <w:rFonts w:eastAsia="SimSun" w:cs="Arial" w:hint="eastAsia"/>
          <w:lang w:eastAsia="zh-CN"/>
        </w:rPr>
        <w:t>或翻译，必须拥有最新且有效的“主要合作伙伴本地化和翻译许可协议”（以下简称</w:t>
      </w:r>
      <w:r w:rsidRPr="009129C3">
        <w:rPr>
          <w:rFonts w:eastAsia="SimSun" w:cs="Arial"/>
          <w:lang w:eastAsia="zh-CN"/>
        </w:rPr>
        <w:t>“MPLLA”</w:t>
      </w:r>
      <w:r w:rsidRPr="00EC331D">
        <w:rPr>
          <w:rFonts w:eastAsia="SimSun" w:cs="Arial" w:hint="eastAsia"/>
          <w:lang w:eastAsia="zh-CN"/>
        </w:rPr>
        <w:t>）。如需关于</w:t>
      </w:r>
      <w:r w:rsidRPr="00EC331D">
        <w:rPr>
          <w:rFonts w:eastAsia="SimSun" w:cs="Arial" w:hint="eastAsia"/>
          <w:lang w:eastAsia="zh-CN"/>
        </w:rPr>
        <w:t xml:space="preserve"> MPLLA </w:t>
      </w:r>
      <w:r w:rsidRPr="00EC331D">
        <w:rPr>
          <w:rFonts w:eastAsia="SimSun" w:cs="Arial" w:hint="eastAsia"/>
          <w:lang w:eastAsia="zh-CN"/>
        </w:rPr>
        <w:t>及</w:t>
      </w:r>
      <w:r w:rsidRPr="00EC331D">
        <w:rPr>
          <w:rFonts w:eastAsia="SimSun" w:cs="Arial" w:hint="eastAsia"/>
          <w:lang w:eastAsia="zh-CN"/>
        </w:rPr>
        <w:t xml:space="preserve"> Microsoft Dynamics </w:t>
      </w:r>
      <w:r w:rsidRPr="00EC331D">
        <w:rPr>
          <w:rFonts w:eastAsia="SimSun" w:cs="Arial" w:hint="eastAsia"/>
          <w:lang w:eastAsia="zh-CN"/>
        </w:rPr>
        <w:t>合作伙伴本地化和翻译许可计划的更多信息，请访问</w:t>
      </w:r>
      <w:r w:rsidRPr="00EC331D">
        <w:rPr>
          <w:rFonts w:eastAsia="SimSun" w:cs="Arial" w:hint="eastAsia"/>
          <w:lang w:eastAsia="zh-CN"/>
        </w:rPr>
        <w:t xml:space="preserve"> </w:t>
      </w:r>
      <w:hyperlink r:id="rId146" w:history="1">
        <w:r w:rsidRPr="00EC331D">
          <w:rPr>
            <w:rStyle w:val="Hyperlink"/>
            <w:rFonts w:eastAsia="SimSun" w:cs="Arial" w:hint="eastAsia"/>
            <w:lang w:eastAsia="zh-CN"/>
          </w:rPr>
          <w:t>https://mbs.microsoft.com/partnersource/partneressentials/pllp</w:t>
        </w:r>
      </w:hyperlink>
      <w:r w:rsidRPr="00EC331D">
        <w:rPr>
          <w:rFonts w:eastAsia="SimSun" w:cs="Arial" w:hint="eastAsia"/>
          <w:lang w:eastAsia="zh-CN"/>
        </w:rPr>
        <w:t xml:space="preserve"> </w:t>
      </w:r>
      <w:r w:rsidRPr="00EC331D">
        <w:rPr>
          <w:rFonts w:eastAsia="SimSun" w:cs="Arial" w:hint="eastAsia"/>
          <w:lang w:eastAsia="zh-CN"/>
        </w:rPr>
        <w:t>或联系您的合作伙伴客户经理。</w:t>
      </w:r>
    </w:p>
    <w:p w14:paraId="1B8006BD" w14:textId="77777777" w:rsidR="009A4C7C"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6BE" w14:textId="77777777" w:rsidR="009A4C7C" w:rsidRPr="00EC331D" w:rsidRDefault="009A4C7C" w:rsidP="009A4C7C">
      <w:pPr>
        <w:pStyle w:val="PURProductName"/>
        <w:rPr>
          <w:rFonts w:eastAsia="SimSun" w:cs="Arial"/>
          <w:lang w:eastAsia="zh-CN"/>
        </w:rPr>
      </w:pPr>
      <w:bookmarkStart w:id="504" w:name="_Toc299519128"/>
      <w:bookmarkStart w:id="505" w:name="_Toc299531560"/>
      <w:bookmarkStart w:id="506" w:name="_Toc299531884"/>
      <w:bookmarkStart w:id="507" w:name="_Toc299957167"/>
      <w:bookmarkStart w:id="508" w:name="_Toc346536868"/>
      <w:bookmarkStart w:id="509" w:name="_Toc346895319"/>
      <w:bookmarkStart w:id="510" w:name="_Toc339280332"/>
      <w:bookmarkStart w:id="511" w:name="_Toc339280475"/>
      <w:bookmarkStart w:id="512" w:name="_Toc363552805"/>
      <w:bookmarkStart w:id="513" w:name="_Toc363552868"/>
      <w:bookmarkStart w:id="514" w:name="_Toc378682167"/>
      <w:bookmarkStart w:id="515" w:name="_Toc378682269"/>
      <w:bookmarkStart w:id="516" w:name="_Toc371268281"/>
      <w:bookmarkStart w:id="517" w:name="_Toc371268347"/>
      <w:bookmarkStart w:id="518" w:name="_Toc381959882"/>
      <w:bookmarkStart w:id="519" w:name="_Toc381959923"/>
      <w:r w:rsidRPr="00EC331D">
        <w:rPr>
          <w:rFonts w:eastAsia="SimSun" w:cs="Arial" w:hint="eastAsia"/>
          <w:lang w:eastAsia="zh-CN"/>
        </w:rPr>
        <w:t xml:space="preserve">Microsoft Dynamics NAV </w:t>
      </w:r>
      <w:bookmarkEnd w:id="504"/>
      <w:bookmarkEnd w:id="505"/>
      <w:bookmarkEnd w:id="506"/>
      <w:bookmarkEnd w:id="507"/>
      <w:r w:rsidRPr="00EC331D">
        <w:rPr>
          <w:rFonts w:eastAsia="SimSun" w:cs="Arial" w:hint="eastAsia"/>
          <w:lang w:eastAsia="zh-CN"/>
        </w:rPr>
        <w:t>2013</w:t>
      </w:r>
      <w:bookmarkEnd w:id="508"/>
      <w:bookmarkEnd w:id="509"/>
      <w:bookmarkEnd w:id="510"/>
      <w:bookmarkEnd w:id="511"/>
      <w:bookmarkEnd w:id="512"/>
      <w:bookmarkEnd w:id="513"/>
      <w:r w:rsidRPr="00EC331D">
        <w:rPr>
          <w:rFonts w:eastAsia="SimSun" w:cs="Arial" w:hint="eastAsia"/>
          <w:lang w:eastAsia="zh-CN"/>
        </w:rPr>
        <w:t xml:space="preserve"> R2</w:t>
      </w:r>
      <w:bookmarkEnd w:id="514"/>
      <w:bookmarkEnd w:id="515"/>
      <w:bookmarkEnd w:id="516"/>
      <w:bookmarkEnd w:id="517"/>
      <w:bookmarkEnd w:id="518"/>
      <w:bookmarkEnd w:id="519"/>
      <w:r w:rsidRPr="00EC331D">
        <w:rPr>
          <w:rFonts w:eastAsia="SimSun" w:cs="Arial" w:hint="eastAsia"/>
          <w:lang w:eastAsia="zh-CN"/>
        </w:rPr>
        <w:fldChar w:fldCharType="begin"/>
      </w:r>
      <w:r w:rsidRPr="00EC331D">
        <w:rPr>
          <w:rFonts w:eastAsia="SimSun" w:cs="Arial" w:hint="eastAsia"/>
          <w:lang w:eastAsia="zh-CN"/>
        </w:rPr>
        <w:instrText>XE "Microsoft Dynamics NAV 2013 R2"</w:instrText>
      </w:r>
      <w:r w:rsidRPr="00EC331D">
        <w:rPr>
          <w:rFonts w:eastAsia="SimSun" w:cs="Arial" w:hint="eastAsia"/>
          <w:lang w:eastAsia="zh-CN"/>
        </w:rPr>
        <w:fldChar w:fldCharType="end"/>
      </w:r>
    </w:p>
    <w:p w14:paraId="1B8006BF"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rsidRPr="00EC331D" w14:paraId="1B8006C2" w14:textId="77777777" w:rsidTr="007331A1">
        <w:tc>
          <w:tcPr>
            <w:tcW w:w="2549" w:type="pct"/>
            <w:gridSpan w:val="2"/>
            <w:tcBorders>
              <w:top w:val="single" w:sz="4" w:space="0" w:color="auto"/>
              <w:bottom w:val="nil"/>
            </w:tcBorders>
          </w:tcPr>
          <w:p w14:paraId="1B8006C0" w14:textId="77777777" w:rsidR="00831C1F" w:rsidRPr="00C51B9B" w:rsidRDefault="00831C1F" w:rsidP="00831C1F">
            <w:pPr>
              <w:pStyle w:val="PURLMSH"/>
              <w:rPr>
                <w:rFonts w:eastAsia="SimSun" w:cs="Arial"/>
                <w:lang w:eastAsia="zh-CN"/>
              </w:rPr>
            </w:pPr>
            <w:r w:rsidRPr="00C51B9B">
              <w:rPr>
                <w:rFonts w:eastAsia="SimSun" w:cs="Arial" w:hint="eastAsia"/>
                <w:lang w:eastAsia="zh-CN"/>
              </w:rPr>
              <w:t xml:space="preserve">SAL </w:t>
            </w:r>
            <w:r w:rsidRPr="00C51B9B">
              <w:rPr>
                <w:rFonts w:eastAsia="SimSun" w:cs="Arial" w:hint="eastAsia"/>
                <w:lang w:eastAsia="zh-CN"/>
              </w:rPr>
              <w:t>一般条款的适用部分：</w:t>
            </w:r>
            <w:hyperlink w:anchor="SALTerms_Server" w:history="1">
              <w:r w:rsidRPr="00C51B9B">
                <w:rPr>
                  <w:rStyle w:val="Hyperlink"/>
                  <w:rFonts w:eastAsia="SimSun" w:cs="Arial" w:hint="eastAsia"/>
                  <w:lang w:eastAsia="zh-CN"/>
                </w:rPr>
                <w:t>服务器软件</w:t>
              </w:r>
            </w:hyperlink>
          </w:p>
        </w:tc>
        <w:tc>
          <w:tcPr>
            <w:tcW w:w="2451" w:type="pct"/>
            <w:tcBorders>
              <w:top w:val="single" w:sz="4" w:space="0" w:color="auto"/>
              <w:bottom w:val="nil"/>
            </w:tcBorders>
          </w:tcPr>
          <w:p w14:paraId="1B8006C1" w14:textId="77777777" w:rsidR="00831C1F" w:rsidRPr="00C51B9B" w:rsidRDefault="004F154D" w:rsidP="00831C1F">
            <w:pPr>
              <w:pStyle w:val="PURLMSH"/>
              <w:rPr>
                <w:rFonts w:eastAsia="SimSun" w:cs="Arial"/>
                <w:lang w:eastAsia="zh-CN"/>
              </w:rPr>
            </w:pPr>
            <w:r w:rsidRPr="00C51B9B">
              <w:rPr>
                <w:rFonts w:eastAsia="SimSun" w:cs="Arial" w:hint="eastAsia"/>
                <w:lang w:eastAsia="zh-CN"/>
              </w:rPr>
              <w:t>请参阅适用声明：</w:t>
            </w:r>
            <w:r w:rsidRPr="00C51B9B">
              <w:rPr>
                <w:rFonts w:eastAsia="SimSun" w:cs="Arial" w:hint="eastAsia"/>
                <w:b/>
                <w:lang w:eastAsia="zh-CN"/>
              </w:rPr>
              <w:t>否</w:t>
            </w:r>
          </w:p>
        </w:tc>
      </w:tr>
      <w:tr w:rsidR="009A4C7C" w:rsidRPr="00EC331D" w14:paraId="1B8006C5" w14:textId="77777777" w:rsidTr="007331A1">
        <w:tc>
          <w:tcPr>
            <w:tcW w:w="2549" w:type="pct"/>
            <w:gridSpan w:val="2"/>
            <w:tcBorders>
              <w:top w:val="nil"/>
            </w:tcBorders>
          </w:tcPr>
          <w:p w14:paraId="1B8006C3" w14:textId="77777777" w:rsidR="009A4C7C" w:rsidRPr="00C51B9B" w:rsidRDefault="006B55FB" w:rsidP="009A4C7C">
            <w:pPr>
              <w:pStyle w:val="PURLMSH"/>
              <w:rPr>
                <w:rFonts w:eastAsia="SimSun" w:cs="Arial"/>
                <w:lang w:eastAsia="zh-CN"/>
              </w:rPr>
            </w:pPr>
            <w:r w:rsidRPr="00C51B9B">
              <w:rPr>
                <w:rFonts w:eastAsia="SimSun" w:cs="Arial" w:hint="eastAsia"/>
                <w:lang w:eastAsia="zh-CN"/>
              </w:rPr>
              <w:t>客户端</w:t>
            </w:r>
            <w:r w:rsidRPr="00C51B9B">
              <w:rPr>
                <w:rFonts w:eastAsia="SimSun" w:cs="Arial" w:hint="eastAsia"/>
                <w:lang w:eastAsia="zh-CN"/>
              </w:rPr>
              <w:t>/</w:t>
            </w:r>
            <w:r w:rsidRPr="00C51B9B">
              <w:rPr>
                <w:rFonts w:eastAsia="SimSun" w:cs="Arial" w:hint="eastAsia"/>
                <w:lang w:eastAsia="zh-CN"/>
              </w:rPr>
              <w:t>附加软件：</w:t>
            </w:r>
            <w:r w:rsidRPr="00C51B9B">
              <w:rPr>
                <w:rFonts w:eastAsia="SimSun" w:cs="Arial" w:hint="eastAsia"/>
                <w:b/>
                <w:lang w:eastAsia="zh-CN"/>
              </w:rPr>
              <w:t>是</w:t>
            </w:r>
            <w:r w:rsidRPr="00C51B9B">
              <w:rPr>
                <w:rFonts w:eastAsia="SimSun" w:cs="Arial" w:hint="eastAsia"/>
                <w:i/>
                <w:lang w:eastAsia="zh-CN"/>
              </w:rPr>
              <w:t>（请参阅</w:t>
            </w:r>
            <w:hyperlink w:anchor="Appendix1" w:history="1">
              <w:r w:rsidRPr="00C51B9B">
                <w:rPr>
                  <w:rStyle w:val="Hyperlink"/>
                  <w:rFonts w:eastAsia="SimSun" w:cs="Arial" w:hint="eastAsia"/>
                  <w:i/>
                  <w:lang w:eastAsia="zh-CN"/>
                </w:rPr>
                <w:t>附录</w:t>
              </w:r>
              <w:r w:rsidRPr="00C51B9B">
                <w:rPr>
                  <w:rStyle w:val="Hyperlink"/>
                  <w:rFonts w:eastAsia="SimSun" w:cs="Arial" w:hint="eastAsia"/>
                  <w:i/>
                  <w:lang w:eastAsia="zh-CN"/>
                </w:rPr>
                <w:t xml:space="preserve"> 1</w:t>
              </w:r>
            </w:hyperlink>
            <w:r w:rsidRPr="00C51B9B">
              <w:rPr>
                <w:rFonts w:eastAsia="SimSun" w:cs="Arial" w:hint="eastAsia"/>
                <w:i/>
                <w:lang w:eastAsia="zh-CN"/>
              </w:rPr>
              <w:t>）</w:t>
            </w:r>
          </w:p>
        </w:tc>
        <w:tc>
          <w:tcPr>
            <w:tcW w:w="2451" w:type="pct"/>
            <w:tcBorders>
              <w:top w:val="nil"/>
            </w:tcBorders>
          </w:tcPr>
          <w:p w14:paraId="1B8006C4" w14:textId="77777777" w:rsidR="009A4C7C" w:rsidRPr="00C51B9B" w:rsidRDefault="003B0799" w:rsidP="009A4C7C">
            <w:pPr>
              <w:pStyle w:val="PURLMSH"/>
              <w:rPr>
                <w:rFonts w:eastAsia="SimSun" w:cs="Arial"/>
                <w:lang w:eastAsia="zh-CN"/>
              </w:rPr>
            </w:pPr>
            <w:r w:rsidRPr="00C51B9B">
              <w:rPr>
                <w:rFonts w:eastAsia="SimSun" w:cs="Arial" w:hint="eastAsia"/>
                <w:lang w:eastAsia="zh-CN"/>
              </w:rPr>
              <w:t>有资格通过数据中心提供商的服务器享受软件服务：</w:t>
            </w:r>
            <w:r w:rsidRPr="00C51B9B">
              <w:rPr>
                <w:rFonts w:eastAsia="SimSun" w:cs="Arial" w:hint="eastAsia"/>
                <w:b/>
                <w:lang w:eastAsia="zh-CN"/>
              </w:rPr>
              <w:t>是</w:t>
            </w:r>
          </w:p>
        </w:tc>
      </w:tr>
      <w:tr w:rsidR="009A4C7C" w:rsidRPr="00EC331D" w14:paraId="1B8006C7" w14:textId="77777777" w:rsidTr="00A11A7A">
        <w:tblPrEx>
          <w:tblBorders>
            <w:top w:val="none" w:sz="0" w:space="0" w:color="auto"/>
            <w:bottom w:val="none" w:sz="0" w:space="0" w:color="auto"/>
          </w:tblBorders>
        </w:tblPrEx>
        <w:tc>
          <w:tcPr>
            <w:tcW w:w="5000" w:type="pct"/>
            <w:gridSpan w:val="3"/>
            <w:shd w:val="clear" w:color="auto" w:fill="E5EEF7"/>
          </w:tcPr>
          <w:p w14:paraId="1B8006C6"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2133EE" w:rsidRPr="00EC331D" w14:paraId="1B8006CE" w14:textId="77777777" w:rsidTr="0015145F">
        <w:tblPrEx>
          <w:tblBorders>
            <w:top w:val="none" w:sz="0" w:space="0" w:color="auto"/>
            <w:bottom w:val="none" w:sz="0" w:space="0" w:color="auto"/>
          </w:tblBorders>
        </w:tblPrEx>
        <w:tc>
          <w:tcPr>
            <w:tcW w:w="2500" w:type="pct"/>
          </w:tcPr>
          <w:p w14:paraId="1B8006C8" w14:textId="77777777" w:rsidR="002133EE" w:rsidRPr="00EC331D" w:rsidRDefault="002133EE" w:rsidP="009A48FC">
            <w:pPr>
              <w:pStyle w:val="PURBody"/>
              <w:rPr>
                <w:rFonts w:eastAsia="SimSun" w:cs="Arial"/>
                <w:lang w:eastAsia="zh-CN"/>
              </w:rPr>
            </w:pPr>
            <w:r w:rsidRPr="00EC331D">
              <w:rPr>
                <w:rFonts w:eastAsia="SimSun" w:cs="Arial" w:hint="eastAsia"/>
                <w:b/>
                <w:lang w:eastAsia="zh-CN"/>
              </w:rPr>
              <w:t>您需要：</w:t>
            </w:r>
          </w:p>
          <w:p w14:paraId="1B8006C9" w14:textId="77777777" w:rsidR="002133EE" w:rsidRPr="00EC331D" w:rsidRDefault="002133EE" w:rsidP="009A48FC">
            <w:pPr>
              <w:pStyle w:val="PURBullet-Indented"/>
              <w:ind w:left="1026"/>
              <w:rPr>
                <w:rFonts w:eastAsia="SimSun" w:cs="Arial"/>
                <w:lang w:eastAsia="zh-CN"/>
              </w:rPr>
            </w:pPr>
            <w:r w:rsidRPr="00EC331D">
              <w:rPr>
                <w:rFonts w:eastAsia="SimSun" w:cs="Arial" w:hint="eastAsia"/>
                <w:lang w:eastAsia="zh-CN"/>
              </w:rPr>
              <w:t xml:space="preserve">Dynamics NAV 2013 R2 </w:t>
            </w:r>
            <w:r w:rsidRPr="00EC331D">
              <w:rPr>
                <w:rFonts w:eastAsia="SimSun" w:cs="Arial" w:hint="eastAsia"/>
                <w:lang w:eastAsia="zh-CN"/>
              </w:rPr>
              <w:t>完整用户</w:t>
            </w:r>
            <w:r w:rsidRPr="00EC331D">
              <w:rPr>
                <w:rFonts w:eastAsia="SimSun" w:cs="Arial" w:hint="eastAsia"/>
                <w:lang w:eastAsia="zh-CN"/>
              </w:rPr>
              <w:t xml:space="preserve"> SAL</w:t>
            </w:r>
            <w:r w:rsidRPr="00EC331D">
              <w:rPr>
                <w:rFonts w:eastAsia="SimSun" w:cs="Arial" w:hint="eastAsia"/>
                <w:lang w:eastAsia="zh-CN"/>
              </w:rPr>
              <w:t>，</w:t>
            </w:r>
            <w:r w:rsidRPr="00EC331D">
              <w:rPr>
                <w:rFonts w:eastAsia="SimSun" w:cs="Arial" w:hint="eastAsia"/>
                <w:b/>
                <w:lang w:eastAsia="zh-CN"/>
              </w:rPr>
              <w:t>或</w:t>
            </w:r>
          </w:p>
          <w:p w14:paraId="1B8006CA" w14:textId="77777777" w:rsidR="006659BE" w:rsidRPr="00EC331D" w:rsidRDefault="006659BE" w:rsidP="009A48FC">
            <w:pPr>
              <w:pStyle w:val="PURBullet-Indented"/>
              <w:ind w:left="1026"/>
              <w:rPr>
                <w:rFonts w:eastAsia="SimSun" w:cs="Arial"/>
                <w:lang w:eastAsia="zh-CN"/>
              </w:rPr>
            </w:pPr>
            <w:r w:rsidRPr="00EC331D">
              <w:rPr>
                <w:rFonts w:eastAsia="SimSun" w:cs="Arial" w:hint="eastAsia"/>
                <w:lang w:eastAsia="zh-CN"/>
              </w:rPr>
              <w:t xml:space="preserve">Dynamics NAV 2013 R2 </w:t>
            </w:r>
            <w:r w:rsidRPr="00EC331D">
              <w:rPr>
                <w:rFonts w:eastAsia="SimSun" w:cs="Arial" w:hint="eastAsia"/>
                <w:lang w:eastAsia="zh-CN"/>
              </w:rPr>
              <w:t>标准用户</w:t>
            </w:r>
            <w:r w:rsidRPr="00EC331D">
              <w:rPr>
                <w:rFonts w:eastAsia="SimSun" w:cs="Arial" w:hint="eastAsia"/>
                <w:lang w:eastAsia="zh-CN"/>
              </w:rPr>
              <w:t xml:space="preserve"> SAL</w:t>
            </w:r>
            <w:r w:rsidRPr="00EC331D">
              <w:rPr>
                <w:rFonts w:eastAsia="SimSun" w:cs="Arial" w:hint="eastAsia"/>
                <w:lang w:eastAsia="zh-CN"/>
              </w:rPr>
              <w:t>，</w:t>
            </w:r>
            <w:r w:rsidRPr="00EC331D">
              <w:rPr>
                <w:rFonts w:eastAsia="SimSun" w:cs="Arial" w:hint="eastAsia"/>
                <w:b/>
                <w:lang w:eastAsia="zh-CN"/>
              </w:rPr>
              <w:t>或</w:t>
            </w:r>
          </w:p>
          <w:p w14:paraId="1B8006CB" w14:textId="77777777" w:rsidR="002133EE" w:rsidRPr="00EC331D" w:rsidRDefault="002133EE" w:rsidP="00450118">
            <w:pPr>
              <w:pStyle w:val="PURBullet-Indented"/>
              <w:ind w:left="1026"/>
              <w:rPr>
                <w:rFonts w:eastAsia="SimSun" w:cs="Arial"/>
                <w:lang w:eastAsia="zh-CN"/>
              </w:rPr>
            </w:pPr>
            <w:r w:rsidRPr="00EC331D">
              <w:rPr>
                <w:rFonts w:eastAsia="SimSun" w:cs="Arial" w:hint="eastAsia"/>
                <w:lang w:eastAsia="zh-CN"/>
              </w:rPr>
              <w:t xml:space="preserve">Dynamics NAV 2013 R2 </w:t>
            </w:r>
            <w:r w:rsidRPr="00EC331D">
              <w:rPr>
                <w:rFonts w:eastAsia="SimSun" w:cs="Arial" w:hint="eastAsia"/>
                <w:lang w:eastAsia="zh-CN"/>
              </w:rPr>
              <w:t>受限用户</w:t>
            </w:r>
            <w:r w:rsidRPr="00EC331D">
              <w:rPr>
                <w:rFonts w:eastAsia="SimSun" w:cs="Arial" w:hint="eastAsia"/>
                <w:lang w:eastAsia="zh-CN"/>
              </w:rPr>
              <w:t xml:space="preserve"> SAL</w:t>
            </w:r>
          </w:p>
        </w:tc>
        <w:tc>
          <w:tcPr>
            <w:tcW w:w="2500" w:type="pct"/>
            <w:gridSpan w:val="2"/>
          </w:tcPr>
          <w:p w14:paraId="1B8006CC" w14:textId="77777777" w:rsidR="002133EE" w:rsidRPr="00EC331D" w:rsidRDefault="002133EE" w:rsidP="009A48FC">
            <w:pPr>
              <w:pStyle w:val="PURBlueStrong-Indented"/>
              <w:rPr>
                <w:rFonts w:eastAsia="SimSun" w:cs="Arial"/>
                <w:lang w:eastAsia="zh-CN"/>
              </w:rPr>
            </w:pPr>
          </w:p>
          <w:p w14:paraId="1B8006CD" w14:textId="77777777" w:rsidR="002133EE" w:rsidRPr="00EC331D" w:rsidRDefault="002133EE" w:rsidP="00830DCA">
            <w:pPr>
              <w:pStyle w:val="PURBullet-Indented"/>
              <w:numPr>
                <w:ilvl w:val="0"/>
                <w:numId w:val="0"/>
              </w:numPr>
              <w:ind w:left="810"/>
              <w:rPr>
                <w:rFonts w:eastAsia="SimSun" w:cs="Arial"/>
                <w:b/>
                <w:bCs/>
                <w:lang w:eastAsia="zh-CN"/>
              </w:rPr>
            </w:pPr>
          </w:p>
        </w:tc>
      </w:tr>
    </w:tbl>
    <w:p w14:paraId="1B8006CF" w14:textId="77777777" w:rsidR="009A4C7C" w:rsidRPr="00EC331D" w:rsidRDefault="001F0EC7" w:rsidP="0085206E">
      <w:pPr>
        <w:pStyle w:val="PURADDITIONALTERMSHEADERMB"/>
        <w:rPr>
          <w:rFonts w:eastAsia="SimSun" w:cs="Arial"/>
          <w:lang w:eastAsia="zh-CN"/>
        </w:rPr>
      </w:pPr>
      <w:r w:rsidRPr="00EC331D">
        <w:rPr>
          <w:rFonts w:eastAsia="SimSun" w:cs="Arial" w:hint="eastAsia"/>
          <w:lang w:eastAsia="zh-CN"/>
        </w:rPr>
        <w:t>附加条款：</w:t>
      </w:r>
    </w:p>
    <w:p w14:paraId="1B8006D2" w14:textId="77777777" w:rsidR="00501B7F" w:rsidRPr="00EC331D" w:rsidRDefault="00501B7F" w:rsidP="00CD6E9D">
      <w:pPr>
        <w:pStyle w:val="PURBlueStrong"/>
        <w:rPr>
          <w:rFonts w:eastAsia="SimSun" w:cs="Arial"/>
          <w:lang w:eastAsia="zh-CN"/>
        </w:rPr>
      </w:pPr>
      <w:r w:rsidRPr="00EC331D">
        <w:rPr>
          <w:rFonts w:eastAsia="SimSun" w:cs="Arial" w:hint="eastAsia"/>
          <w:lang w:eastAsia="zh-CN"/>
        </w:rPr>
        <w:t xml:space="preserve">SAL </w:t>
      </w:r>
      <w:r w:rsidRPr="00EC331D">
        <w:rPr>
          <w:rFonts w:eastAsia="SimSun" w:cs="Arial" w:hint="eastAsia"/>
          <w:lang w:eastAsia="zh-CN"/>
        </w:rPr>
        <w:t>类型</w:t>
      </w:r>
    </w:p>
    <w:p w14:paraId="1B8006D3" w14:textId="77777777" w:rsidR="00501B7F" w:rsidRPr="00EC331D" w:rsidRDefault="00501B7F" w:rsidP="00CD6E9D">
      <w:pPr>
        <w:pStyle w:val="PURBody-Indented"/>
        <w:rPr>
          <w:rFonts w:eastAsia="SimSun" w:cs="Arial"/>
          <w:lang w:eastAsia="zh-CN"/>
        </w:rPr>
      </w:pPr>
      <w:r w:rsidRPr="00EC331D">
        <w:rPr>
          <w:rFonts w:eastAsia="SimSun" w:cs="Arial" w:hint="eastAsia"/>
          <w:iCs/>
          <w:szCs w:val="18"/>
          <w:lang w:eastAsia="zh-CN"/>
        </w:rPr>
        <w:t xml:space="preserve">SAL </w:t>
      </w:r>
      <w:r w:rsidRPr="00EC331D">
        <w:rPr>
          <w:rFonts w:eastAsia="SimSun" w:cs="Arial" w:hint="eastAsia"/>
          <w:iCs/>
          <w:szCs w:val="18"/>
          <w:lang w:eastAsia="zh-CN"/>
        </w:rPr>
        <w:t>有三种类型</w:t>
      </w:r>
      <w:r w:rsidRPr="00EC331D">
        <w:rPr>
          <w:rFonts w:eastAsia="SimSun" w:cs="Arial" w:hint="eastAsia"/>
          <w:lang w:eastAsia="zh-CN"/>
        </w:rPr>
        <w:t>。</w:t>
      </w:r>
    </w:p>
    <w:p w14:paraId="1B8006D4" w14:textId="77777777" w:rsidR="00501B7F" w:rsidRPr="00EC331D" w:rsidRDefault="00501B7F" w:rsidP="00156FC7">
      <w:pPr>
        <w:pStyle w:val="PURBullet-Indented"/>
        <w:rPr>
          <w:rFonts w:eastAsia="SimSun" w:cs="Arial"/>
          <w:lang w:eastAsia="zh-CN"/>
        </w:rPr>
      </w:pPr>
      <w:r w:rsidRPr="00EC331D">
        <w:rPr>
          <w:rFonts w:eastAsia="SimSun" w:cs="Arial" w:hint="eastAsia"/>
          <w:b/>
          <w:lang w:eastAsia="zh-CN"/>
        </w:rPr>
        <w:t>完整用户：</w:t>
      </w:r>
      <w:r w:rsidRPr="00EC331D">
        <w:rPr>
          <w:rFonts w:eastAsia="SimSun" w:cs="Arial" w:hint="eastAsia"/>
          <w:lang w:eastAsia="zh-CN"/>
        </w:rPr>
        <w:t>这种许可类型允许持有该类许可的用户通过任何方式直接或间接访问整个</w:t>
      </w:r>
      <w:r w:rsidRPr="00EC331D">
        <w:rPr>
          <w:rFonts w:eastAsia="SimSun" w:cs="Arial" w:hint="eastAsia"/>
          <w:lang w:eastAsia="zh-CN"/>
        </w:rPr>
        <w:t xml:space="preserve"> ERP </w:t>
      </w:r>
      <w:r w:rsidRPr="00EC331D">
        <w:rPr>
          <w:rFonts w:eastAsia="SimSun" w:cs="Arial" w:hint="eastAsia"/>
          <w:lang w:eastAsia="zh-CN"/>
        </w:rPr>
        <w:t>解决方案中服务器软件的所有功能。“</w:t>
      </w:r>
      <w:r w:rsidRPr="00EC331D">
        <w:rPr>
          <w:rFonts w:eastAsia="SimSun" w:cs="Arial" w:hint="eastAsia"/>
          <w:lang w:eastAsia="zh-CN"/>
        </w:rPr>
        <w:t xml:space="preserve">ERP </w:t>
      </w:r>
      <w:r w:rsidRPr="00EC331D">
        <w:rPr>
          <w:rFonts w:eastAsia="SimSun" w:cs="Arial" w:hint="eastAsia"/>
          <w:lang w:eastAsia="zh-CN"/>
        </w:rPr>
        <w:t>解决方案”指控制您的用户和财务报告单位的软件组件。</w:t>
      </w:r>
    </w:p>
    <w:p w14:paraId="1B8006D5" w14:textId="77777777" w:rsidR="006659BE" w:rsidRPr="00EC331D" w:rsidRDefault="006659BE" w:rsidP="00156FC7">
      <w:pPr>
        <w:pStyle w:val="PURBullet-Indented"/>
        <w:rPr>
          <w:rFonts w:eastAsia="SimSun" w:cs="Arial"/>
          <w:lang w:eastAsia="zh-CN"/>
        </w:rPr>
      </w:pPr>
      <w:r w:rsidRPr="00EC331D">
        <w:rPr>
          <w:rFonts w:eastAsia="SimSun" w:cs="Arial" w:hint="eastAsia"/>
          <w:b/>
          <w:lang w:eastAsia="zh-CN"/>
        </w:rPr>
        <w:t>标准用户：</w:t>
      </w:r>
      <w:r w:rsidRPr="00EC331D">
        <w:rPr>
          <w:rFonts w:eastAsia="SimSun" w:cs="Arial" w:hint="eastAsia"/>
          <w:lang w:eastAsia="zh-CN"/>
        </w:rPr>
        <w:t>这种许可类型允许持有该类许可的用户通过任何方式直接或间接访问整个</w:t>
      </w:r>
      <w:r w:rsidRPr="00EC331D">
        <w:rPr>
          <w:rFonts w:eastAsia="SimSun" w:cs="Arial" w:hint="eastAsia"/>
          <w:lang w:eastAsia="zh-CN"/>
        </w:rPr>
        <w:t xml:space="preserve"> ERP </w:t>
      </w:r>
      <w:r w:rsidRPr="00EC331D">
        <w:rPr>
          <w:rFonts w:eastAsia="SimSun" w:cs="Arial" w:hint="eastAsia"/>
          <w:lang w:eastAsia="zh-CN"/>
        </w:rPr>
        <w:t>解决方案中</w:t>
      </w:r>
      <w:r w:rsidRPr="00EC331D">
        <w:rPr>
          <w:rFonts w:eastAsia="SimSun" w:cs="Arial" w:hint="eastAsia"/>
          <w:lang w:eastAsia="zh-CN"/>
        </w:rPr>
        <w:t xml:space="preserve"> Starter Pack </w:t>
      </w:r>
      <w:r w:rsidRPr="00EC331D">
        <w:rPr>
          <w:rFonts w:eastAsia="SimSun" w:cs="Arial" w:hint="eastAsia"/>
          <w:lang w:eastAsia="zh-CN"/>
        </w:rPr>
        <w:t>的所有功能，具体如位于</w:t>
      </w:r>
      <w:r w:rsidRPr="00EC331D">
        <w:rPr>
          <w:rFonts w:eastAsia="SimSun" w:cs="Arial" w:hint="eastAsia"/>
          <w:lang w:eastAsia="zh-CN"/>
        </w:rPr>
        <w:t xml:space="preserve"> http://go.microsoft.com/fwlink/?LinkId=324885 </w:t>
      </w:r>
      <w:r w:rsidRPr="00EC331D">
        <w:rPr>
          <w:rFonts w:eastAsia="SimSun" w:cs="Arial" w:hint="eastAsia"/>
          <w:lang w:eastAsia="zh-CN"/>
        </w:rPr>
        <w:t>的</w:t>
      </w:r>
      <w:r w:rsidRPr="00EC331D">
        <w:rPr>
          <w:rFonts w:eastAsia="SimSun" w:cs="Arial" w:hint="eastAsia"/>
          <w:lang w:eastAsia="zh-CN"/>
        </w:rPr>
        <w:t xml:space="preserve"> 2014 </w:t>
      </w:r>
      <w:r w:rsidRPr="00EC331D">
        <w:rPr>
          <w:rFonts w:eastAsia="SimSun" w:cs="Arial" w:hint="eastAsia"/>
          <w:lang w:eastAsia="zh-CN"/>
        </w:rPr>
        <w:t>年</w:t>
      </w:r>
      <w:r w:rsidRPr="00EC331D">
        <w:rPr>
          <w:rFonts w:eastAsia="SimSun" w:cs="Arial" w:hint="eastAsia"/>
          <w:lang w:eastAsia="zh-CN"/>
        </w:rPr>
        <w:t xml:space="preserve"> 1 </w:t>
      </w:r>
      <w:r w:rsidRPr="00EC331D">
        <w:rPr>
          <w:rFonts w:eastAsia="SimSun" w:cs="Arial" w:hint="eastAsia"/>
          <w:lang w:eastAsia="zh-CN"/>
        </w:rPr>
        <w:t>月版的</w:t>
      </w:r>
      <w:r w:rsidRPr="00EC331D">
        <w:rPr>
          <w:rFonts w:eastAsia="SimSun" w:cs="Arial" w:hint="eastAsia"/>
          <w:lang w:eastAsia="zh-CN"/>
        </w:rPr>
        <w:t xml:space="preserve"> NAV 2013 R2 </w:t>
      </w:r>
      <w:r w:rsidRPr="00EC331D">
        <w:rPr>
          <w:rFonts w:eastAsia="SimSun" w:cs="Arial" w:hint="eastAsia"/>
          <w:lang w:eastAsia="zh-CN"/>
        </w:rPr>
        <w:t>许可指南所述。</w:t>
      </w:r>
    </w:p>
    <w:p w14:paraId="1B8006D6" w14:textId="77777777" w:rsidR="00501B7F" w:rsidRPr="00EC331D" w:rsidRDefault="00501B7F" w:rsidP="00156FC7">
      <w:pPr>
        <w:pStyle w:val="PURBullet-Indented"/>
        <w:rPr>
          <w:rFonts w:eastAsia="SimSun" w:cs="Arial"/>
          <w:lang w:eastAsia="zh-CN"/>
        </w:rPr>
      </w:pPr>
      <w:r w:rsidRPr="00EC331D">
        <w:rPr>
          <w:rFonts w:eastAsia="SimSun" w:cs="Arial" w:hint="eastAsia"/>
          <w:b/>
          <w:lang w:eastAsia="zh-CN"/>
        </w:rPr>
        <w:t>受限用户：</w:t>
      </w:r>
      <w:r w:rsidRPr="00EC331D">
        <w:rPr>
          <w:rFonts w:eastAsia="SimSun" w:cs="Arial" w:hint="eastAsia"/>
          <w:lang w:eastAsia="zh-CN"/>
        </w:rPr>
        <w:t>这种许可类型允许持有该类许可的用户直接或间接访问</w:t>
      </w:r>
      <w:r w:rsidRPr="00EC331D">
        <w:rPr>
          <w:rFonts w:eastAsia="SimSun" w:cs="Arial" w:hint="eastAsia"/>
          <w:lang w:eastAsia="zh-CN"/>
        </w:rPr>
        <w:t xml:space="preserve"> ERP </w:t>
      </w:r>
      <w:r w:rsidRPr="00EC331D">
        <w:rPr>
          <w:rFonts w:eastAsia="SimSun" w:cs="Arial" w:hint="eastAsia"/>
          <w:lang w:eastAsia="zh-CN"/>
        </w:rPr>
        <w:t>解决方案，仅为了完成下述任务。</w:t>
      </w:r>
    </w:p>
    <w:p w14:paraId="1B8006D7" w14:textId="77777777" w:rsidR="00501B7F" w:rsidRPr="00EC331D" w:rsidRDefault="00501B7F" w:rsidP="0026184E">
      <w:pPr>
        <w:pStyle w:val="PURBullet"/>
        <w:numPr>
          <w:ilvl w:val="0"/>
          <w:numId w:val="0"/>
        </w:numPr>
        <w:ind w:left="720" w:hanging="270"/>
        <w:rPr>
          <w:rFonts w:eastAsia="SimSun" w:cs="Arial"/>
          <w:lang w:eastAsia="zh-CN"/>
        </w:rPr>
      </w:pPr>
      <w:r w:rsidRPr="00EC331D">
        <w:rPr>
          <w:rFonts w:eastAsia="SimSun" w:cs="Arial" w:hint="eastAsia"/>
          <w:lang w:eastAsia="zh-CN"/>
        </w:rPr>
        <w:t xml:space="preserve">(i) </w:t>
      </w:r>
      <w:r w:rsidRPr="00EC331D">
        <w:rPr>
          <w:rFonts w:eastAsia="SimSun" w:cs="Arial" w:hint="eastAsia"/>
          <w:lang w:eastAsia="zh-CN"/>
        </w:rPr>
        <w:t>通过任何方式对</w:t>
      </w:r>
      <w:r w:rsidRPr="00EC331D">
        <w:rPr>
          <w:rFonts w:eastAsia="SimSun" w:cs="Arial" w:hint="eastAsia"/>
          <w:lang w:eastAsia="zh-CN"/>
        </w:rPr>
        <w:t xml:space="preserve"> ERP </w:t>
      </w:r>
      <w:r w:rsidRPr="00EC331D">
        <w:rPr>
          <w:rFonts w:eastAsia="SimSun" w:cs="Arial" w:hint="eastAsia"/>
          <w:lang w:eastAsia="zh-CN"/>
        </w:rPr>
        <w:t>解决方案中包含的数据进行“读取”访问；或</w:t>
      </w:r>
    </w:p>
    <w:p w14:paraId="1B8006D8" w14:textId="77777777" w:rsidR="00501B7F" w:rsidRPr="00EC331D" w:rsidRDefault="00501B7F" w:rsidP="0026184E">
      <w:pPr>
        <w:pStyle w:val="PURBullet"/>
        <w:numPr>
          <w:ilvl w:val="0"/>
          <w:numId w:val="0"/>
        </w:numPr>
        <w:ind w:left="720" w:hanging="270"/>
        <w:rPr>
          <w:rFonts w:eastAsia="SimSun" w:cs="Arial"/>
          <w:lang w:eastAsia="zh-CN"/>
        </w:rPr>
      </w:pPr>
      <w:r w:rsidRPr="00EC331D">
        <w:rPr>
          <w:rFonts w:eastAsia="SimSun" w:cs="Arial" w:hint="eastAsia"/>
          <w:lang w:eastAsia="zh-CN"/>
        </w:rPr>
        <w:t xml:space="preserve">(ii) </w:t>
      </w:r>
      <w:r w:rsidRPr="00EC331D">
        <w:rPr>
          <w:rFonts w:eastAsia="SimSun" w:cs="Arial" w:hint="eastAsia"/>
          <w:lang w:eastAsia="zh-CN"/>
        </w:rPr>
        <w:t>借由任何通过</w:t>
      </w:r>
      <w:r w:rsidRPr="00EC331D">
        <w:rPr>
          <w:rFonts w:eastAsia="SimSun" w:cs="Arial" w:hint="eastAsia"/>
          <w:lang w:eastAsia="zh-CN"/>
        </w:rPr>
        <w:t xml:space="preserve"> Microsoft Dynamics NAV API </w:t>
      </w:r>
      <w:r w:rsidRPr="00EC331D">
        <w:rPr>
          <w:rFonts w:eastAsia="SimSun" w:cs="Arial" w:hint="eastAsia"/>
          <w:lang w:eastAsia="zh-CN"/>
        </w:rPr>
        <w:t>访问</w:t>
      </w:r>
      <w:r w:rsidRPr="00EC331D">
        <w:rPr>
          <w:rFonts w:eastAsia="SimSun" w:cs="Arial" w:hint="eastAsia"/>
          <w:lang w:eastAsia="zh-CN"/>
        </w:rPr>
        <w:t xml:space="preserve"> ERP </w:t>
      </w:r>
      <w:r w:rsidRPr="00EC331D">
        <w:rPr>
          <w:rFonts w:eastAsia="SimSun" w:cs="Arial" w:hint="eastAsia"/>
          <w:lang w:eastAsia="zh-CN"/>
        </w:rPr>
        <w:t>解决方案的客户端，根据位于以下链接（</w:t>
      </w:r>
      <w:hyperlink r:id="rId147" w:history="1">
        <w:r w:rsidRPr="00EC331D">
          <w:rPr>
            <w:rStyle w:val="Hyperlink"/>
            <w:rFonts w:eastAsia="SimSun" w:cs="Arial" w:hint="eastAsia"/>
            <w:lang w:eastAsia="zh-CN"/>
          </w:rPr>
          <w:t>http://go.microsoft.com/fwlink/?LinkId=266708</w:t>
        </w:r>
      </w:hyperlink>
      <w:r w:rsidRPr="00EC331D">
        <w:rPr>
          <w:rFonts w:eastAsia="SimSun" w:cs="Arial" w:hint="eastAsia"/>
          <w:lang w:eastAsia="zh-CN"/>
        </w:rPr>
        <w:t>）的受限用户定义中所述的限制规定进行“写入”访问</w:t>
      </w:r>
    </w:p>
    <w:p w14:paraId="1B8006D9" w14:textId="77777777" w:rsidR="006659BE" w:rsidRPr="00EC331D" w:rsidRDefault="006659BE" w:rsidP="006659BE">
      <w:pPr>
        <w:pStyle w:val="PURBody"/>
        <w:ind w:left="270"/>
        <w:rPr>
          <w:rFonts w:eastAsia="SimSun" w:cs="Arial"/>
          <w:lang w:eastAsia="zh-CN"/>
        </w:rPr>
      </w:pPr>
      <w:r w:rsidRPr="00EC331D">
        <w:rPr>
          <w:rFonts w:eastAsia="SimSun" w:cs="Arial" w:hint="eastAsia"/>
          <w:color w:val="404040"/>
          <w:szCs w:val="18"/>
          <w:lang w:eastAsia="zh-CN"/>
        </w:rPr>
        <w:t>您必须向最终用户的用户分配标准用户</w:t>
      </w:r>
      <w:r w:rsidRPr="00EC331D">
        <w:rPr>
          <w:rFonts w:eastAsia="SimSun" w:cs="Arial" w:hint="eastAsia"/>
          <w:color w:val="404040"/>
          <w:szCs w:val="18"/>
          <w:lang w:eastAsia="zh-CN"/>
        </w:rPr>
        <w:t xml:space="preserve"> SAL </w:t>
      </w:r>
      <w:r w:rsidRPr="00EC331D">
        <w:rPr>
          <w:rFonts w:eastAsia="SimSun" w:cs="Arial" w:hint="eastAsia"/>
          <w:color w:val="404040"/>
          <w:szCs w:val="18"/>
          <w:lang w:eastAsia="zh-CN"/>
        </w:rPr>
        <w:t>或完整用户</w:t>
      </w:r>
      <w:r w:rsidRPr="00EC331D">
        <w:rPr>
          <w:rFonts w:eastAsia="SimSun" w:cs="Arial" w:hint="eastAsia"/>
          <w:color w:val="404040"/>
          <w:szCs w:val="18"/>
          <w:lang w:eastAsia="zh-CN"/>
        </w:rPr>
        <w:t xml:space="preserve"> SAL</w:t>
      </w:r>
      <w:r w:rsidRPr="00EC331D">
        <w:rPr>
          <w:rFonts w:eastAsia="SimSun" w:cs="Arial" w:hint="eastAsia"/>
          <w:color w:val="404040"/>
          <w:szCs w:val="18"/>
          <w:lang w:eastAsia="zh-CN"/>
        </w:rPr>
        <w:t>。您不得向同一最终用户同时分配完整用户</w:t>
      </w:r>
      <w:r w:rsidRPr="00EC331D">
        <w:rPr>
          <w:rFonts w:eastAsia="SimSun" w:cs="Arial" w:hint="eastAsia"/>
          <w:color w:val="404040"/>
          <w:szCs w:val="18"/>
          <w:lang w:eastAsia="zh-CN"/>
        </w:rPr>
        <w:t xml:space="preserve"> SAL </w:t>
      </w:r>
      <w:r w:rsidRPr="00EC331D">
        <w:rPr>
          <w:rFonts w:eastAsia="SimSun" w:cs="Arial" w:hint="eastAsia"/>
          <w:color w:val="404040"/>
          <w:szCs w:val="18"/>
          <w:lang w:eastAsia="zh-CN"/>
        </w:rPr>
        <w:t>和标准用户</w:t>
      </w:r>
      <w:r w:rsidRPr="00EC331D">
        <w:rPr>
          <w:rFonts w:eastAsia="SimSun" w:cs="Arial" w:hint="eastAsia"/>
          <w:color w:val="404040"/>
          <w:szCs w:val="18"/>
          <w:lang w:eastAsia="zh-CN"/>
        </w:rPr>
        <w:t xml:space="preserve"> SAL</w:t>
      </w:r>
      <w:r w:rsidRPr="00EC331D">
        <w:rPr>
          <w:rFonts w:eastAsia="SimSun" w:cs="Arial" w:hint="eastAsia"/>
          <w:color w:val="404040"/>
          <w:szCs w:val="18"/>
          <w:lang w:eastAsia="zh-CN"/>
        </w:rPr>
        <w:t>。您也可以向最终用户的用户分配受限用户</w:t>
      </w:r>
      <w:r w:rsidRPr="00EC331D">
        <w:rPr>
          <w:rFonts w:eastAsia="SimSun" w:cs="Arial" w:hint="eastAsia"/>
          <w:color w:val="404040"/>
          <w:szCs w:val="18"/>
          <w:lang w:eastAsia="zh-CN"/>
        </w:rPr>
        <w:t xml:space="preserve"> SAL</w:t>
      </w:r>
      <w:r w:rsidRPr="00EC331D">
        <w:rPr>
          <w:rFonts w:eastAsia="SimSun" w:cs="Arial" w:hint="eastAsia"/>
          <w:color w:val="404040"/>
          <w:szCs w:val="18"/>
          <w:lang w:eastAsia="zh-CN"/>
        </w:rPr>
        <w:t>。</w:t>
      </w:r>
    </w:p>
    <w:p w14:paraId="1B8006DA" w14:textId="77777777" w:rsidR="009A48FC" w:rsidRPr="00EC331D" w:rsidRDefault="009A48FC" w:rsidP="003D33E5">
      <w:pPr>
        <w:pStyle w:val="PURBlueStrong"/>
        <w:rPr>
          <w:rFonts w:eastAsia="SimSun" w:cs="Arial"/>
          <w:lang w:eastAsia="zh-CN"/>
        </w:rPr>
      </w:pPr>
      <w:r w:rsidRPr="00EC331D">
        <w:rPr>
          <w:rStyle w:val="PURBlueStrongChar"/>
          <w:rFonts w:eastAsia="SimSun" w:cs="Arial" w:hint="eastAsia"/>
          <w:smallCaps/>
          <w:lang w:eastAsia="zh-CN"/>
        </w:rPr>
        <w:t>无需</w:t>
      </w:r>
      <w:r w:rsidRPr="00EC331D">
        <w:rPr>
          <w:rStyle w:val="PURBlueStrongChar"/>
          <w:rFonts w:eastAsia="SimSun" w:cs="Arial" w:hint="eastAsia"/>
          <w:smallCaps/>
          <w:lang w:eastAsia="zh-CN"/>
        </w:rPr>
        <w:t xml:space="preserve"> SAL</w:t>
      </w:r>
    </w:p>
    <w:p w14:paraId="1B8006DB" w14:textId="77777777" w:rsidR="009A48FC" w:rsidRPr="00EC331D" w:rsidRDefault="009A48FC" w:rsidP="003D33E5">
      <w:pPr>
        <w:pStyle w:val="PURBody-Indented"/>
        <w:rPr>
          <w:rFonts w:eastAsia="SimSun" w:cs="Arial"/>
          <w:lang w:eastAsia="zh-CN"/>
        </w:rPr>
      </w:pPr>
      <w:r w:rsidRPr="00EC331D">
        <w:rPr>
          <w:rFonts w:eastAsia="SimSun" w:cs="Arial" w:hint="eastAsia"/>
          <w:lang w:eastAsia="zh-CN"/>
        </w:rPr>
        <w:t>您无需为第三方雇佣的以下用户获取并分配</w:t>
      </w:r>
      <w:r w:rsidRPr="00EC331D">
        <w:rPr>
          <w:rFonts w:eastAsia="SimSun" w:cs="Arial" w:hint="eastAsia"/>
          <w:lang w:eastAsia="zh-CN"/>
        </w:rPr>
        <w:t xml:space="preserve"> SAL</w:t>
      </w:r>
      <w:r w:rsidRPr="00EC331D">
        <w:rPr>
          <w:rFonts w:eastAsia="SimSun" w:cs="Arial" w:hint="eastAsia"/>
          <w:lang w:eastAsia="zh-CN"/>
        </w:rPr>
        <w:t>：仅为提供与审计过程相关的补充专业会计或记帐服务而访问</w:t>
      </w:r>
      <w:r w:rsidRPr="00EC331D">
        <w:rPr>
          <w:rFonts w:eastAsia="SimSun" w:cs="Arial" w:hint="eastAsia"/>
          <w:lang w:eastAsia="zh-CN"/>
        </w:rPr>
        <w:t xml:space="preserve"> Microsoft Dynamics NAV 2013 R2 </w:t>
      </w:r>
      <w:r w:rsidRPr="00EC331D">
        <w:rPr>
          <w:rFonts w:eastAsia="SimSun" w:cs="Arial" w:hint="eastAsia"/>
          <w:lang w:eastAsia="zh-CN"/>
        </w:rPr>
        <w:t>的用户。</w:t>
      </w:r>
    </w:p>
    <w:p w14:paraId="1B8006DC" w14:textId="77777777" w:rsidR="00CA63B9" w:rsidRPr="00EC331D" w:rsidRDefault="00CA63B9" w:rsidP="003D33E5">
      <w:pPr>
        <w:pStyle w:val="PURBody-Indented"/>
        <w:rPr>
          <w:rFonts w:eastAsia="SimSun" w:cs="Arial"/>
          <w:lang w:eastAsia="zh-CN"/>
        </w:rPr>
      </w:pPr>
      <w:r w:rsidRPr="00EC331D">
        <w:rPr>
          <w:rFonts w:eastAsia="SimSun" w:cs="Arial" w:hint="eastAsia"/>
          <w:lang w:eastAsia="zh-CN"/>
        </w:rPr>
        <w:t>如果用户通过</w:t>
      </w:r>
      <w:r w:rsidRPr="00EC331D">
        <w:rPr>
          <w:rFonts w:eastAsia="SimSun" w:cs="Arial" w:hint="eastAsia"/>
          <w:lang w:eastAsia="zh-CN"/>
        </w:rPr>
        <w:t xml:space="preserve"> Web </w:t>
      </w:r>
      <w:r w:rsidRPr="00EC331D">
        <w:rPr>
          <w:rFonts w:eastAsia="SimSun" w:cs="Arial" w:hint="eastAsia"/>
          <w:lang w:eastAsia="zh-CN"/>
        </w:rPr>
        <w:t>服务访问</w:t>
      </w:r>
      <w:r w:rsidRPr="00EC331D">
        <w:rPr>
          <w:rFonts w:eastAsia="SimSun" w:cs="Arial" w:hint="eastAsia"/>
          <w:lang w:eastAsia="zh-CN"/>
        </w:rPr>
        <w:t xml:space="preserve"> Microsoft Dynamics NAV 2013 R2 </w:t>
      </w:r>
      <w:r w:rsidRPr="00EC331D">
        <w:rPr>
          <w:rFonts w:eastAsia="SimSun" w:cs="Arial" w:hint="eastAsia"/>
          <w:lang w:eastAsia="zh-CN"/>
        </w:rPr>
        <w:t>且属于最终用户的客户，则您无需为该类用户获取并分配</w:t>
      </w:r>
      <w:r w:rsidRPr="00EC331D">
        <w:rPr>
          <w:rFonts w:eastAsia="SimSun" w:cs="Arial" w:hint="eastAsia"/>
          <w:lang w:eastAsia="zh-CN"/>
        </w:rPr>
        <w:t xml:space="preserve"> SAL</w:t>
      </w:r>
      <w:r w:rsidRPr="00EC331D">
        <w:rPr>
          <w:rFonts w:eastAsia="SimSun" w:cs="Arial" w:hint="eastAsia"/>
          <w:lang w:eastAsia="zh-CN"/>
        </w:rPr>
        <w:t>，除非最终用户以其客户业务流程外包供应商的身份来使用</w:t>
      </w:r>
      <w:r w:rsidRPr="00EC331D">
        <w:rPr>
          <w:rFonts w:eastAsia="SimSun" w:cs="Arial" w:hint="eastAsia"/>
          <w:lang w:eastAsia="zh-CN"/>
        </w:rPr>
        <w:t xml:space="preserve"> Microsoft Dynamics NAV 2013 R2</w:t>
      </w:r>
      <w:r w:rsidRPr="00EC331D">
        <w:rPr>
          <w:rFonts w:eastAsia="SimSun" w:cs="Arial" w:hint="eastAsia"/>
          <w:lang w:eastAsia="zh-CN"/>
        </w:rPr>
        <w:t>。</w:t>
      </w:r>
    </w:p>
    <w:p w14:paraId="1B8006DD" w14:textId="77777777" w:rsidR="006659BE" w:rsidRPr="00EC331D" w:rsidRDefault="006659BE" w:rsidP="003D33E5">
      <w:pPr>
        <w:pStyle w:val="PURBody-Indented"/>
        <w:rPr>
          <w:rFonts w:eastAsia="SimSun" w:cs="Arial"/>
          <w:lang w:eastAsia="zh-CN"/>
        </w:rPr>
      </w:pPr>
      <w:r w:rsidRPr="00EC331D">
        <w:rPr>
          <w:rFonts w:eastAsia="SimSun" w:cs="Arial" w:hint="eastAsia"/>
          <w:lang w:eastAsia="zh-CN"/>
        </w:rPr>
        <w:t>这些条款适用于</w:t>
      </w:r>
      <w:r w:rsidRPr="00EC331D">
        <w:rPr>
          <w:rFonts w:eastAsia="SimSun" w:cs="Arial" w:hint="eastAsia"/>
          <w:lang w:eastAsia="zh-CN"/>
        </w:rPr>
        <w:t xml:space="preserve"> Microsoft Dynamics NAV 2013 </w:t>
      </w:r>
      <w:r w:rsidRPr="00EC331D">
        <w:rPr>
          <w:rFonts w:eastAsia="SimSun" w:cs="Arial" w:hint="eastAsia"/>
          <w:lang w:eastAsia="zh-CN"/>
        </w:rPr>
        <w:t>和</w:t>
      </w:r>
      <w:r w:rsidRPr="00EC331D">
        <w:rPr>
          <w:rFonts w:eastAsia="SimSun" w:cs="Arial" w:hint="eastAsia"/>
          <w:lang w:eastAsia="zh-CN"/>
        </w:rPr>
        <w:t xml:space="preserve"> Microsoft Dynamics NAV 2013 R2</w:t>
      </w:r>
      <w:r w:rsidRPr="00EC331D">
        <w:rPr>
          <w:rFonts w:eastAsia="SimSun" w:cs="Arial" w:hint="eastAsia"/>
          <w:lang w:eastAsia="zh-CN"/>
        </w:rPr>
        <w:t>，而不适用于</w:t>
      </w:r>
      <w:r w:rsidRPr="00EC331D">
        <w:rPr>
          <w:rFonts w:eastAsia="SimSun" w:cs="Arial" w:hint="eastAsia"/>
          <w:lang w:eastAsia="zh-CN"/>
        </w:rPr>
        <w:t xml:space="preserve"> Microsoft Dynamics NAV 2013 </w:t>
      </w:r>
      <w:r w:rsidRPr="00EC331D">
        <w:rPr>
          <w:rFonts w:eastAsia="SimSun" w:cs="Arial" w:hint="eastAsia"/>
          <w:lang w:eastAsia="zh-CN"/>
        </w:rPr>
        <w:t>之前的版本。</w:t>
      </w:r>
    </w:p>
    <w:p w14:paraId="1B8006DE" w14:textId="77777777" w:rsidR="009A4C7C" w:rsidRPr="00EC331D" w:rsidRDefault="009A4C7C" w:rsidP="009A4C7C">
      <w:pPr>
        <w:pStyle w:val="PURBlueStrong"/>
        <w:rPr>
          <w:rFonts w:eastAsia="SimSun" w:cs="Arial"/>
          <w:lang w:eastAsia="zh-CN"/>
        </w:rPr>
      </w:pPr>
      <w:r w:rsidRPr="00EC331D">
        <w:rPr>
          <w:rStyle w:val="PURBlueStrongChar"/>
          <w:rFonts w:eastAsia="SimSun" w:cs="Arial" w:hint="eastAsia"/>
          <w:smallCaps/>
          <w:lang w:eastAsia="zh-CN"/>
        </w:rPr>
        <w:lastRenderedPageBreak/>
        <w:t>本地化和翻译</w:t>
      </w:r>
    </w:p>
    <w:p w14:paraId="1B8006DF"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单击以下超链接，了解</w:t>
      </w:r>
      <w:r w:rsidRPr="00EC331D">
        <w:rPr>
          <w:rFonts w:eastAsia="SimSun" w:cs="Arial" w:hint="eastAsia"/>
          <w:lang w:eastAsia="zh-CN"/>
        </w:rPr>
        <w:t xml:space="preserve"> Microsoft </w:t>
      </w:r>
      <w:r w:rsidRPr="00EC331D">
        <w:rPr>
          <w:rFonts w:eastAsia="SimSun" w:cs="Arial" w:hint="eastAsia"/>
          <w:lang w:eastAsia="zh-CN"/>
        </w:rPr>
        <w:t>已经进行本地化并已普遍提供的地理区域和语言列表：</w:t>
      </w:r>
      <w:hyperlink r:id="rId148" w:history="1">
        <w:r w:rsidRPr="00EC331D">
          <w:rPr>
            <w:rStyle w:val="Hyperlink"/>
            <w:rFonts w:eastAsia="SimSun" w:cs="Arial" w:hint="eastAsia"/>
            <w:lang w:eastAsia="zh-CN"/>
          </w:rPr>
          <w:t>http://www.microsoft.com/dynamics/en/us/products/nav-availability.aspx</w:t>
        </w:r>
      </w:hyperlink>
      <w:r w:rsidRPr="00EC331D">
        <w:rPr>
          <w:rFonts w:eastAsia="SimSun" w:cs="Arial" w:hint="eastAsia"/>
          <w:lang w:eastAsia="zh-CN"/>
        </w:rPr>
        <w:t>。</w:t>
      </w:r>
    </w:p>
    <w:p w14:paraId="1B8006E0"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了解到，在某些情况下，您可能需要在其他地区使用在特定地区已本地化和</w:t>
      </w:r>
      <w:r w:rsidRPr="00EC331D">
        <w:rPr>
          <w:rFonts w:eastAsia="SimSun" w:cs="Arial" w:hint="eastAsia"/>
          <w:lang w:eastAsia="zh-CN"/>
        </w:rPr>
        <w:t>/</w:t>
      </w:r>
      <w:r w:rsidRPr="00EC331D">
        <w:rPr>
          <w:rFonts w:eastAsia="SimSun" w:cs="Arial" w:hint="eastAsia"/>
          <w:lang w:eastAsia="zh-CN"/>
        </w:rPr>
        <w:t>或翻译的特定模块或功能。由于法律和法规因地区而异，因此法律或法规的差异可能会影响在未创建所需功能的地区使用该功能。如果在</w:t>
      </w:r>
      <w:r w:rsidRPr="00EC331D">
        <w:rPr>
          <w:rFonts w:eastAsia="SimSun" w:cs="Arial" w:hint="eastAsia"/>
          <w:lang w:eastAsia="zh-CN"/>
        </w:rPr>
        <w:t xml:space="preserve"> Microsoft </w:t>
      </w:r>
      <w:r w:rsidRPr="00EC331D">
        <w:rPr>
          <w:rFonts w:eastAsia="SimSun" w:cs="Arial" w:hint="eastAsia"/>
          <w:lang w:eastAsia="zh-CN"/>
        </w:rPr>
        <w:t>已创建并普遍商业提供任何本地化或翻译版本的</w:t>
      </w:r>
      <w:r w:rsidRPr="00EC331D">
        <w:rPr>
          <w:rFonts w:eastAsia="SimSun" w:cs="Arial" w:hint="eastAsia"/>
          <w:lang w:eastAsia="zh-CN"/>
        </w:rPr>
        <w:t xml:space="preserve"> Microsoft Dynamics </w:t>
      </w:r>
      <w:r w:rsidRPr="00EC331D">
        <w:rPr>
          <w:rFonts w:eastAsia="SimSun" w:cs="Arial" w:hint="eastAsia"/>
          <w:lang w:eastAsia="zh-CN"/>
        </w:rPr>
        <w:t>软件或服务的地区之外使用此软件（包括通过此软件提供的任何在线服务），</w:t>
      </w:r>
      <w:r w:rsidRPr="00EC331D">
        <w:rPr>
          <w:rFonts w:eastAsia="SimSun" w:cs="Arial" w:hint="eastAsia"/>
          <w:lang w:eastAsia="zh-CN"/>
        </w:rPr>
        <w:t xml:space="preserve">Microsoft </w:t>
      </w:r>
      <w:r w:rsidRPr="00EC331D">
        <w:rPr>
          <w:rFonts w:eastAsia="SimSun" w:cs="Arial" w:hint="eastAsia"/>
          <w:lang w:eastAsia="zh-CN"/>
        </w:rPr>
        <w:t>不会对其性能或适用性作出任何声明、保证、担保（明示、默示或以其他方式）或保障。请咨询要使用此软件的地理区域的税务专家，确认该功能是否适用于该地区。</w:t>
      </w:r>
    </w:p>
    <w:p w14:paraId="1B8006E1"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如果您希望对软件进行本地化和</w:t>
      </w:r>
      <w:r w:rsidRPr="00EC331D">
        <w:rPr>
          <w:rFonts w:eastAsia="SimSun" w:cs="Arial" w:hint="eastAsia"/>
          <w:lang w:eastAsia="zh-CN"/>
        </w:rPr>
        <w:t>/</w:t>
      </w:r>
      <w:r w:rsidRPr="00EC331D">
        <w:rPr>
          <w:rFonts w:eastAsia="SimSun" w:cs="Arial" w:hint="eastAsia"/>
          <w:lang w:eastAsia="zh-CN"/>
        </w:rPr>
        <w:t>或翻译，必须拥有最新且有效的“主要合作伙伴本地化和翻译许可协议”（以下简称</w:t>
      </w:r>
      <w:r w:rsidRPr="009129C3">
        <w:rPr>
          <w:rFonts w:eastAsia="SimSun" w:cs="Arial"/>
          <w:lang w:eastAsia="zh-CN"/>
        </w:rPr>
        <w:t>“MPLLA”</w:t>
      </w:r>
      <w:r w:rsidRPr="00EC331D">
        <w:rPr>
          <w:rFonts w:eastAsia="SimSun" w:cs="Arial" w:hint="eastAsia"/>
          <w:lang w:eastAsia="zh-CN"/>
        </w:rPr>
        <w:t>）。如需关于</w:t>
      </w:r>
      <w:r w:rsidRPr="00EC331D">
        <w:rPr>
          <w:rFonts w:eastAsia="SimSun" w:cs="Arial" w:hint="eastAsia"/>
          <w:lang w:eastAsia="zh-CN"/>
        </w:rPr>
        <w:t xml:space="preserve"> MPLLA </w:t>
      </w:r>
      <w:r w:rsidRPr="00EC331D">
        <w:rPr>
          <w:rFonts w:eastAsia="SimSun" w:cs="Arial" w:hint="eastAsia"/>
          <w:lang w:eastAsia="zh-CN"/>
        </w:rPr>
        <w:t>及</w:t>
      </w:r>
      <w:r w:rsidRPr="00EC331D">
        <w:rPr>
          <w:rFonts w:eastAsia="SimSun" w:cs="Arial" w:hint="eastAsia"/>
          <w:lang w:eastAsia="zh-CN"/>
        </w:rPr>
        <w:t xml:space="preserve"> Microsoft Dynamics </w:t>
      </w:r>
      <w:r w:rsidRPr="00EC331D">
        <w:rPr>
          <w:rFonts w:eastAsia="SimSun" w:cs="Arial" w:hint="eastAsia"/>
          <w:lang w:eastAsia="zh-CN"/>
        </w:rPr>
        <w:t>合作伙伴本地化和翻译许可计划的更多信息，请访问</w:t>
      </w:r>
      <w:r w:rsidRPr="00EC331D">
        <w:rPr>
          <w:rFonts w:eastAsia="SimSun" w:cs="Arial" w:hint="eastAsia"/>
          <w:lang w:eastAsia="zh-CN"/>
        </w:rPr>
        <w:t xml:space="preserve"> </w:t>
      </w:r>
      <w:hyperlink r:id="rId149" w:history="1">
        <w:r w:rsidRPr="00EC331D">
          <w:rPr>
            <w:rStyle w:val="Hyperlink"/>
            <w:rFonts w:eastAsia="SimSun" w:cs="Arial" w:hint="eastAsia"/>
            <w:lang w:eastAsia="zh-CN"/>
          </w:rPr>
          <w:t>https://mbs.microsoft.com/partnersource/partneressentials/pllp</w:t>
        </w:r>
      </w:hyperlink>
      <w:r w:rsidRPr="00EC331D">
        <w:rPr>
          <w:rFonts w:eastAsia="SimSun" w:cs="Arial" w:hint="eastAsia"/>
          <w:lang w:eastAsia="zh-CN"/>
        </w:rPr>
        <w:t xml:space="preserve"> </w:t>
      </w:r>
      <w:r w:rsidRPr="00EC331D">
        <w:rPr>
          <w:rFonts w:eastAsia="SimSun" w:cs="Arial" w:hint="eastAsia"/>
          <w:lang w:eastAsia="zh-CN"/>
        </w:rPr>
        <w:t>或联系您的合作伙伴客户经理。</w:t>
      </w:r>
    </w:p>
    <w:p w14:paraId="1B8006E2" w14:textId="77777777" w:rsidR="009A4C7C"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6E3" w14:textId="77777777" w:rsidR="009A4C7C" w:rsidRPr="00EC331D" w:rsidRDefault="009A4C7C" w:rsidP="009A4C7C">
      <w:pPr>
        <w:pStyle w:val="PURProductName"/>
        <w:rPr>
          <w:rFonts w:eastAsia="SimSun" w:cs="Arial"/>
          <w:lang w:eastAsia="zh-CN"/>
        </w:rPr>
      </w:pPr>
      <w:bookmarkStart w:id="520" w:name="_Toc299519129"/>
      <w:bookmarkStart w:id="521" w:name="_Toc299531561"/>
      <w:bookmarkStart w:id="522" w:name="_Toc299531885"/>
      <w:bookmarkStart w:id="523" w:name="_Toc299957168"/>
      <w:bookmarkStart w:id="524" w:name="_Toc346536869"/>
      <w:bookmarkStart w:id="525" w:name="_Toc346895320"/>
      <w:bookmarkStart w:id="526" w:name="_Toc339280333"/>
      <w:bookmarkStart w:id="527" w:name="_Toc339280476"/>
      <w:bookmarkStart w:id="528" w:name="_Toc363552806"/>
      <w:bookmarkStart w:id="529" w:name="_Toc363552869"/>
      <w:bookmarkStart w:id="530" w:name="_Toc378682168"/>
      <w:bookmarkStart w:id="531" w:name="_Toc378682270"/>
      <w:bookmarkStart w:id="532" w:name="_Toc371268282"/>
      <w:bookmarkStart w:id="533" w:name="_Toc371268348"/>
      <w:bookmarkStart w:id="534" w:name="_Toc381959883"/>
      <w:bookmarkStart w:id="535" w:name="_Toc381959924"/>
      <w:r w:rsidRPr="00EC331D">
        <w:rPr>
          <w:rFonts w:eastAsia="SimSun" w:cs="Arial" w:hint="eastAsia"/>
          <w:lang w:eastAsia="zh-CN"/>
        </w:rPr>
        <w:t>Microsoft Dynamics SL 2011</w:t>
      </w:r>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bookmarkEnd w:id="535"/>
      <w:r w:rsidRPr="00EC331D">
        <w:rPr>
          <w:rFonts w:eastAsia="SimSun" w:cs="Arial" w:hint="eastAsia"/>
          <w:lang w:eastAsia="zh-CN"/>
        </w:rPr>
        <w:fldChar w:fldCharType="begin"/>
      </w:r>
      <w:r w:rsidRPr="00EC331D">
        <w:rPr>
          <w:rFonts w:eastAsia="SimSun" w:cs="Arial" w:hint="eastAsia"/>
          <w:lang w:eastAsia="zh-CN"/>
        </w:rPr>
        <w:instrText>XE "Microsoft Dynamics SL 2011"</w:instrText>
      </w:r>
      <w:r w:rsidRPr="00EC331D">
        <w:rPr>
          <w:rFonts w:eastAsia="SimSun" w:cs="Arial" w:hint="eastAsia"/>
          <w:lang w:eastAsia="zh-CN"/>
        </w:rPr>
        <w:fldChar w:fldCharType="end"/>
      </w:r>
    </w:p>
    <w:p w14:paraId="1B8006E4"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RPr="00EC331D" w14:paraId="1B8006E7" w14:textId="77777777" w:rsidTr="0015145F">
        <w:tc>
          <w:tcPr>
            <w:tcW w:w="2500" w:type="pct"/>
            <w:tcBorders>
              <w:top w:val="single" w:sz="4" w:space="0" w:color="auto"/>
              <w:bottom w:val="nil"/>
            </w:tcBorders>
          </w:tcPr>
          <w:p w14:paraId="1B8006E5" w14:textId="77777777" w:rsidR="0015145F" w:rsidRPr="00606798" w:rsidRDefault="0015145F" w:rsidP="00831C1F">
            <w:pPr>
              <w:pStyle w:val="PURLMSH"/>
              <w:rPr>
                <w:rFonts w:ascii="SimSun" w:eastAsia="SimSun" w:hAnsi="SimSun" w:cs="Arial"/>
                <w:lang w:eastAsia="zh-CN"/>
              </w:rPr>
            </w:pPr>
            <w:r w:rsidRPr="00606798">
              <w:rPr>
                <w:rFonts w:ascii="SimSun" w:eastAsia="SimSun" w:hAnsi="SimSun" w:cs="Arial" w:hint="eastAsia"/>
                <w:lang w:eastAsia="zh-CN"/>
              </w:rPr>
              <w:t>SAL 一般条款的适用部分：</w:t>
            </w:r>
            <w:hyperlink w:anchor="SALTerms_Server" w:history="1">
              <w:r w:rsidRPr="00606798">
                <w:rPr>
                  <w:rStyle w:val="Hyperlink"/>
                  <w:rFonts w:ascii="SimSun" w:eastAsia="SimSun" w:hAnsi="SimSun" w:cs="Arial" w:hint="eastAsia"/>
                  <w:lang w:eastAsia="zh-CN"/>
                </w:rPr>
                <w:t>服务器软件</w:t>
              </w:r>
            </w:hyperlink>
          </w:p>
        </w:tc>
        <w:tc>
          <w:tcPr>
            <w:tcW w:w="2500" w:type="pct"/>
            <w:tcBorders>
              <w:top w:val="single" w:sz="4" w:space="0" w:color="auto"/>
              <w:bottom w:val="nil"/>
            </w:tcBorders>
          </w:tcPr>
          <w:p w14:paraId="1B8006E6" w14:textId="77777777" w:rsidR="0015145F" w:rsidRPr="00606798" w:rsidRDefault="0015145F" w:rsidP="00831C1F">
            <w:pPr>
              <w:pStyle w:val="PURLMSH"/>
              <w:rPr>
                <w:rFonts w:ascii="SimSun" w:eastAsia="SimSun" w:hAnsi="SimSun" w:cs="Arial"/>
                <w:lang w:eastAsia="zh-CN"/>
              </w:rPr>
            </w:pPr>
            <w:r w:rsidRPr="00606798">
              <w:rPr>
                <w:rFonts w:ascii="SimSun" w:eastAsia="SimSun" w:hAnsi="SimSun" w:cs="Arial" w:hint="eastAsia"/>
                <w:lang w:eastAsia="zh-CN"/>
              </w:rPr>
              <w:t>请参阅适用声明：</w:t>
            </w:r>
            <w:r w:rsidRPr="00606798">
              <w:rPr>
                <w:rFonts w:ascii="SimSun" w:eastAsia="SimSun" w:hAnsi="SimSun" w:cs="Arial" w:hint="eastAsia"/>
                <w:b/>
                <w:lang w:eastAsia="zh-CN"/>
              </w:rPr>
              <w:t>否</w:t>
            </w:r>
          </w:p>
        </w:tc>
      </w:tr>
      <w:tr w:rsidR="007331A1" w:rsidRPr="00EC331D" w14:paraId="1B8006EA" w14:textId="77777777" w:rsidTr="0015145F">
        <w:tc>
          <w:tcPr>
            <w:tcW w:w="2500" w:type="pct"/>
            <w:tcBorders>
              <w:top w:val="single" w:sz="4" w:space="0" w:color="auto"/>
              <w:bottom w:val="nil"/>
            </w:tcBorders>
          </w:tcPr>
          <w:p w14:paraId="1B8006E8" w14:textId="77777777" w:rsidR="007331A1" w:rsidRPr="00606798" w:rsidRDefault="007331A1" w:rsidP="00831C1F">
            <w:pPr>
              <w:pStyle w:val="PURLMSH"/>
              <w:rPr>
                <w:rFonts w:eastAsia="SimSun" w:cs="Arial"/>
                <w:lang w:eastAsia="zh-CN"/>
              </w:rPr>
            </w:pPr>
            <w:r w:rsidRPr="00606798">
              <w:rPr>
                <w:rFonts w:eastAsia="SimSun" w:cs="Arial" w:hint="eastAsia"/>
                <w:lang w:eastAsia="zh-CN"/>
              </w:rPr>
              <w:t>客户端</w:t>
            </w:r>
            <w:r w:rsidRPr="00606798">
              <w:rPr>
                <w:rFonts w:eastAsia="SimSun" w:cs="Arial" w:hint="eastAsia"/>
                <w:lang w:eastAsia="zh-CN"/>
              </w:rPr>
              <w:t>/</w:t>
            </w:r>
            <w:r w:rsidRPr="00606798">
              <w:rPr>
                <w:rFonts w:eastAsia="SimSun" w:cs="Arial" w:hint="eastAsia"/>
                <w:lang w:eastAsia="zh-CN"/>
              </w:rPr>
              <w:t>附加软件：</w:t>
            </w:r>
            <w:r w:rsidRPr="00606798">
              <w:rPr>
                <w:rFonts w:eastAsia="SimSun" w:cs="Arial" w:hint="eastAsia"/>
                <w:b/>
                <w:lang w:eastAsia="zh-CN"/>
              </w:rPr>
              <w:t>是</w:t>
            </w:r>
            <w:r w:rsidRPr="00606798">
              <w:rPr>
                <w:rFonts w:eastAsia="SimSun" w:cs="Arial" w:hint="eastAsia"/>
                <w:i/>
                <w:lang w:eastAsia="zh-CN"/>
              </w:rPr>
              <w:t>（请参阅</w:t>
            </w:r>
            <w:hyperlink w:anchor="Appendix1" w:history="1">
              <w:r w:rsidRPr="00606798">
                <w:rPr>
                  <w:rStyle w:val="Hyperlink"/>
                  <w:rFonts w:eastAsia="SimSun" w:cs="Arial" w:hint="eastAsia"/>
                  <w:i/>
                  <w:lang w:eastAsia="zh-CN"/>
                </w:rPr>
                <w:t>附录</w:t>
              </w:r>
              <w:r w:rsidRPr="00606798">
                <w:rPr>
                  <w:rStyle w:val="Hyperlink"/>
                  <w:rFonts w:eastAsia="SimSun" w:cs="Arial" w:hint="eastAsia"/>
                  <w:i/>
                  <w:lang w:eastAsia="zh-CN"/>
                </w:rPr>
                <w:t xml:space="preserve"> 1</w:t>
              </w:r>
            </w:hyperlink>
            <w:r w:rsidRPr="00606798">
              <w:rPr>
                <w:rFonts w:eastAsia="SimSun" w:cs="Arial" w:hint="eastAsia"/>
                <w:i/>
                <w:lang w:eastAsia="zh-CN"/>
              </w:rPr>
              <w:t>）</w:t>
            </w:r>
          </w:p>
        </w:tc>
        <w:tc>
          <w:tcPr>
            <w:tcW w:w="2500" w:type="pct"/>
            <w:tcBorders>
              <w:top w:val="single" w:sz="4" w:space="0" w:color="auto"/>
              <w:bottom w:val="nil"/>
            </w:tcBorders>
          </w:tcPr>
          <w:p w14:paraId="1B8006E9" w14:textId="77777777" w:rsidR="007331A1" w:rsidRPr="00606798" w:rsidRDefault="007331A1" w:rsidP="00831C1F">
            <w:pPr>
              <w:pStyle w:val="PURLMSH"/>
              <w:rPr>
                <w:rFonts w:ascii="SimSun" w:eastAsia="SimSun" w:hAnsi="SimSun" w:cs="Arial"/>
                <w:lang w:eastAsia="zh-CN"/>
              </w:rPr>
            </w:pPr>
            <w:r w:rsidRPr="00606798">
              <w:rPr>
                <w:rFonts w:ascii="SimSun" w:eastAsia="SimSun" w:hAnsi="SimSun" w:cs="Arial" w:hint="eastAsia"/>
                <w:lang w:eastAsia="zh-CN"/>
              </w:rPr>
              <w:t>有资格通过数据中心提供商的服务器享受软件服务：</w:t>
            </w:r>
            <w:r w:rsidRPr="00606798">
              <w:rPr>
                <w:rFonts w:ascii="SimSun" w:eastAsia="SimSun" w:hAnsi="SimSun" w:cs="Arial" w:hint="eastAsia"/>
                <w:b/>
                <w:lang w:eastAsia="zh-CN"/>
              </w:rPr>
              <w:t>是</w:t>
            </w:r>
          </w:p>
        </w:tc>
      </w:tr>
      <w:tr w:rsidR="009A4C7C" w:rsidRPr="00EC331D" w14:paraId="1B8006EC" w14:textId="77777777" w:rsidTr="0015145F">
        <w:tblPrEx>
          <w:tblBorders>
            <w:top w:val="none" w:sz="0" w:space="0" w:color="auto"/>
            <w:bottom w:val="none" w:sz="0" w:space="0" w:color="auto"/>
          </w:tblBorders>
        </w:tblPrEx>
        <w:tc>
          <w:tcPr>
            <w:tcW w:w="5000" w:type="pct"/>
            <w:gridSpan w:val="2"/>
            <w:shd w:val="clear" w:color="auto" w:fill="E5EEF7"/>
          </w:tcPr>
          <w:p w14:paraId="1B8006EB"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15145F" w:rsidRPr="00EC331D" w14:paraId="1B8006F6" w14:textId="77777777" w:rsidTr="0015145F">
        <w:tblPrEx>
          <w:tblBorders>
            <w:top w:val="none" w:sz="0" w:space="0" w:color="auto"/>
            <w:bottom w:val="none" w:sz="0" w:space="0" w:color="auto"/>
          </w:tblBorders>
        </w:tblPrEx>
        <w:tc>
          <w:tcPr>
            <w:tcW w:w="2500" w:type="pct"/>
          </w:tcPr>
          <w:p w14:paraId="1B8006ED" w14:textId="77777777" w:rsidR="0015145F" w:rsidRPr="00EC331D" w:rsidRDefault="0015145F" w:rsidP="00984DEA">
            <w:pPr>
              <w:pStyle w:val="PURBody"/>
              <w:rPr>
                <w:rFonts w:eastAsia="SimSun" w:cs="Arial"/>
                <w:lang w:eastAsia="zh-CN"/>
              </w:rPr>
            </w:pPr>
            <w:r w:rsidRPr="00EC331D">
              <w:rPr>
                <w:rFonts w:eastAsia="SimSun" w:cs="Arial" w:hint="eastAsia"/>
                <w:lang w:eastAsia="zh-CN"/>
              </w:rPr>
              <w:t>在</w:t>
            </w:r>
            <w:r w:rsidRPr="00EC331D">
              <w:rPr>
                <w:rFonts w:eastAsia="SimSun" w:cs="Arial" w:hint="eastAsia"/>
                <w:lang w:eastAsia="zh-CN"/>
              </w:rPr>
              <w:t xml:space="preserve"> SAL </w:t>
            </w:r>
            <w:r w:rsidRPr="00EC331D">
              <w:rPr>
                <w:rFonts w:eastAsia="SimSun" w:cs="Arial" w:hint="eastAsia"/>
                <w:lang w:eastAsia="zh-CN"/>
              </w:rPr>
              <w:t>模式下授予软件许可，</w:t>
            </w:r>
            <w:r w:rsidRPr="00EC331D">
              <w:rPr>
                <w:rFonts w:eastAsia="SimSun" w:cs="Arial" w:hint="eastAsia"/>
                <w:b/>
                <w:lang w:eastAsia="zh-CN"/>
              </w:rPr>
              <w:t>您需要：</w:t>
            </w:r>
          </w:p>
          <w:p w14:paraId="1B8006EE" w14:textId="77777777" w:rsidR="0015145F" w:rsidRPr="00EC331D" w:rsidRDefault="0015145F" w:rsidP="009E3081">
            <w:pPr>
              <w:pStyle w:val="PURBullet-Indented"/>
              <w:rPr>
                <w:rFonts w:eastAsia="SimSun" w:cs="Arial"/>
                <w:lang w:eastAsia="zh-CN"/>
              </w:rPr>
            </w:pPr>
            <w:r w:rsidRPr="00EC331D">
              <w:rPr>
                <w:rFonts w:eastAsia="SimSun" w:cs="Arial" w:hint="eastAsia"/>
                <w:lang w:eastAsia="zh-CN"/>
              </w:rPr>
              <w:t xml:space="preserve">Dynamics AM </w:t>
            </w:r>
            <w:r w:rsidRPr="00EC331D">
              <w:rPr>
                <w:rFonts w:eastAsia="SimSun" w:cs="Arial" w:hint="eastAsia"/>
                <w:lang w:eastAsia="zh-CN"/>
              </w:rPr>
              <w:t>完整用户</w:t>
            </w:r>
            <w:r w:rsidRPr="00EC331D">
              <w:rPr>
                <w:rFonts w:eastAsia="SimSun" w:cs="Arial" w:hint="eastAsia"/>
                <w:lang w:eastAsia="zh-CN"/>
              </w:rPr>
              <w:t xml:space="preserve"> SAL</w:t>
            </w:r>
            <w:r w:rsidRPr="00EC331D">
              <w:rPr>
                <w:rFonts w:eastAsia="SimSun" w:cs="Arial" w:hint="eastAsia"/>
                <w:vertAlign w:val="superscript"/>
                <w:lang w:eastAsia="zh-CN"/>
              </w:rPr>
              <w:t>1</w:t>
            </w:r>
            <w:r w:rsidRPr="00EC331D">
              <w:rPr>
                <w:rFonts w:eastAsia="SimSun" w:cs="Arial" w:hint="eastAsia"/>
                <w:lang w:eastAsia="zh-CN"/>
              </w:rPr>
              <w:t>，</w:t>
            </w:r>
            <w:r w:rsidRPr="00EC331D">
              <w:rPr>
                <w:rFonts w:eastAsia="SimSun" w:cs="Arial" w:hint="eastAsia"/>
                <w:b/>
                <w:lang w:eastAsia="zh-CN"/>
              </w:rPr>
              <w:t>或者</w:t>
            </w:r>
          </w:p>
          <w:p w14:paraId="1B8006EF" w14:textId="77777777" w:rsidR="0015145F" w:rsidRPr="00EC331D" w:rsidRDefault="0015145F" w:rsidP="009E3081">
            <w:pPr>
              <w:pStyle w:val="PURBullet-Indented"/>
              <w:rPr>
                <w:rFonts w:eastAsia="SimSun" w:cs="Arial"/>
                <w:lang w:eastAsia="zh-CN"/>
              </w:rPr>
            </w:pPr>
            <w:r w:rsidRPr="00EC331D">
              <w:rPr>
                <w:rFonts w:eastAsia="SimSun" w:cs="Arial" w:hint="eastAsia"/>
                <w:lang w:eastAsia="zh-CN"/>
              </w:rPr>
              <w:t xml:space="preserve">Dynamics AM </w:t>
            </w:r>
            <w:r w:rsidRPr="00EC331D">
              <w:rPr>
                <w:rFonts w:eastAsia="SimSun" w:cs="Arial" w:hint="eastAsia"/>
                <w:lang w:eastAsia="zh-CN"/>
              </w:rPr>
              <w:t>精简用户</w:t>
            </w:r>
            <w:r w:rsidRPr="00EC331D">
              <w:rPr>
                <w:rFonts w:eastAsia="SimSun" w:cs="Arial" w:hint="eastAsia"/>
                <w:lang w:eastAsia="zh-CN"/>
              </w:rPr>
              <w:t xml:space="preserve"> SAL</w:t>
            </w:r>
            <w:r w:rsidRPr="00EC331D">
              <w:rPr>
                <w:rFonts w:eastAsia="SimSun" w:cs="Arial" w:hint="eastAsia"/>
                <w:vertAlign w:val="superscript"/>
                <w:lang w:eastAsia="zh-CN"/>
              </w:rPr>
              <w:t>1</w:t>
            </w:r>
            <w:r w:rsidRPr="00EC331D">
              <w:rPr>
                <w:rFonts w:eastAsia="SimSun" w:cs="Arial" w:hint="eastAsia"/>
                <w:lang w:eastAsia="zh-CN"/>
              </w:rPr>
              <w:t>，</w:t>
            </w:r>
            <w:r w:rsidRPr="00EC331D">
              <w:rPr>
                <w:rFonts w:eastAsia="SimSun" w:cs="Arial" w:hint="eastAsia"/>
                <w:b/>
                <w:lang w:eastAsia="zh-CN"/>
              </w:rPr>
              <w:t>或者</w:t>
            </w:r>
          </w:p>
          <w:p w14:paraId="1B8006F0" w14:textId="77777777" w:rsidR="0015145F" w:rsidRPr="00EC331D" w:rsidRDefault="0015145F" w:rsidP="009E3081">
            <w:pPr>
              <w:pStyle w:val="PURBullet-Indented"/>
              <w:rPr>
                <w:rFonts w:eastAsia="SimSun" w:cs="Arial"/>
                <w:lang w:eastAsia="zh-CN"/>
              </w:rPr>
            </w:pPr>
            <w:r w:rsidRPr="00EC331D">
              <w:rPr>
                <w:rFonts w:eastAsia="SimSun" w:cs="Arial" w:hint="eastAsia"/>
                <w:lang w:eastAsia="zh-CN"/>
              </w:rPr>
              <w:t xml:space="preserve">Dynamics AM ESS </w:t>
            </w:r>
            <w:r w:rsidRPr="00EC331D">
              <w:rPr>
                <w:rFonts w:eastAsia="SimSun" w:cs="Arial" w:hint="eastAsia"/>
                <w:lang w:eastAsia="zh-CN"/>
              </w:rPr>
              <w:t>用户</w:t>
            </w:r>
            <w:r w:rsidRPr="00EC331D">
              <w:rPr>
                <w:rFonts w:eastAsia="SimSun" w:cs="Arial" w:hint="eastAsia"/>
                <w:lang w:eastAsia="zh-CN"/>
              </w:rPr>
              <w:t xml:space="preserve"> SAL</w:t>
            </w:r>
            <w:r w:rsidRPr="00EC331D">
              <w:rPr>
                <w:rFonts w:eastAsia="SimSun" w:cs="Arial" w:hint="eastAsia"/>
                <w:vertAlign w:val="superscript"/>
                <w:lang w:eastAsia="zh-CN"/>
              </w:rPr>
              <w:t>1</w:t>
            </w:r>
            <w:r w:rsidRPr="00EC331D">
              <w:rPr>
                <w:rFonts w:eastAsia="SimSun" w:cs="Arial" w:hint="eastAsia"/>
                <w:lang w:eastAsia="zh-CN"/>
              </w:rPr>
              <w:t>，</w:t>
            </w:r>
            <w:r w:rsidRPr="00EC331D">
              <w:rPr>
                <w:rFonts w:eastAsia="SimSun" w:cs="Arial" w:hint="eastAsia"/>
                <w:b/>
                <w:lang w:eastAsia="zh-CN"/>
              </w:rPr>
              <w:t>或者</w:t>
            </w:r>
          </w:p>
        </w:tc>
        <w:tc>
          <w:tcPr>
            <w:tcW w:w="2500" w:type="pct"/>
          </w:tcPr>
          <w:p w14:paraId="1B8006F1" w14:textId="77777777" w:rsidR="0015145F" w:rsidRPr="00EC331D" w:rsidRDefault="0015145F" w:rsidP="00984DEA">
            <w:pPr>
              <w:pStyle w:val="PURBody"/>
              <w:rPr>
                <w:rFonts w:eastAsia="SimSun" w:cs="Arial"/>
                <w:lang w:eastAsia="zh-CN"/>
              </w:rPr>
            </w:pPr>
          </w:p>
          <w:p w14:paraId="1B8006F2" w14:textId="77777777" w:rsidR="0015145F" w:rsidRPr="00EC331D" w:rsidRDefault="0015145F" w:rsidP="009E3081">
            <w:pPr>
              <w:pStyle w:val="PURBullet-Indented"/>
              <w:rPr>
                <w:rFonts w:eastAsia="SimSun" w:cs="Arial"/>
                <w:lang w:eastAsia="zh-CN"/>
              </w:rPr>
            </w:pPr>
            <w:r w:rsidRPr="00EC331D">
              <w:rPr>
                <w:rFonts w:eastAsia="SimSun" w:cs="Arial" w:hint="eastAsia"/>
                <w:lang w:eastAsia="zh-CN"/>
              </w:rPr>
              <w:t xml:space="preserve">Dynamics BE </w:t>
            </w:r>
            <w:r w:rsidRPr="00EC331D">
              <w:rPr>
                <w:rFonts w:eastAsia="SimSun" w:cs="Arial" w:hint="eastAsia"/>
                <w:lang w:eastAsia="zh-CN"/>
              </w:rPr>
              <w:t>完整用户</w:t>
            </w:r>
            <w:r w:rsidRPr="00EC331D">
              <w:rPr>
                <w:rFonts w:eastAsia="SimSun" w:cs="Arial" w:hint="eastAsia"/>
                <w:lang w:eastAsia="zh-CN"/>
              </w:rPr>
              <w:t xml:space="preserve"> SAL</w:t>
            </w:r>
            <w:r w:rsidRPr="00EC331D">
              <w:rPr>
                <w:rFonts w:eastAsia="SimSun" w:cs="Arial" w:hint="eastAsia"/>
                <w:vertAlign w:val="superscript"/>
                <w:lang w:eastAsia="zh-CN"/>
              </w:rPr>
              <w:t>2</w:t>
            </w:r>
            <w:r w:rsidRPr="00EC331D">
              <w:rPr>
                <w:rFonts w:eastAsia="SimSun" w:cs="Arial" w:hint="eastAsia"/>
                <w:lang w:eastAsia="zh-CN"/>
              </w:rPr>
              <w:t>，</w:t>
            </w:r>
            <w:r w:rsidRPr="00EC331D">
              <w:rPr>
                <w:rFonts w:eastAsia="SimSun" w:cs="Arial" w:hint="eastAsia"/>
                <w:b/>
                <w:lang w:eastAsia="zh-CN"/>
              </w:rPr>
              <w:t>或者</w:t>
            </w:r>
          </w:p>
          <w:p w14:paraId="1B8006F3" w14:textId="77777777" w:rsidR="0015145F" w:rsidRPr="00EC331D" w:rsidRDefault="0015145F" w:rsidP="009E3081">
            <w:pPr>
              <w:pStyle w:val="PURBullet-Indented"/>
              <w:rPr>
                <w:rFonts w:eastAsia="SimSun" w:cs="Arial"/>
                <w:lang w:eastAsia="zh-CN"/>
              </w:rPr>
            </w:pPr>
            <w:r w:rsidRPr="00EC331D">
              <w:rPr>
                <w:rFonts w:eastAsia="SimSun" w:cs="Arial" w:hint="eastAsia"/>
                <w:lang w:eastAsia="zh-CN"/>
              </w:rPr>
              <w:t xml:space="preserve">Dynamics BE </w:t>
            </w:r>
            <w:r w:rsidRPr="00EC331D">
              <w:rPr>
                <w:rFonts w:eastAsia="SimSun" w:cs="Arial" w:hint="eastAsia"/>
                <w:lang w:eastAsia="zh-CN"/>
              </w:rPr>
              <w:t>精简用户</w:t>
            </w:r>
            <w:r w:rsidRPr="00EC331D">
              <w:rPr>
                <w:rFonts w:eastAsia="SimSun" w:cs="Arial" w:hint="eastAsia"/>
                <w:lang w:eastAsia="zh-CN"/>
              </w:rPr>
              <w:t xml:space="preserve"> SAL</w:t>
            </w:r>
            <w:r w:rsidRPr="00EC331D">
              <w:rPr>
                <w:rFonts w:eastAsia="SimSun" w:cs="Arial" w:hint="eastAsia"/>
                <w:vertAlign w:val="superscript"/>
                <w:lang w:eastAsia="zh-CN"/>
              </w:rPr>
              <w:t>2</w:t>
            </w:r>
          </w:p>
          <w:p w14:paraId="1B8006F4" w14:textId="77777777" w:rsidR="0015145F" w:rsidRPr="00EC331D" w:rsidRDefault="0015145F" w:rsidP="00830DCA">
            <w:pPr>
              <w:pStyle w:val="PURBullet-Indented"/>
              <w:numPr>
                <w:ilvl w:val="0"/>
                <w:numId w:val="0"/>
              </w:numPr>
              <w:ind w:left="810"/>
              <w:rPr>
                <w:rFonts w:eastAsia="SimSun" w:cs="Arial"/>
                <w:lang w:eastAsia="zh-CN"/>
              </w:rPr>
            </w:pPr>
            <w:r w:rsidRPr="00EC331D">
              <w:rPr>
                <w:rFonts w:eastAsia="SimSun" w:cs="Arial" w:hint="eastAsia"/>
                <w:vertAlign w:val="superscript"/>
                <w:lang w:eastAsia="zh-CN"/>
              </w:rPr>
              <w:t>1</w:t>
            </w:r>
            <w:r w:rsidRPr="00EC331D">
              <w:rPr>
                <w:rFonts w:eastAsia="SimSun" w:cs="Arial" w:hint="eastAsia"/>
                <w:lang w:eastAsia="zh-CN"/>
              </w:rPr>
              <w:t xml:space="preserve"> </w:t>
            </w:r>
            <w:r w:rsidRPr="00EC331D">
              <w:rPr>
                <w:rFonts w:eastAsia="SimSun" w:cs="Arial" w:hint="eastAsia"/>
                <w:lang w:eastAsia="zh-CN"/>
              </w:rPr>
              <w:t>用于</w:t>
            </w:r>
            <w:r w:rsidRPr="00EC331D">
              <w:rPr>
                <w:rFonts w:eastAsia="SimSun" w:cs="Arial" w:hint="eastAsia"/>
                <w:lang w:eastAsia="zh-CN"/>
              </w:rPr>
              <w:t xml:space="preserve"> Advanced Management </w:t>
            </w:r>
            <w:r w:rsidRPr="00EC331D">
              <w:rPr>
                <w:rFonts w:eastAsia="SimSun" w:cs="Arial" w:hint="eastAsia"/>
                <w:lang w:eastAsia="zh-CN"/>
              </w:rPr>
              <w:t>版</w:t>
            </w:r>
          </w:p>
          <w:p w14:paraId="1B8006F5" w14:textId="77777777" w:rsidR="0015145F" w:rsidRPr="00EC331D" w:rsidRDefault="0015145F" w:rsidP="00830DCA">
            <w:pPr>
              <w:pStyle w:val="PURBullet-Indented"/>
              <w:numPr>
                <w:ilvl w:val="0"/>
                <w:numId w:val="0"/>
              </w:numPr>
              <w:ind w:left="810"/>
              <w:rPr>
                <w:rFonts w:eastAsia="SimSun" w:cs="Arial"/>
                <w:b/>
                <w:bCs/>
                <w:lang w:eastAsia="zh-CN"/>
              </w:rPr>
            </w:pPr>
            <w:r w:rsidRPr="00EC331D">
              <w:rPr>
                <w:rFonts w:eastAsia="SimSun" w:cs="Arial" w:hint="eastAsia"/>
                <w:vertAlign w:val="superscript"/>
                <w:lang w:eastAsia="zh-CN"/>
              </w:rPr>
              <w:t>2</w:t>
            </w:r>
            <w:r w:rsidRPr="00EC331D">
              <w:rPr>
                <w:rFonts w:eastAsia="SimSun" w:cs="Arial" w:hint="eastAsia"/>
                <w:lang w:eastAsia="zh-CN"/>
              </w:rPr>
              <w:t xml:space="preserve"> </w:t>
            </w:r>
            <w:r w:rsidRPr="00EC331D">
              <w:rPr>
                <w:rFonts w:eastAsia="SimSun" w:cs="Arial" w:hint="eastAsia"/>
                <w:lang w:eastAsia="zh-CN"/>
              </w:rPr>
              <w:t>用于</w:t>
            </w:r>
            <w:r w:rsidRPr="00EC331D">
              <w:rPr>
                <w:rFonts w:eastAsia="SimSun" w:cs="Arial" w:hint="eastAsia"/>
                <w:lang w:eastAsia="zh-CN"/>
              </w:rPr>
              <w:t xml:space="preserve"> Business Essentials </w:t>
            </w:r>
            <w:r w:rsidRPr="00EC331D">
              <w:rPr>
                <w:rFonts w:eastAsia="SimSun" w:cs="Arial" w:hint="eastAsia"/>
                <w:lang w:eastAsia="zh-CN"/>
              </w:rPr>
              <w:t>版</w:t>
            </w:r>
          </w:p>
        </w:tc>
      </w:tr>
    </w:tbl>
    <w:p w14:paraId="1B8006F7" w14:textId="77777777" w:rsidR="009A4C7C" w:rsidRPr="00EC331D" w:rsidRDefault="001F0EC7" w:rsidP="0085206E">
      <w:pPr>
        <w:pStyle w:val="PURADDITIONALTERMSHEADERMB"/>
        <w:rPr>
          <w:rFonts w:eastAsia="SimSun" w:cs="Arial"/>
          <w:lang w:eastAsia="zh-CN"/>
        </w:rPr>
      </w:pPr>
      <w:r w:rsidRPr="00EC331D">
        <w:rPr>
          <w:rFonts w:eastAsia="SimSun" w:cs="Arial" w:hint="eastAsia"/>
          <w:lang w:eastAsia="zh-CN"/>
        </w:rPr>
        <w:t>附加条款：</w:t>
      </w:r>
    </w:p>
    <w:p w14:paraId="1B8006FA" w14:textId="77777777" w:rsidR="009A4C7C" w:rsidRPr="00EC331D" w:rsidRDefault="00F3324F" w:rsidP="00F3324F">
      <w:pPr>
        <w:pStyle w:val="PURBlueStrong-Indented"/>
        <w:rPr>
          <w:rFonts w:eastAsia="SimSun" w:cs="Arial"/>
          <w:lang w:eastAsia="zh-CN"/>
        </w:rPr>
      </w:pPr>
      <w:bookmarkStart w:id="536" w:name="_GoBack"/>
      <w:bookmarkEnd w:id="536"/>
      <w:r w:rsidRPr="00EC331D">
        <w:rPr>
          <w:rFonts w:eastAsia="SimSun" w:cs="Arial" w:hint="eastAsia"/>
          <w:lang w:eastAsia="zh-CN"/>
        </w:rPr>
        <w:t xml:space="preserve">SAL </w:t>
      </w:r>
      <w:r w:rsidRPr="00EC331D">
        <w:rPr>
          <w:rFonts w:eastAsia="SimSun" w:cs="Arial" w:hint="eastAsia"/>
          <w:lang w:eastAsia="zh-CN"/>
        </w:rPr>
        <w:t>类型</w:t>
      </w:r>
    </w:p>
    <w:p w14:paraId="1B8006FB" w14:textId="77777777" w:rsidR="009A4C7C" w:rsidRPr="00EC331D" w:rsidRDefault="009A4C7C" w:rsidP="009A4C7C">
      <w:pPr>
        <w:pStyle w:val="PURBody-Indented"/>
        <w:rPr>
          <w:rFonts w:eastAsia="SimSun" w:cs="Arial"/>
          <w:lang w:eastAsia="zh-CN"/>
        </w:rPr>
      </w:pPr>
      <w:r w:rsidRPr="00EC331D">
        <w:rPr>
          <w:rFonts w:eastAsia="SimSun" w:cs="Arial" w:hint="eastAsia"/>
          <w:iCs/>
          <w:szCs w:val="18"/>
          <w:lang w:eastAsia="zh-CN"/>
        </w:rPr>
        <w:t xml:space="preserve">SAL </w:t>
      </w:r>
      <w:r w:rsidRPr="00EC331D">
        <w:rPr>
          <w:rFonts w:eastAsia="SimSun" w:cs="Arial" w:hint="eastAsia"/>
          <w:iCs/>
          <w:szCs w:val="18"/>
          <w:lang w:eastAsia="zh-CN"/>
        </w:rPr>
        <w:t>有三种类型</w:t>
      </w:r>
      <w:r w:rsidRPr="00EC331D">
        <w:rPr>
          <w:rFonts w:eastAsia="SimSun" w:cs="Arial" w:hint="eastAsia"/>
          <w:lang w:eastAsia="zh-CN"/>
        </w:rPr>
        <w:t>。</w:t>
      </w:r>
      <w:r w:rsidRPr="00EC331D">
        <w:rPr>
          <w:rFonts w:eastAsia="SimSun" w:cs="Arial" w:hint="eastAsia"/>
          <w:lang w:eastAsia="zh-CN"/>
        </w:rPr>
        <w:t xml:space="preserve">SAL </w:t>
      </w:r>
      <w:r w:rsidRPr="00EC331D">
        <w:rPr>
          <w:rFonts w:eastAsia="SimSun" w:cs="Arial" w:hint="eastAsia"/>
          <w:lang w:eastAsia="zh-CN"/>
        </w:rPr>
        <w:t>同样受版本的约束</w:t>
      </w:r>
      <w:r w:rsidRPr="00EC331D">
        <w:rPr>
          <w:rFonts w:eastAsia="SimSun" w:cs="Arial" w:hint="eastAsia"/>
          <w:szCs w:val="18"/>
          <w:lang w:eastAsia="zh-CN"/>
        </w:rPr>
        <w:t>。</w:t>
      </w:r>
    </w:p>
    <w:p w14:paraId="1B8006FC" w14:textId="77777777" w:rsidR="009A4C7C" w:rsidRPr="00EC331D" w:rsidRDefault="009A4C7C" w:rsidP="00400D01">
      <w:pPr>
        <w:pStyle w:val="PURBullet-Indented"/>
        <w:rPr>
          <w:rFonts w:eastAsia="SimSun" w:cs="Arial"/>
          <w:lang w:eastAsia="zh-CN"/>
        </w:rPr>
      </w:pPr>
      <w:r w:rsidRPr="00EC331D">
        <w:rPr>
          <w:rFonts w:eastAsia="SimSun" w:cs="Arial" w:hint="eastAsia"/>
          <w:b/>
          <w:lang w:eastAsia="zh-CN"/>
        </w:rPr>
        <w:t>完整用户：</w:t>
      </w:r>
      <w:r w:rsidRPr="00EC331D">
        <w:rPr>
          <w:rFonts w:eastAsia="SimSun" w:cs="Arial" w:hint="eastAsia"/>
          <w:lang w:eastAsia="zh-CN"/>
        </w:rPr>
        <w:t>允许通过任意访问方式完全访问系统数据库的许可类型。“系统数据库”是指控制您的用户和财务报告单位的基础数据库。</w:t>
      </w:r>
    </w:p>
    <w:p w14:paraId="1B8006FD" w14:textId="77777777" w:rsidR="009A4C7C" w:rsidRPr="00EC331D" w:rsidRDefault="009A4C7C" w:rsidP="00400D01">
      <w:pPr>
        <w:pStyle w:val="PURBullet-Indented"/>
        <w:rPr>
          <w:rFonts w:eastAsia="SimSun" w:cs="Arial"/>
          <w:lang w:eastAsia="zh-CN"/>
        </w:rPr>
      </w:pPr>
      <w:r w:rsidRPr="00EC331D">
        <w:rPr>
          <w:rFonts w:eastAsia="SimSun" w:cs="Arial" w:hint="eastAsia"/>
          <w:b/>
          <w:lang w:eastAsia="zh-CN"/>
        </w:rPr>
        <w:t>精简用户：</w:t>
      </w:r>
      <w:r w:rsidRPr="00EC331D">
        <w:rPr>
          <w:rFonts w:eastAsia="SimSun" w:cs="Arial" w:hint="eastAsia"/>
          <w:lang w:eastAsia="zh-CN"/>
        </w:rPr>
        <w:t>允许通过</w:t>
      </w:r>
      <w:r w:rsidRPr="00EC331D">
        <w:rPr>
          <w:rFonts w:eastAsia="SimSun" w:cs="Arial" w:hint="eastAsia"/>
          <w:lang w:eastAsia="zh-CN"/>
        </w:rPr>
        <w:t xml:space="preserve"> Microsoft Dynamics </w:t>
      </w:r>
      <w:r w:rsidRPr="00EC331D">
        <w:rPr>
          <w:rFonts w:eastAsia="SimSun" w:cs="Arial" w:hint="eastAsia"/>
          <w:lang w:eastAsia="zh-CN"/>
        </w:rPr>
        <w:t>丰富客户端以外的方式对系统数据库进行受限访问的许可类型。</w:t>
      </w:r>
      <w:r w:rsidRPr="00EC331D">
        <w:rPr>
          <w:rFonts w:eastAsia="SimSun" w:cs="Arial" w:hint="eastAsia"/>
          <w:lang w:eastAsia="zh-CN"/>
        </w:rPr>
        <w:t xml:space="preserve">Microsoft Dynamics </w:t>
      </w:r>
      <w:r w:rsidRPr="00EC331D">
        <w:rPr>
          <w:rFonts w:eastAsia="SimSun" w:cs="Arial" w:hint="eastAsia"/>
          <w:lang w:eastAsia="zh-CN"/>
        </w:rPr>
        <w:t>丰富客户端是一种使用启用了</w:t>
      </w:r>
      <w:r w:rsidRPr="00EC331D">
        <w:rPr>
          <w:rFonts w:eastAsia="SimSun" w:cs="Arial" w:hint="eastAsia"/>
          <w:lang w:eastAsia="zh-CN"/>
        </w:rPr>
        <w:t xml:space="preserve"> Microsoft Dynamics </w:t>
      </w:r>
      <w:r w:rsidRPr="00EC331D">
        <w:rPr>
          <w:rFonts w:eastAsia="SimSun" w:cs="Arial" w:hint="eastAsia"/>
          <w:lang w:eastAsia="zh-CN"/>
        </w:rPr>
        <w:t>中提供的所有功能的完整产品用户界面访问系统数据库的方式。</w:t>
      </w:r>
    </w:p>
    <w:p w14:paraId="1B8006FE" w14:textId="77777777" w:rsidR="009A4C7C" w:rsidRPr="00EC331D" w:rsidRDefault="009A4C7C" w:rsidP="00400D01">
      <w:pPr>
        <w:pStyle w:val="PURBullet-Indented"/>
        <w:rPr>
          <w:rFonts w:eastAsia="SimSun" w:cs="Arial"/>
          <w:lang w:eastAsia="zh-CN"/>
        </w:rPr>
      </w:pPr>
      <w:r w:rsidRPr="00EC331D">
        <w:rPr>
          <w:rFonts w:eastAsia="SimSun" w:cs="Arial" w:hint="eastAsia"/>
          <w:b/>
          <w:lang w:eastAsia="zh-CN"/>
        </w:rPr>
        <w:t>员工自服务：</w:t>
      </w:r>
      <w:r w:rsidRPr="00EC331D">
        <w:rPr>
          <w:rFonts w:eastAsia="SimSun" w:cs="Arial" w:hint="eastAsia"/>
          <w:lang w:eastAsia="zh-CN"/>
        </w:rPr>
        <w:t xml:space="preserve">(i) </w:t>
      </w:r>
      <w:r w:rsidRPr="00EC331D">
        <w:rPr>
          <w:rFonts w:eastAsia="SimSun" w:cs="Arial" w:hint="eastAsia"/>
          <w:lang w:eastAsia="zh-CN"/>
        </w:rPr>
        <w:t>允许通过</w:t>
      </w:r>
      <w:r w:rsidRPr="00EC331D">
        <w:rPr>
          <w:rFonts w:eastAsia="SimSun" w:cs="Arial" w:hint="eastAsia"/>
          <w:lang w:eastAsia="zh-CN"/>
        </w:rPr>
        <w:t xml:space="preserve"> Microsoft Dynamics </w:t>
      </w:r>
      <w:r w:rsidRPr="00EC331D">
        <w:rPr>
          <w:rFonts w:eastAsia="SimSun" w:cs="Arial" w:hint="eastAsia"/>
          <w:lang w:eastAsia="zh-CN"/>
        </w:rPr>
        <w:t>丰富客户端以外的方式对系统数据库进行受限制访问，且</w:t>
      </w:r>
      <w:r w:rsidRPr="00EC331D">
        <w:rPr>
          <w:rFonts w:eastAsia="SimSun" w:cs="Arial" w:hint="eastAsia"/>
          <w:lang w:eastAsia="zh-CN"/>
        </w:rPr>
        <w:t xml:space="preserve"> (ii) </w:t>
      </w:r>
      <w:r w:rsidRPr="00EC331D">
        <w:rPr>
          <w:rFonts w:eastAsia="SimSun" w:cs="Arial" w:hint="eastAsia"/>
          <w:lang w:eastAsia="zh-CN"/>
        </w:rPr>
        <w:t>限制对以下独立功能集进行此类访问的许可：</w:t>
      </w:r>
    </w:p>
    <w:p w14:paraId="1B8006FF" w14:textId="77777777" w:rsidR="009A4C7C" w:rsidRPr="00EC331D" w:rsidRDefault="009A4C7C" w:rsidP="00A748AB">
      <w:pPr>
        <w:pStyle w:val="PURBullet-Indented"/>
        <w:rPr>
          <w:rFonts w:eastAsia="SimSun" w:cs="Arial"/>
          <w:lang w:eastAsia="zh-CN"/>
        </w:rPr>
      </w:pPr>
      <w:r w:rsidRPr="00EC331D">
        <w:rPr>
          <w:rFonts w:eastAsia="SimSun" w:cs="Arial" w:hint="eastAsia"/>
          <w:b/>
          <w:lang w:eastAsia="zh-CN"/>
        </w:rPr>
        <w:t>员工管理：</w:t>
      </w:r>
      <w:r w:rsidRPr="00EC331D">
        <w:rPr>
          <w:rFonts w:eastAsia="SimSun" w:cs="Arial" w:hint="eastAsia"/>
          <w:lang w:eastAsia="zh-CN"/>
        </w:rPr>
        <w:t>管理驻留在系统数据库中的用户自己的数据和配置文件。</w:t>
      </w:r>
    </w:p>
    <w:p w14:paraId="1B800700" w14:textId="77777777" w:rsidR="009A4C7C" w:rsidRPr="00EC331D" w:rsidRDefault="009A4C7C" w:rsidP="00A748AB">
      <w:pPr>
        <w:pStyle w:val="PURBullet-Indented"/>
        <w:rPr>
          <w:rFonts w:eastAsia="SimSun" w:cs="Arial"/>
          <w:lang w:eastAsia="zh-CN"/>
        </w:rPr>
      </w:pPr>
      <w:r w:rsidRPr="00EC331D">
        <w:rPr>
          <w:rFonts w:eastAsia="SimSun" w:cs="Arial" w:hint="eastAsia"/>
          <w:b/>
          <w:lang w:eastAsia="zh-CN"/>
        </w:rPr>
        <w:t>员工考勤：</w:t>
      </w:r>
      <w:r w:rsidRPr="00EC331D">
        <w:rPr>
          <w:rFonts w:eastAsia="SimSun" w:cs="Arial" w:hint="eastAsia"/>
          <w:lang w:eastAsia="zh-CN"/>
        </w:rPr>
        <w:t>输入与用户对应的考勤表和打卡数据。</w:t>
      </w:r>
    </w:p>
    <w:p w14:paraId="1B800701" w14:textId="77777777" w:rsidR="009A4C7C" w:rsidRPr="00EC331D" w:rsidRDefault="009A4C7C" w:rsidP="00A748AB">
      <w:pPr>
        <w:pStyle w:val="PURBullet-Indented"/>
        <w:rPr>
          <w:rFonts w:eastAsia="SimSun" w:cs="Arial"/>
          <w:lang w:eastAsia="zh-CN"/>
        </w:rPr>
      </w:pPr>
      <w:r w:rsidRPr="00EC331D">
        <w:rPr>
          <w:rFonts w:eastAsia="SimSun" w:cs="Arial" w:hint="eastAsia"/>
          <w:b/>
          <w:lang w:eastAsia="zh-CN"/>
        </w:rPr>
        <w:t>员工差旅及支出：</w:t>
      </w:r>
      <w:r w:rsidRPr="00EC331D">
        <w:rPr>
          <w:rFonts w:eastAsia="SimSun" w:cs="Arial" w:hint="eastAsia"/>
          <w:lang w:eastAsia="zh-CN"/>
        </w:rPr>
        <w:t>输入和更新与支出和差旅申请有关的用户数据。</w:t>
      </w:r>
    </w:p>
    <w:p w14:paraId="1B800702" w14:textId="77777777" w:rsidR="009A4C7C" w:rsidRPr="00EC331D" w:rsidRDefault="009A4C7C" w:rsidP="00A748AB">
      <w:pPr>
        <w:pStyle w:val="PURBullet-Indented"/>
        <w:rPr>
          <w:rFonts w:eastAsia="SimSun" w:cs="Arial"/>
          <w:lang w:eastAsia="zh-CN"/>
        </w:rPr>
      </w:pPr>
      <w:r w:rsidRPr="00EC331D">
        <w:rPr>
          <w:rFonts w:eastAsia="SimSun" w:cs="Arial" w:hint="eastAsia"/>
          <w:b/>
          <w:lang w:eastAsia="zh-CN"/>
        </w:rPr>
        <w:t>员工申请：</w:t>
      </w:r>
      <w:r w:rsidRPr="00EC331D">
        <w:rPr>
          <w:rFonts w:eastAsia="SimSun" w:cs="Arial" w:hint="eastAsia"/>
          <w:lang w:eastAsia="zh-CN"/>
        </w:rPr>
        <w:t>提交用户仅限于其自身用途的申请，如个人采购或服务，或者请假。</w:t>
      </w:r>
    </w:p>
    <w:p w14:paraId="1B800703" w14:textId="77777777" w:rsidR="009A4C7C" w:rsidRPr="00EC331D" w:rsidRDefault="009A4C7C" w:rsidP="00F60F84">
      <w:pPr>
        <w:pStyle w:val="PURBlueStrong-Indented"/>
        <w:contextualSpacing/>
        <w:rPr>
          <w:rFonts w:eastAsia="SimSun" w:cs="Arial"/>
          <w:lang w:eastAsia="zh-CN"/>
        </w:rPr>
      </w:pPr>
      <w:r w:rsidRPr="00EC331D">
        <w:rPr>
          <w:rFonts w:eastAsia="SimSun" w:cs="Arial" w:hint="eastAsia"/>
          <w:lang w:eastAsia="zh-CN"/>
        </w:rPr>
        <w:t xml:space="preserve">SAL </w:t>
      </w:r>
      <w:r w:rsidRPr="00EC331D">
        <w:rPr>
          <w:rFonts w:eastAsia="SimSun" w:cs="Arial" w:hint="eastAsia"/>
          <w:lang w:eastAsia="zh-CN"/>
        </w:rPr>
        <w:t>版本</w:t>
      </w:r>
    </w:p>
    <w:p w14:paraId="1B800704" w14:textId="77777777" w:rsidR="009A4C7C" w:rsidRPr="00EC331D" w:rsidRDefault="009A4C7C" w:rsidP="00F60F84">
      <w:pPr>
        <w:pStyle w:val="PURBody-Indented"/>
        <w:spacing w:line="240" w:lineRule="exact"/>
        <w:contextualSpacing/>
        <w:rPr>
          <w:rFonts w:eastAsia="SimSun" w:cs="Arial"/>
          <w:lang w:eastAsia="zh-CN"/>
        </w:rPr>
      </w:pPr>
      <w:r w:rsidRPr="00EC331D">
        <w:rPr>
          <w:rFonts w:eastAsia="SimSun" w:cs="Arial" w:hint="eastAsia"/>
          <w:lang w:eastAsia="zh-CN"/>
        </w:rPr>
        <w:t>您必须在两个</w:t>
      </w:r>
      <w:r w:rsidRPr="00EC331D">
        <w:rPr>
          <w:rFonts w:eastAsia="SimSun" w:cs="Arial" w:hint="eastAsia"/>
          <w:lang w:eastAsia="zh-CN"/>
        </w:rPr>
        <w:t xml:space="preserve"> Microsoft Dynamics SAL </w:t>
      </w:r>
      <w:r w:rsidRPr="00EC331D">
        <w:rPr>
          <w:rFonts w:eastAsia="SimSun" w:cs="Arial" w:hint="eastAsia"/>
          <w:lang w:eastAsia="zh-CN"/>
        </w:rPr>
        <w:t>版本中进行选择。您选择的</w:t>
      </w:r>
      <w:r w:rsidRPr="00EC331D">
        <w:rPr>
          <w:rFonts w:eastAsia="SimSun" w:cs="Arial" w:hint="eastAsia"/>
          <w:lang w:eastAsia="zh-CN"/>
        </w:rPr>
        <w:t xml:space="preserve"> SAL </w:t>
      </w:r>
      <w:r w:rsidRPr="00EC331D">
        <w:rPr>
          <w:rFonts w:eastAsia="SimSun" w:cs="Arial" w:hint="eastAsia"/>
          <w:lang w:eastAsia="zh-CN"/>
        </w:rPr>
        <w:t>版本适用于您的所有</w:t>
      </w:r>
      <w:r w:rsidRPr="00EC331D">
        <w:rPr>
          <w:rFonts w:eastAsia="SimSun" w:cs="Arial" w:hint="eastAsia"/>
          <w:lang w:eastAsia="zh-CN"/>
        </w:rPr>
        <w:t xml:space="preserve"> SAL</w:t>
      </w:r>
      <w:r w:rsidRPr="00EC331D">
        <w:rPr>
          <w:rFonts w:eastAsia="SimSun" w:cs="Arial" w:hint="eastAsia"/>
          <w:lang w:eastAsia="zh-CN"/>
        </w:rPr>
        <w:t>。</w:t>
      </w:r>
    </w:p>
    <w:p w14:paraId="1B800705" w14:textId="77777777" w:rsidR="00F3324F" w:rsidRPr="00EC331D" w:rsidRDefault="009A4C7C" w:rsidP="00F60F84">
      <w:pPr>
        <w:pStyle w:val="PURBody-Indented"/>
        <w:spacing w:line="240" w:lineRule="exact"/>
        <w:ind w:left="274"/>
        <w:contextualSpacing/>
        <w:rPr>
          <w:rFonts w:eastAsia="SimSun" w:cs="Arial"/>
          <w:lang w:eastAsia="zh-CN"/>
        </w:rPr>
      </w:pPr>
      <w:r w:rsidRPr="00EC331D">
        <w:rPr>
          <w:rFonts w:eastAsia="SimSun" w:cs="Arial" w:hint="eastAsia"/>
          <w:lang w:eastAsia="zh-CN"/>
        </w:rPr>
        <w:t>下列是</w:t>
      </w:r>
      <w:r w:rsidRPr="00EC331D">
        <w:rPr>
          <w:rFonts w:eastAsia="SimSun" w:cs="Arial" w:hint="eastAsia"/>
          <w:lang w:eastAsia="zh-CN"/>
        </w:rPr>
        <w:t xml:space="preserve"> Microsoft Dynamics SL 2011 </w:t>
      </w:r>
      <w:r w:rsidRPr="00EC331D">
        <w:rPr>
          <w:rFonts w:eastAsia="SimSun" w:cs="Arial" w:hint="eastAsia"/>
          <w:lang w:eastAsia="zh-CN"/>
        </w:rPr>
        <w:t>可用的</w:t>
      </w:r>
      <w:r w:rsidRPr="00EC331D">
        <w:rPr>
          <w:rFonts w:eastAsia="SimSun" w:cs="Arial" w:hint="eastAsia"/>
          <w:lang w:eastAsia="zh-CN"/>
        </w:rPr>
        <w:t xml:space="preserve"> SAL </w:t>
      </w:r>
      <w:r w:rsidRPr="00EC331D">
        <w:rPr>
          <w:rFonts w:eastAsia="SimSun" w:cs="Arial" w:hint="eastAsia"/>
          <w:lang w:eastAsia="zh-CN"/>
        </w:rPr>
        <w:t>版本：</w:t>
      </w:r>
    </w:p>
    <w:p w14:paraId="1B800706" w14:textId="77777777" w:rsidR="00F3324F" w:rsidRPr="00EC331D" w:rsidRDefault="009A4C7C" w:rsidP="003B5A77">
      <w:pPr>
        <w:pStyle w:val="PURBody-Indented"/>
        <w:numPr>
          <w:ilvl w:val="0"/>
          <w:numId w:val="23"/>
        </w:numPr>
        <w:spacing w:line="240" w:lineRule="exact"/>
        <w:contextualSpacing/>
        <w:rPr>
          <w:rFonts w:eastAsia="SimSun" w:cs="Arial"/>
          <w:lang w:eastAsia="zh-CN"/>
        </w:rPr>
      </w:pPr>
      <w:r w:rsidRPr="00EC331D">
        <w:rPr>
          <w:rFonts w:eastAsia="SimSun" w:cs="Arial" w:hint="eastAsia"/>
          <w:lang w:eastAsia="zh-CN"/>
        </w:rPr>
        <w:t>Business Essentials Edition SAL</w:t>
      </w:r>
      <w:r w:rsidRPr="00EC331D">
        <w:rPr>
          <w:rFonts w:eastAsia="SimSun" w:cs="Arial" w:hint="eastAsia"/>
          <w:lang w:eastAsia="zh-CN"/>
        </w:rPr>
        <w:t>（仅适用于“完整用户”和“精简用户”类型）</w:t>
      </w:r>
    </w:p>
    <w:p w14:paraId="1B800707" w14:textId="77777777" w:rsidR="009A4C7C" w:rsidRPr="00EC331D" w:rsidRDefault="009A4C7C" w:rsidP="003B5A77">
      <w:pPr>
        <w:pStyle w:val="PURBody-Indented"/>
        <w:numPr>
          <w:ilvl w:val="0"/>
          <w:numId w:val="23"/>
        </w:numPr>
        <w:spacing w:line="240" w:lineRule="exact"/>
        <w:contextualSpacing/>
        <w:rPr>
          <w:rFonts w:eastAsia="SimSun" w:cs="Arial"/>
          <w:lang w:eastAsia="zh-CN"/>
        </w:rPr>
      </w:pPr>
      <w:r w:rsidRPr="00EC331D">
        <w:rPr>
          <w:rFonts w:eastAsia="SimSun" w:cs="Arial" w:hint="eastAsia"/>
          <w:lang w:eastAsia="zh-CN"/>
        </w:rPr>
        <w:t>Advance Management Edition SAL</w:t>
      </w:r>
      <w:r w:rsidRPr="00EC331D">
        <w:rPr>
          <w:rFonts w:eastAsia="SimSun" w:cs="Arial" w:hint="eastAsia"/>
          <w:lang w:eastAsia="zh-CN"/>
        </w:rPr>
        <w:t>（适用于所有</w:t>
      </w:r>
      <w:r w:rsidRPr="00EC331D">
        <w:rPr>
          <w:rFonts w:eastAsia="SimSun" w:cs="Arial" w:hint="eastAsia"/>
          <w:lang w:eastAsia="zh-CN"/>
        </w:rPr>
        <w:t xml:space="preserve"> SAL </w:t>
      </w:r>
      <w:r w:rsidRPr="00EC331D">
        <w:rPr>
          <w:rFonts w:eastAsia="SimSun" w:cs="Arial" w:hint="eastAsia"/>
          <w:lang w:eastAsia="zh-CN"/>
        </w:rPr>
        <w:t>类型）</w:t>
      </w:r>
    </w:p>
    <w:p w14:paraId="1B800708" w14:textId="77777777" w:rsidR="00F3324F" w:rsidRPr="00EC331D" w:rsidRDefault="00F3324F" w:rsidP="00F3324F">
      <w:pPr>
        <w:pStyle w:val="PURBlueStrong"/>
        <w:rPr>
          <w:rFonts w:eastAsia="SimSun" w:cs="Arial"/>
          <w:lang w:eastAsia="zh-CN"/>
        </w:rPr>
      </w:pPr>
      <w:r w:rsidRPr="00EC331D">
        <w:rPr>
          <w:rFonts w:eastAsia="SimSun" w:cs="Arial" w:hint="eastAsia"/>
          <w:lang w:eastAsia="zh-CN"/>
        </w:rPr>
        <w:t>无需</w:t>
      </w:r>
      <w:r w:rsidRPr="00EC331D">
        <w:rPr>
          <w:rFonts w:eastAsia="SimSun" w:cs="Arial" w:hint="eastAsia"/>
          <w:lang w:eastAsia="zh-CN"/>
        </w:rPr>
        <w:t xml:space="preserve"> SAL</w:t>
      </w:r>
    </w:p>
    <w:p w14:paraId="1B800709" w14:textId="77777777" w:rsidR="00F3324F" w:rsidRPr="00EC331D" w:rsidRDefault="00F3324F" w:rsidP="00F3324F">
      <w:pPr>
        <w:pStyle w:val="PURBullet"/>
        <w:numPr>
          <w:ilvl w:val="0"/>
          <w:numId w:val="0"/>
        </w:numPr>
        <w:ind w:left="274"/>
        <w:rPr>
          <w:rFonts w:eastAsia="SimSun" w:cs="Arial"/>
          <w:lang w:eastAsia="zh-CN"/>
        </w:rPr>
      </w:pPr>
      <w:r w:rsidRPr="00EC331D">
        <w:rPr>
          <w:rFonts w:eastAsia="SimSun" w:cs="Arial" w:hint="eastAsia"/>
          <w:lang w:eastAsia="zh-CN"/>
        </w:rPr>
        <w:t>您无需为第三方雇佣的以下用户获取并分配</w:t>
      </w:r>
      <w:r w:rsidRPr="00EC331D">
        <w:rPr>
          <w:rFonts w:eastAsia="SimSun" w:cs="Arial" w:hint="eastAsia"/>
          <w:lang w:eastAsia="zh-CN"/>
        </w:rPr>
        <w:t xml:space="preserve"> SAL</w:t>
      </w:r>
      <w:r w:rsidRPr="00EC331D">
        <w:rPr>
          <w:rFonts w:eastAsia="SimSun" w:cs="Arial" w:hint="eastAsia"/>
          <w:lang w:eastAsia="zh-CN"/>
        </w:rPr>
        <w:t>：仅为提供与审计过程相关的补充专业会计或记帐服务而访问</w:t>
      </w:r>
      <w:r w:rsidRPr="00EC331D">
        <w:rPr>
          <w:rFonts w:eastAsia="SimSun" w:cs="Arial" w:hint="eastAsia"/>
          <w:lang w:eastAsia="zh-CN"/>
        </w:rPr>
        <w:t xml:space="preserve"> Microsoft Dynamics SL 2011 </w:t>
      </w:r>
      <w:r w:rsidRPr="00EC331D">
        <w:rPr>
          <w:rFonts w:eastAsia="SimSun" w:cs="Arial" w:hint="eastAsia"/>
          <w:lang w:eastAsia="zh-CN"/>
        </w:rPr>
        <w:t>的用户。</w:t>
      </w:r>
    </w:p>
    <w:p w14:paraId="1B80070A" w14:textId="77777777" w:rsidR="009A4C7C" w:rsidRPr="00EC331D" w:rsidRDefault="009A4C7C" w:rsidP="009A4C7C">
      <w:pPr>
        <w:pStyle w:val="PURBlueStrong"/>
        <w:rPr>
          <w:rFonts w:eastAsia="SimSun" w:cs="Arial"/>
          <w:lang w:eastAsia="zh-CN"/>
        </w:rPr>
      </w:pPr>
      <w:r w:rsidRPr="00EC331D">
        <w:rPr>
          <w:rStyle w:val="PURBlueStrongChar"/>
          <w:rFonts w:eastAsia="SimSun" w:cs="Arial" w:hint="eastAsia"/>
          <w:smallCaps/>
          <w:lang w:eastAsia="zh-CN"/>
        </w:rPr>
        <w:t>本地化和翻译</w:t>
      </w:r>
    </w:p>
    <w:p w14:paraId="1B80070B"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单击以下超链接，了解</w:t>
      </w:r>
      <w:r w:rsidRPr="00EC331D">
        <w:rPr>
          <w:rFonts w:eastAsia="SimSun" w:cs="Arial" w:hint="eastAsia"/>
          <w:lang w:eastAsia="zh-CN"/>
        </w:rPr>
        <w:t xml:space="preserve"> Microsoft </w:t>
      </w:r>
      <w:r w:rsidRPr="00EC331D">
        <w:rPr>
          <w:rFonts w:eastAsia="SimSun" w:cs="Arial" w:hint="eastAsia"/>
          <w:lang w:eastAsia="zh-CN"/>
        </w:rPr>
        <w:t>已经进行本地化并已普遍提供的地理区域和语言列表：</w:t>
      </w:r>
      <w:hyperlink r:id="rId150" w:history="1">
        <w:r w:rsidRPr="00EC331D">
          <w:rPr>
            <w:rStyle w:val="Hyperlink"/>
            <w:rFonts w:eastAsia="SimSun" w:cs="Arial" w:hint="eastAsia"/>
            <w:lang w:eastAsia="zh-CN"/>
          </w:rPr>
          <w:t>http://www.microsoft.com/dynamics/en/us/products/sl-availability.aspx</w:t>
        </w:r>
      </w:hyperlink>
      <w:r w:rsidRPr="00EC331D">
        <w:rPr>
          <w:rStyle w:val="Hyperlink"/>
          <w:rFonts w:eastAsia="SimSun" w:cs="Arial" w:hint="eastAsia"/>
          <w:color w:val="404040" w:themeColor="text1" w:themeTint="BF"/>
          <w:u w:val="none"/>
          <w:lang w:eastAsia="zh-CN"/>
        </w:rPr>
        <w:t>。</w:t>
      </w:r>
    </w:p>
    <w:p w14:paraId="1B80070C"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lastRenderedPageBreak/>
        <w:t xml:space="preserve">Microsoft </w:t>
      </w:r>
      <w:r w:rsidRPr="00EC331D">
        <w:rPr>
          <w:rFonts w:eastAsia="SimSun" w:cs="Arial" w:hint="eastAsia"/>
          <w:lang w:eastAsia="zh-CN"/>
        </w:rPr>
        <w:t>了解到，在某些情况下，您可能需要在其他地区使用在特定地区已本地化和</w:t>
      </w:r>
      <w:r w:rsidRPr="00EC331D">
        <w:rPr>
          <w:rFonts w:eastAsia="SimSun" w:cs="Arial" w:hint="eastAsia"/>
          <w:lang w:eastAsia="zh-CN"/>
        </w:rPr>
        <w:t>/</w:t>
      </w:r>
      <w:r w:rsidRPr="00EC331D">
        <w:rPr>
          <w:rFonts w:eastAsia="SimSun" w:cs="Arial" w:hint="eastAsia"/>
          <w:lang w:eastAsia="zh-CN"/>
        </w:rPr>
        <w:t>或翻译的特定模块或功能。由于法律和法规因地区而异，因此法律或法规的差异可能会影响在未创建所需功能的地区使用该功能。如果在</w:t>
      </w:r>
      <w:r w:rsidRPr="00EC331D">
        <w:rPr>
          <w:rFonts w:eastAsia="SimSun" w:cs="Arial" w:hint="eastAsia"/>
          <w:lang w:eastAsia="zh-CN"/>
        </w:rPr>
        <w:t xml:space="preserve"> Microsoft </w:t>
      </w:r>
      <w:r w:rsidRPr="00EC331D">
        <w:rPr>
          <w:rFonts w:eastAsia="SimSun" w:cs="Arial" w:hint="eastAsia"/>
          <w:lang w:eastAsia="zh-CN"/>
        </w:rPr>
        <w:t>已创建并普遍商业提供任何本地化或翻译版本的</w:t>
      </w:r>
      <w:r w:rsidRPr="00EC331D">
        <w:rPr>
          <w:rFonts w:eastAsia="SimSun" w:cs="Arial" w:hint="eastAsia"/>
          <w:lang w:eastAsia="zh-CN"/>
        </w:rPr>
        <w:t xml:space="preserve"> Microsoft Dynamics </w:t>
      </w:r>
      <w:r w:rsidRPr="00EC331D">
        <w:rPr>
          <w:rFonts w:eastAsia="SimSun" w:cs="Arial" w:hint="eastAsia"/>
          <w:lang w:eastAsia="zh-CN"/>
        </w:rPr>
        <w:t>软件或服务的地区之外使用此软件（包括通过此软件提供的任何在线服务），</w:t>
      </w:r>
      <w:r w:rsidRPr="00EC331D">
        <w:rPr>
          <w:rFonts w:eastAsia="SimSun" w:cs="Arial" w:hint="eastAsia"/>
          <w:lang w:eastAsia="zh-CN"/>
        </w:rPr>
        <w:t xml:space="preserve">Microsoft </w:t>
      </w:r>
      <w:r w:rsidRPr="00EC331D">
        <w:rPr>
          <w:rFonts w:eastAsia="SimSun" w:cs="Arial" w:hint="eastAsia"/>
          <w:lang w:eastAsia="zh-CN"/>
        </w:rPr>
        <w:t>不会对其性能或适用性作出任何声明、保证、担保（明示、默示或以其他方式）或保障。请咨询要使用此软件的地理区域的税务专家，确认该功能是否适用于该地区。</w:t>
      </w:r>
    </w:p>
    <w:p w14:paraId="1B80070D"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如果您希望对软件进行本地化和</w:t>
      </w:r>
      <w:r w:rsidRPr="00EC331D">
        <w:rPr>
          <w:rFonts w:eastAsia="SimSun" w:cs="Arial" w:hint="eastAsia"/>
          <w:lang w:eastAsia="zh-CN"/>
        </w:rPr>
        <w:t>/</w:t>
      </w:r>
      <w:r w:rsidRPr="00EC331D">
        <w:rPr>
          <w:rFonts w:eastAsia="SimSun" w:cs="Arial" w:hint="eastAsia"/>
          <w:lang w:eastAsia="zh-CN"/>
        </w:rPr>
        <w:t>或翻译，必须拥有最新且有效的“主要合作伙伴本地化和翻译许可协议”（以下简称</w:t>
      </w:r>
      <w:r w:rsidRPr="009129C3">
        <w:rPr>
          <w:rFonts w:eastAsia="SimSun" w:cs="Arial"/>
          <w:lang w:eastAsia="zh-CN"/>
        </w:rPr>
        <w:t>“MPLLA”</w:t>
      </w:r>
      <w:r w:rsidRPr="00EC331D">
        <w:rPr>
          <w:rFonts w:eastAsia="SimSun" w:cs="Arial" w:hint="eastAsia"/>
          <w:lang w:eastAsia="zh-CN"/>
        </w:rPr>
        <w:t>）。如需关于</w:t>
      </w:r>
      <w:r w:rsidRPr="00EC331D">
        <w:rPr>
          <w:rFonts w:eastAsia="SimSun" w:cs="Arial" w:hint="eastAsia"/>
          <w:lang w:eastAsia="zh-CN"/>
        </w:rPr>
        <w:t xml:space="preserve"> MPLLA </w:t>
      </w:r>
      <w:r w:rsidRPr="00EC331D">
        <w:rPr>
          <w:rFonts w:eastAsia="SimSun" w:cs="Arial" w:hint="eastAsia"/>
          <w:lang w:eastAsia="zh-CN"/>
        </w:rPr>
        <w:t>及</w:t>
      </w:r>
      <w:r w:rsidRPr="00EC331D">
        <w:rPr>
          <w:rFonts w:eastAsia="SimSun" w:cs="Arial" w:hint="eastAsia"/>
          <w:lang w:eastAsia="zh-CN"/>
        </w:rPr>
        <w:t xml:space="preserve"> Microsoft Dynamics </w:t>
      </w:r>
      <w:r w:rsidRPr="00EC331D">
        <w:rPr>
          <w:rFonts w:eastAsia="SimSun" w:cs="Arial" w:hint="eastAsia"/>
          <w:lang w:eastAsia="zh-CN"/>
        </w:rPr>
        <w:t>合作伙伴本地化和翻译许可计划的更多信息，请访问</w:t>
      </w:r>
      <w:r w:rsidRPr="00EC331D">
        <w:rPr>
          <w:rFonts w:eastAsia="SimSun" w:cs="Arial" w:hint="eastAsia"/>
          <w:lang w:eastAsia="zh-CN"/>
        </w:rPr>
        <w:t xml:space="preserve"> </w:t>
      </w:r>
      <w:hyperlink r:id="rId151" w:history="1">
        <w:r w:rsidRPr="00EC331D">
          <w:rPr>
            <w:rStyle w:val="Hyperlink"/>
            <w:rFonts w:eastAsia="SimSun" w:cs="Arial" w:hint="eastAsia"/>
            <w:lang w:eastAsia="zh-CN"/>
          </w:rPr>
          <w:t>https://mbs.microsoft.com/partnersource/partneressentials/pllp</w:t>
        </w:r>
      </w:hyperlink>
      <w:r w:rsidRPr="00EC331D">
        <w:rPr>
          <w:rFonts w:eastAsia="SimSun" w:cs="Arial" w:hint="eastAsia"/>
          <w:lang w:eastAsia="zh-CN"/>
        </w:rPr>
        <w:t xml:space="preserve"> </w:t>
      </w:r>
      <w:r w:rsidRPr="00EC331D">
        <w:rPr>
          <w:rFonts w:eastAsia="SimSun" w:cs="Arial" w:hint="eastAsia"/>
          <w:lang w:eastAsia="zh-CN"/>
        </w:rPr>
        <w:t>或联系您的合作伙伴客户经理。</w:t>
      </w:r>
    </w:p>
    <w:p w14:paraId="1B80070E" w14:textId="77777777" w:rsidR="00893CE7" w:rsidRPr="00EC331D" w:rsidRDefault="00BC2F8A" w:rsidP="00CD6E9D">
      <w:pPr>
        <w:pStyle w:val="PURBody-Indented"/>
        <w:keepLines/>
        <w:ind w:left="274"/>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70F" w14:textId="77777777" w:rsidR="00D20186" w:rsidRPr="00EC331D" w:rsidRDefault="00D20186" w:rsidP="00D20186">
      <w:pPr>
        <w:pStyle w:val="PURProductName"/>
        <w:rPr>
          <w:rFonts w:eastAsia="SimSun" w:cs="Arial"/>
          <w:lang w:eastAsia="zh-CN"/>
        </w:rPr>
      </w:pPr>
      <w:bookmarkStart w:id="537" w:name="_Toc346536870"/>
      <w:bookmarkStart w:id="538" w:name="_Toc346895321"/>
      <w:bookmarkStart w:id="539" w:name="_Toc363552807"/>
      <w:bookmarkStart w:id="540" w:name="_Toc363552870"/>
      <w:bookmarkStart w:id="541" w:name="_Toc378682169"/>
      <w:bookmarkStart w:id="542" w:name="_Toc378682271"/>
      <w:bookmarkStart w:id="543" w:name="_Toc371268283"/>
      <w:bookmarkStart w:id="544" w:name="_Toc371268349"/>
      <w:bookmarkStart w:id="545" w:name="_Toc381959884"/>
      <w:bookmarkStart w:id="546" w:name="_Toc381959925"/>
      <w:bookmarkStart w:id="547" w:name="_Toc299519130"/>
      <w:bookmarkStart w:id="548" w:name="_Toc299531562"/>
      <w:bookmarkStart w:id="549" w:name="_Toc299531886"/>
      <w:bookmarkStart w:id="550" w:name="_Toc299957169"/>
      <w:r w:rsidRPr="00EC331D">
        <w:rPr>
          <w:rFonts w:eastAsia="SimSun" w:cs="Arial" w:hint="eastAsia"/>
          <w:lang w:eastAsia="zh-CN"/>
        </w:rPr>
        <w:t>Microsoft User Experience Virtualization Hosting for Desktops</w:t>
      </w:r>
      <w:bookmarkEnd w:id="537"/>
      <w:bookmarkEnd w:id="538"/>
      <w:r w:rsidRPr="00EC331D">
        <w:rPr>
          <w:rFonts w:eastAsia="SimSun" w:cs="Arial" w:hint="eastAsia"/>
          <w:lang w:eastAsia="zh-CN"/>
        </w:rPr>
        <w:t xml:space="preserve"> 2.0 </w:t>
      </w:r>
      <w:r w:rsidRPr="00EC331D">
        <w:rPr>
          <w:rFonts w:eastAsia="SimSun" w:cs="Arial" w:hint="eastAsia"/>
          <w:lang w:eastAsia="zh-CN"/>
        </w:rPr>
        <w:t>版</w:t>
      </w:r>
      <w:bookmarkEnd w:id="539"/>
      <w:bookmarkEnd w:id="540"/>
      <w:bookmarkEnd w:id="541"/>
      <w:bookmarkEnd w:id="542"/>
      <w:bookmarkEnd w:id="543"/>
      <w:bookmarkEnd w:id="544"/>
      <w:bookmarkEnd w:id="545"/>
      <w:bookmarkEnd w:id="546"/>
      <w:r w:rsidRPr="00EC331D">
        <w:rPr>
          <w:rFonts w:eastAsia="SimSun" w:cs="Arial" w:hint="eastAsia"/>
          <w:lang w:eastAsia="zh-CN"/>
        </w:rPr>
        <w:fldChar w:fldCharType="begin"/>
      </w:r>
      <w:r w:rsidRPr="00EC331D">
        <w:rPr>
          <w:rFonts w:eastAsia="SimSun" w:cs="Arial" w:hint="eastAsia"/>
          <w:lang w:eastAsia="zh-CN"/>
        </w:rPr>
        <w:instrText xml:space="preserve">XE "Microsoft User Experience Virtualization Hosting for Desktops 2.0 </w:instrText>
      </w:r>
      <w:r w:rsidRPr="00EC331D">
        <w:rPr>
          <w:rFonts w:eastAsia="SimSun" w:cs="Arial" w:hint="eastAsia"/>
          <w:lang w:eastAsia="zh-CN"/>
        </w:rPr>
        <w:instrText>版</w:instrText>
      </w:r>
      <w:r w:rsidRPr="00EC331D">
        <w:rPr>
          <w:rFonts w:eastAsia="SimSun" w:cs="Arial" w:hint="eastAsia"/>
          <w:lang w:eastAsia="zh-CN"/>
        </w:rPr>
        <w:instrText>"</w:instrText>
      </w:r>
      <w:r w:rsidRPr="00EC331D">
        <w:rPr>
          <w:rFonts w:eastAsia="SimSun" w:cs="Arial" w:hint="eastAsia"/>
          <w:lang w:eastAsia="zh-CN"/>
        </w:rPr>
        <w:fldChar w:fldCharType="end"/>
      </w:r>
    </w:p>
    <w:p w14:paraId="1B800710" w14:textId="77777777" w:rsidR="00D20186" w:rsidRPr="00EC331D" w:rsidRDefault="00D20186" w:rsidP="00A50403">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rsidRPr="00EC331D" w14:paraId="1B800713" w14:textId="77777777" w:rsidTr="00A50403">
        <w:tc>
          <w:tcPr>
            <w:tcW w:w="2571" w:type="pct"/>
            <w:tcBorders>
              <w:top w:val="single" w:sz="4" w:space="0" w:color="auto"/>
              <w:bottom w:val="nil"/>
            </w:tcBorders>
          </w:tcPr>
          <w:p w14:paraId="1B800711" w14:textId="77777777" w:rsidR="00D20186" w:rsidRPr="00606798" w:rsidRDefault="00D20186" w:rsidP="00280B5A">
            <w:pPr>
              <w:pStyle w:val="PURLMSH"/>
              <w:rPr>
                <w:rFonts w:eastAsia="SimSun" w:cs="Arial"/>
                <w:lang w:eastAsia="zh-CN"/>
              </w:rPr>
            </w:pPr>
            <w:r w:rsidRPr="00606798">
              <w:rPr>
                <w:rFonts w:eastAsia="SimSun" w:cs="Arial" w:hint="eastAsia"/>
                <w:lang w:eastAsia="zh-CN"/>
              </w:rPr>
              <w:t xml:space="preserve">SAL </w:t>
            </w:r>
            <w:r w:rsidRPr="00606798">
              <w:rPr>
                <w:rFonts w:eastAsia="SimSun" w:cs="Arial" w:hint="eastAsia"/>
                <w:lang w:eastAsia="zh-CN"/>
              </w:rPr>
              <w:t>一般条款的适用部分：</w:t>
            </w:r>
            <w:hyperlink w:anchor="SALTerms_Server" w:history="1">
              <w:r w:rsidRPr="00606798">
                <w:rPr>
                  <w:rStyle w:val="Hyperlink"/>
                  <w:rFonts w:eastAsia="SimSun" w:cs="Arial" w:hint="eastAsia"/>
                  <w:lang w:eastAsia="zh-CN"/>
                </w:rPr>
                <w:t>服务器软件</w:t>
              </w:r>
            </w:hyperlink>
          </w:p>
        </w:tc>
        <w:tc>
          <w:tcPr>
            <w:tcW w:w="2429" w:type="pct"/>
            <w:tcBorders>
              <w:top w:val="single" w:sz="4" w:space="0" w:color="auto"/>
              <w:bottom w:val="nil"/>
            </w:tcBorders>
          </w:tcPr>
          <w:p w14:paraId="1B800712" w14:textId="77777777" w:rsidR="00D20186" w:rsidRPr="00606798" w:rsidRDefault="00D20186" w:rsidP="00280B5A">
            <w:pPr>
              <w:pStyle w:val="PURLMSH"/>
              <w:rPr>
                <w:rFonts w:eastAsia="SimSun" w:cs="Arial"/>
                <w:lang w:eastAsia="zh-CN"/>
              </w:rPr>
            </w:pPr>
            <w:r w:rsidRPr="00606798">
              <w:rPr>
                <w:rFonts w:eastAsia="SimSun" w:cs="Arial" w:hint="eastAsia"/>
                <w:lang w:eastAsia="zh-CN"/>
              </w:rPr>
              <w:t>请参阅适用声明：</w:t>
            </w:r>
            <w:r w:rsidRPr="00606798">
              <w:rPr>
                <w:rFonts w:eastAsia="SimSun" w:cs="Arial" w:hint="eastAsia"/>
                <w:b/>
                <w:lang w:eastAsia="zh-CN"/>
              </w:rPr>
              <w:t>否</w:t>
            </w:r>
          </w:p>
        </w:tc>
      </w:tr>
      <w:tr w:rsidR="00D20186" w:rsidRPr="00EC331D" w14:paraId="1B800716" w14:textId="77777777" w:rsidTr="00280B5A">
        <w:tc>
          <w:tcPr>
            <w:tcW w:w="2571" w:type="pct"/>
            <w:tcBorders>
              <w:top w:val="nil"/>
            </w:tcBorders>
          </w:tcPr>
          <w:p w14:paraId="1B800714" w14:textId="77777777" w:rsidR="00D20186" w:rsidRPr="00606798" w:rsidRDefault="00D20186" w:rsidP="00280B5A">
            <w:pPr>
              <w:pStyle w:val="PURLMSH"/>
              <w:rPr>
                <w:rFonts w:eastAsia="SimSun" w:cs="Arial"/>
                <w:lang w:eastAsia="zh-CN"/>
              </w:rPr>
            </w:pPr>
            <w:r w:rsidRPr="00606798">
              <w:rPr>
                <w:rFonts w:eastAsia="SimSun" w:cs="Arial" w:hint="eastAsia"/>
                <w:lang w:eastAsia="zh-CN"/>
              </w:rPr>
              <w:t>客户端</w:t>
            </w:r>
            <w:r w:rsidRPr="00606798">
              <w:rPr>
                <w:rFonts w:eastAsia="SimSun" w:cs="Arial" w:hint="eastAsia"/>
                <w:lang w:eastAsia="zh-CN"/>
              </w:rPr>
              <w:t>/</w:t>
            </w:r>
            <w:r w:rsidRPr="00606798">
              <w:rPr>
                <w:rFonts w:eastAsia="SimSun" w:cs="Arial" w:hint="eastAsia"/>
                <w:lang w:eastAsia="zh-CN"/>
              </w:rPr>
              <w:t>附加软件：</w:t>
            </w:r>
            <w:r w:rsidRPr="00606798">
              <w:rPr>
                <w:rFonts w:eastAsia="SimSun" w:cs="Arial" w:hint="eastAsia"/>
                <w:b/>
                <w:lang w:eastAsia="zh-CN"/>
              </w:rPr>
              <w:t>否</w:t>
            </w:r>
          </w:p>
        </w:tc>
        <w:tc>
          <w:tcPr>
            <w:tcW w:w="2429" w:type="pct"/>
            <w:tcBorders>
              <w:top w:val="nil"/>
            </w:tcBorders>
          </w:tcPr>
          <w:p w14:paraId="1B800715" w14:textId="77777777" w:rsidR="00D20186" w:rsidRPr="00606798" w:rsidRDefault="003B0799" w:rsidP="00280B5A">
            <w:pPr>
              <w:pStyle w:val="PURLMSH"/>
              <w:rPr>
                <w:rFonts w:eastAsia="SimSun" w:cs="Arial"/>
                <w:lang w:eastAsia="zh-CN"/>
              </w:rPr>
            </w:pPr>
            <w:r w:rsidRPr="00606798">
              <w:rPr>
                <w:rFonts w:eastAsia="SimSun" w:cs="Arial" w:hint="eastAsia"/>
                <w:lang w:eastAsia="zh-CN"/>
              </w:rPr>
              <w:t>有资格通过数据中心提供商的服务器享受软件服务：</w:t>
            </w:r>
            <w:r w:rsidRPr="00606798">
              <w:rPr>
                <w:rFonts w:eastAsia="SimSun" w:cs="Arial" w:hint="eastAsia"/>
                <w:b/>
                <w:lang w:eastAsia="zh-CN"/>
              </w:rPr>
              <w:t>是</w:t>
            </w:r>
          </w:p>
        </w:tc>
      </w:tr>
      <w:tr w:rsidR="00D20186" w:rsidRPr="00EC331D" w14:paraId="1B800718"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717" w14:textId="77777777" w:rsidR="00D20186" w:rsidRPr="00EC331D" w:rsidRDefault="00D20186" w:rsidP="00280B5A">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D20186" w:rsidRPr="00EC331D" w14:paraId="1B80071B"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B800719" w14:textId="77777777" w:rsidR="00D20186" w:rsidRPr="00EC331D" w:rsidRDefault="00D20186" w:rsidP="00280B5A">
            <w:pPr>
              <w:pStyle w:val="PURBody"/>
              <w:rPr>
                <w:rFonts w:eastAsia="SimSun" w:cs="Arial"/>
                <w:lang w:eastAsia="zh-CN"/>
              </w:rPr>
            </w:pPr>
            <w:r w:rsidRPr="00EC331D">
              <w:rPr>
                <w:rFonts w:eastAsia="SimSun" w:cs="Arial" w:hint="eastAsia"/>
                <w:b/>
                <w:lang w:eastAsia="zh-CN"/>
              </w:rPr>
              <w:t>您需要：</w:t>
            </w:r>
          </w:p>
          <w:p w14:paraId="1B80071A" w14:textId="77777777" w:rsidR="00D20186" w:rsidRPr="00EC331D" w:rsidRDefault="00D20186" w:rsidP="00280B5A">
            <w:pPr>
              <w:pStyle w:val="PURBullet-Indented"/>
              <w:rPr>
                <w:rFonts w:eastAsia="SimSun" w:cs="Arial"/>
                <w:lang w:eastAsia="zh-CN"/>
              </w:rPr>
            </w:pPr>
            <w:r w:rsidRPr="00EC331D">
              <w:rPr>
                <w:rFonts w:eastAsia="SimSun" w:cs="Arial" w:hint="eastAsia"/>
                <w:lang w:eastAsia="zh-CN"/>
              </w:rPr>
              <w:t xml:space="preserve">Microsoft User Experience Virtualization Hosting for Desktops 2.0 </w:t>
            </w:r>
            <w:r w:rsidRPr="00EC331D">
              <w:rPr>
                <w:rFonts w:eastAsia="SimSun" w:cs="Arial" w:hint="eastAsia"/>
                <w:lang w:eastAsia="zh-CN"/>
              </w:rPr>
              <w:t>版</w:t>
            </w:r>
            <w:r w:rsidRPr="00EC331D">
              <w:rPr>
                <w:rFonts w:eastAsia="SimSun" w:cs="Arial" w:hint="eastAsia"/>
                <w:lang w:eastAsia="zh-CN"/>
              </w:rPr>
              <w:t xml:space="preserve"> SAL</w:t>
            </w:r>
          </w:p>
        </w:tc>
      </w:tr>
    </w:tbl>
    <w:p w14:paraId="1B80071C" w14:textId="77777777" w:rsidR="00D20186" w:rsidRPr="00EC331D" w:rsidRDefault="00D20186" w:rsidP="00D20186">
      <w:pPr>
        <w:pStyle w:val="PURADDITIONALTERMSHEADERMB"/>
        <w:rPr>
          <w:rFonts w:eastAsia="SimSun" w:cs="Arial"/>
          <w:lang w:eastAsia="zh-CN"/>
        </w:rPr>
      </w:pPr>
      <w:r w:rsidRPr="00EC331D">
        <w:rPr>
          <w:rFonts w:eastAsia="SimSun" w:cs="Arial" w:hint="eastAsia"/>
          <w:lang w:eastAsia="zh-CN"/>
        </w:rPr>
        <w:t>附加条款：</w:t>
      </w:r>
    </w:p>
    <w:p w14:paraId="1B80071D" w14:textId="77777777" w:rsidR="00D20186" w:rsidRPr="00EC331D" w:rsidRDefault="00D20186" w:rsidP="00A50403">
      <w:pPr>
        <w:pStyle w:val="PURBody-Indented"/>
        <w:rPr>
          <w:rFonts w:eastAsia="SimSun" w:cs="Arial"/>
          <w:lang w:eastAsia="zh-CN"/>
        </w:rPr>
      </w:pPr>
      <w:r w:rsidRPr="00EC331D">
        <w:rPr>
          <w:rFonts w:eastAsia="SimSun" w:cs="Arial" w:hint="eastAsia"/>
          <w:lang w:eastAsia="zh-CN"/>
        </w:rPr>
        <w:t xml:space="preserve">Microsoft User Experience Virtualization Hosting for Desktops 2.0 </w:t>
      </w:r>
      <w:r w:rsidRPr="00EC331D">
        <w:rPr>
          <w:rFonts w:eastAsia="SimSun" w:cs="Arial" w:hint="eastAsia"/>
          <w:lang w:eastAsia="zh-CN"/>
        </w:rPr>
        <w:t>版只能与根据</w:t>
      </w:r>
      <w:r w:rsidRPr="00EC331D">
        <w:rPr>
          <w:rFonts w:eastAsia="SimSun" w:cs="Arial" w:hint="eastAsia"/>
          <w:lang w:eastAsia="zh-CN"/>
        </w:rPr>
        <w:t xml:space="preserve"> SPLA</w:t>
      </w:r>
      <w:r w:rsidRPr="00EC331D">
        <w:rPr>
          <w:rFonts w:eastAsia="SimSun" w:cs="Arial" w:hint="eastAsia"/>
          <w:lang w:eastAsia="zh-CN"/>
        </w:rPr>
        <w:t>、使用</w:t>
      </w:r>
      <w:r w:rsidRPr="00EC331D">
        <w:rPr>
          <w:rFonts w:eastAsia="SimSun" w:cs="Arial" w:hint="eastAsia"/>
          <w:lang w:eastAsia="zh-CN"/>
        </w:rPr>
        <w:t xml:space="preserve"> Windows Server </w:t>
      </w:r>
      <w:r w:rsidRPr="00EC331D">
        <w:rPr>
          <w:rFonts w:eastAsia="SimSun" w:cs="Arial" w:hint="eastAsia"/>
          <w:lang w:eastAsia="zh-CN"/>
        </w:rPr>
        <w:t>和</w:t>
      </w:r>
      <w:r w:rsidRPr="00EC331D">
        <w:rPr>
          <w:rFonts w:eastAsia="SimSun" w:cs="Arial" w:hint="eastAsia"/>
          <w:lang w:eastAsia="zh-CN"/>
        </w:rPr>
        <w:t xml:space="preserve"> Windows Server </w:t>
      </w:r>
      <w:r w:rsidRPr="00EC331D">
        <w:rPr>
          <w:rFonts w:eastAsia="SimSun" w:cs="Arial" w:hint="eastAsia"/>
          <w:lang w:eastAsia="zh-CN"/>
        </w:rPr>
        <w:t>远程桌面服务</w:t>
      </w:r>
      <w:r w:rsidRPr="00EC331D">
        <w:rPr>
          <w:rFonts w:eastAsia="SimSun" w:cs="Arial" w:hint="eastAsia"/>
          <w:lang w:eastAsia="zh-CN"/>
        </w:rPr>
        <w:t xml:space="preserve"> (RDS) </w:t>
      </w:r>
      <w:r w:rsidRPr="00EC331D">
        <w:rPr>
          <w:rFonts w:eastAsia="SimSun" w:cs="Arial" w:hint="eastAsia"/>
          <w:lang w:eastAsia="zh-CN"/>
        </w:rPr>
        <w:t>或类似技术、作为服务交付的台式计算机一并提供。该软件不能与</w:t>
      </w:r>
      <w:r w:rsidRPr="00EC331D">
        <w:rPr>
          <w:rFonts w:eastAsia="SimSun" w:cs="Arial" w:hint="eastAsia"/>
          <w:lang w:eastAsia="zh-CN"/>
        </w:rPr>
        <w:t xml:space="preserve"> Windows </w:t>
      </w:r>
      <w:r w:rsidRPr="00EC331D">
        <w:rPr>
          <w:rFonts w:eastAsia="SimSun" w:cs="Arial" w:hint="eastAsia"/>
          <w:lang w:eastAsia="zh-CN"/>
        </w:rPr>
        <w:t>桌面操作系统结合使用。您使用</w:t>
      </w:r>
      <w:r w:rsidRPr="00EC331D">
        <w:rPr>
          <w:rFonts w:eastAsia="SimSun" w:cs="Arial" w:hint="eastAsia"/>
          <w:lang w:eastAsia="zh-CN"/>
        </w:rPr>
        <w:t xml:space="preserve"> Windows Server </w:t>
      </w:r>
      <w:r w:rsidRPr="00EC331D">
        <w:rPr>
          <w:rFonts w:eastAsia="SimSun" w:cs="Arial" w:hint="eastAsia"/>
          <w:lang w:eastAsia="zh-CN"/>
        </w:rPr>
        <w:t>和</w:t>
      </w:r>
      <w:r w:rsidRPr="00EC331D">
        <w:rPr>
          <w:rFonts w:eastAsia="SimSun" w:cs="Arial" w:hint="eastAsia"/>
          <w:lang w:eastAsia="zh-CN"/>
        </w:rPr>
        <w:t xml:space="preserve"> Windows Server </w:t>
      </w:r>
      <w:r w:rsidRPr="00EC331D">
        <w:rPr>
          <w:rFonts w:eastAsia="SimSun" w:cs="Arial" w:hint="eastAsia"/>
          <w:lang w:eastAsia="zh-CN"/>
        </w:rPr>
        <w:t>远程桌面服务</w:t>
      </w:r>
      <w:r w:rsidRPr="00EC331D">
        <w:rPr>
          <w:rFonts w:eastAsia="SimSun" w:cs="Arial" w:hint="eastAsia"/>
          <w:lang w:eastAsia="zh-CN"/>
        </w:rPr>
        <w:t xml:space="preserve"> (RDS) </w:t>
      </w:r>
      <w:r w:rsidRPr="00EC331D">
        <w:rPr>
          <w:rFonts w:eastAsia="SimSun" w:cs="Arial" w:hint="eastAsia"/>
          <w:lang w:eastAsia="zh-CN"/>
        </w:rPr>
        <w:t>向其交付台式计算机的用户同样需要</w:t>
      </w:r>
      <w:r w:rsidRPr="00EC331D">
        <w:rPr>
          <w:rFonts w:eastAsia="SimSun" w:cs="Arial" w:hint="eastAsia"/>
          <w:lang w:eastAsia="zh-CN"/>
        </w:rPr>
        <w:t xml:space="preserve"> Windows Server RDS SAL</w:t>
      </w:r>
      <w:r w:rsidRPr="00EC331D">
        <w:rPr>
          <w:rFonts w:eastAsia="SimSun" w:cs="Arial" w:hint="eastAsia"/>
          <w:lang w:eastAsia="zh-CN"/>
        </w:rPr>
        <w:t>。</w:t>
      </w:r>
    </w:p>
    <w:p w14:paraId="1B80071E" w14:textId="77777777" w:rsidR="00D20186" w:rsidRPr="00EC331D" w:rsidRDefault="00BC2F8A" w:rsidP="00CD6E9D">
      <w:pPr>
        <w:pStyle w:val="PURBody-Indented"/>
        <w:keepLines/>
        <w:ind w:left="274"/>
        <w:jc w:val="right"/>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71F" w14:textId="77777777" w:rsidR="009A4C7C" w:rsidRPr="00EC331D" w:rsidRDefault="009A4C7C" w:rsidP="009A4C7C">
      <w:pPr>
        <w:pStyle w:val="PURProductName"/>
        <w:rPr>
          <w:rFonts w:eastAsia="SimSun" w:cs="Arial"/>
          <w:lang w:eastAsia="zh-CN"/>
        </w:rPr>
      </w:pPr>
      <w:bookmarkStart w:id="551" w:name="_Toc346536871"/>
      <w:bookmarkStart w:id="552" w:name="_Toc346895322"/>
      <w:bookmarkStart w:id="553" w:name="_Toc339280334"/>
      <w:bookmarkStart w:id="554" w:name="_Toc339280477"/>
      <w:bookmarkStart w:id="555" w:name="_Toc363552808"/>
      <w:bookmarkStart w:id="556" w:name="_Toc363552871"/>
      <w:bookmarkStart w:id="557" w:name="_Toc378682170"/>
      <w:bookmarkStart w:id="558" w:name="_Toc378682272"/>
      <w:bookmarkStart w:id="559" w:name="_Toc371268284"/>
      <w:bookmarkStart w:id="560" w:name="_Toc371268350"/>
      <w:bookmarkStart w:id="561" w:name="_Toc381959885"/>
      <w:bookmarkStart w:id="562" w:name="_Toc381959926"/>
      <w:r w:rsidRPr="00EC331D">
        <w:rPr>
          <w:rFonts w:eastAsia="SimSun" w:cs="Arial" w:hint="eastAsia"/>
          <w:lang w:eastAsia="zh-CN"/>
        </w:rPr>
        <w:t xml:space="preserve">Office </w:t>
      </w:r>
      <w:r w:rsidRPr="00EC331D">
        <w:rPr>
          <w:rFonts w:eastAsia="SimSun" w:cs="Arial" w:hint="eastAsia"/>
          <w:lang w:eastAsia="zh-CN"/>
        </w:rPr>
        <w:t>多语言包</w:t>
      </w:r>
      <w:r w:rsidRPr="00EC331D">
        <w:rPr>
          <w:rFonts w:eastAsia="SimSun" w:cs="Arial" w:hint="eastAsia"/>
          <w:lang w:eastAsia="zh-CN"/>
        </w:rPr>
        <w:t xml:space="preserve"> </w:t>
      </w:r>
      <w:bookmarkEnd w:id="547"/>
      <w:bookmarkEnd w:id="548"/>
      <w:bookmarkEnd w:id="549"/>
      <w:bookmarkEnd w:id="550"/>
      <w:r w:rsidRPr="00EC331D">
        <w:rPr>
          <w:rFonts w:eastAsia="SimSun" w:cs="Arial" w:hint="eastAsia"/>
          <w:lang w:eastAsia="zh-CN"/>
        </w:rPr>
        <w:t>2013</w:t>
      </w:r>
      <w:bookmarkEnd w:id="551"/>
      <w:bookmarkEnd w:id="552"/>
      <w:bookmarkEnd w:id="553"/>
      <w:bookmarkEnd w:id="554"/>
      <w:bookmarkEnd w:id="555"/>
      <w:bookmarkEnd w:id="556"/>
      <w:bookmarkEnd w:id="557"/>
      <w:bookmarkEnd w:id="558"/>
      <w:bookmarkEnd w:id="559"/>
      <w:bookmarkEnd w:id="560"/>
      <w:bookmarkEnd w:id="561"/>
      <w:bookmarkEnd w:id="562"/>
      <w:r w:rsidRPr="00EC331D">
        <w:rPr>
          <w:rFonts w:eastAsia="SimSun" w:cs="Arial" w:hint="eastAsia"/>
          <w:lang w:eastAsia="zh-CN"/>
        </w:rPr>
        <w:fldChar w:fldCharType="begin"/>
      </w:r>
      <w:r w:rsidRPr="00EC331D">
        <w:rPr>
          <w:rFonts w:eastAsia="SimSun" w:cs="Arial" w:hint="eastAsia"/>
          <w:lang w:eastAsia="zh-CN"/>
        </w:rPr>
        <w:instrText xml:space="preserve">XE "Office </w:instrText>
      </w:r>
      <w:r w:rsidRPr="00EC331D">
        <w:rPr>
          <w:rFonts w:eastAsia="SimSun" w:cs="Arial" w:hint="eastAsia"/>
          <w:lang w:eastAsia="zh-CN"/>
        </w:rPr>
        <w:instrText>多语言包</w:instrText>
      </w:r>
      <w:r w:rsidRPr="00EC331D">
        <w:rPr>
          <w:rFonts w:eastAsia="SimSun" w:cs="Arial" w:hint="eastAsia"/>
          <w:lang w:eastAsia="zh-CN"/>
        </w:rPr>
        <w:instrText xml:space="preserve"> 2013"</w:instrText>
      </w:r>
      <w:r w:rsidRPr="00EC331D">
        <w:rPr>
          <w:rFonts w:eastAsia="SimSun" w:cs="Arial" w:hint="eastAsia"/>
          <w:lang w:eastAsia="zh-CN"/>
        </w:rPr>
        <w:fldChar w:fldCharType="end"/>
      </w:r>
    </w:p>
    <w:p w14:paraId="1B800720"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EC331D" w14:paraId="1B800723" w14:textId="77777777" w:rsidTr="004E70C9">
        <w:tc>
          <w:tcPr>
            <w:tcW w:w="2571" w:type="pct"/>
            <w:tcBorders>
              <w:top w:val="single" w:sz="4" w:space="0" w:color="auto"/>
              <w:bottom w:val="nil"/>
            </w:tcBorders>
          </w:tcPr>
          <w:p w14:paraId="1B800721" w14:textId="77777777" w:rsidR="005267B6" w:rsidRPr="00606798" w:rsidRDefault="005267B6" w:rsidP="00831C1F">
            <w:pPr>
              <w:pStyle w:val="PURLMSH"/>
              <w:rPr>
                <w:rFonts w:eastAsia="SimSun" w:cs="Arial"/>
                <w:lang w:eastAsia="zh-CN"/>
              </w:rPr>
            </w:pPr>
            <w:r w:rsidRPr="00606798">
              <w:rPr>
                <w:rFonts w:eastAsia="SimSun" w:cs="Arial" w:hint="eastAsia"/>
                <w:lang w:eastAsia="zh-CN"/>
              </w:rPr>
              <w:t xml:space="preserve">SAL </w:t>
            </w:r>
            <w:r w:rsidRPr="00606798">
              <w:rPr>
                <w:rFonts w:eastAsia="SimSun" w:cs="Arial" w:hint="eastAsia"/>
                <w:lang w:eastAsia="zh-CN"/>
              </w:rPr>
              <w:t>一般条款的适用部分：</w:t>
            </w:r>
            <w:hyperlink w:anchor="SALTerms_Desktop" w:history="1">
              <w:r w:rsidRPr="00606798">
                <w:rPr>
                  <w:rStyle w:val="Hyperlink"/>
                  <w:rFonts w:eastAsia="SimSun" w:cs="Arial" w:hint="eastAsia"/>
                  <w:lang w:eastAsia="zh-CN"/>
                </w:rPr>
                <w:t>桌面应用程序</w:t>
              </w:r>
            </w:hyperlink>
          </w:p>
        </w:tc>
        <w:tc>
          <w:tcPr>
            <w:tcW w:w="2429" w:type="pct"/>
            <w:tcBorders>
              <w:top w:val="single" w:sz="4" w:space="0" w:color="auto"/>
              <w:bottom w:val="nil"/>
            </w:tcBorders>
          </w:tcPr>
          <w:p w14:paraId="1B800722" w14:textId="77777777" w:rsidR="005267B6" w:rsidRPr="00606798" w:rsidRDefault="005267B6" w:rsidP="005267B6">
            <w:pPr>
              <w:pStyle w:val="PURLMSH"/>
              <w:rPr>
                <w:rFonts w:eastAsia="SimSun" w:cs="Arial"/>
                <w:lang w:eastAsia="zh-CN"/>
              </w:rPr>
            </w:pPr>
            <w:r w:rsidRPr="00606798">
              <w:rPr>
                <w:rFonts w:eastAsia="SimSun" w:cs="Arial" w:hint="eastAsia"/>
                <w:lang w:eastAsia="zh-CN"/>
              </w:rPr>
              <w:t>请参阅适用声明：</w:t>
            </w:r>
            <w:r w:rsidRPr="00606798">
              <w:rPr>
                <w:rFonts w:eastAsia="SimSun" w:cs="Arial" w:hint="eastAsia"/>
                <w:b/>
                <w:lang w:eastAsia="zh-CN"/>
              </w:rPr>
              <w:t>数据传输</w:t>
            </w:r>
            <w:r w:rsidRPr="00606798">
              <w:rPr>
                <w:rFonts w:eastAsia="SimSun" w:cs="Arial" w:hint="eastAsia"/>
                <w:i/>
                <w:lang w:eastAsia="zh-CN"/>
              </w:rPr>
              <w:t>（请参阅</w:t>
            </w:r>
            <w:hyperlink w:anchor="Appendix2" w:history="1">
              <w:r w:rsidRPr="00606798">
                <w:rPr>
                  <w:rStyle w:val="Hyperlink"/>
                  <w:rFonts w:eastAsia="SimSun" w:cs="Arial" w:hint="eastAsia"/>
                  <w:i/>
                  <w:lang w:eastAsia="zh-CN"/>
                </w:rPr>
                <w:t>附录</w:t>
              </w:r>
              <w:r w:rsidRPr="00606798">
                <w:rPr>
                  <w:rStyle w:val="Hyperlink"/>
                  <w:rFonts w:eastAsia="SimSun" w:cs="Arial" w:hint="eastAsia"/>
                  <w:i/>
                  <w:lang w:eastAsia="zh-CN"/>
                </w:rPr>
                <w:t xml:space="preserve"> 2</w:t>
              </w:r>
            </w:hyperlink>
            <w:r w:rsidRPr="00606798">
              <w:rPr>
                <w:rFonts w:eastAsia="SimSun" w:cs="Arial" w:hint="eastAsia"/>
                <w:i/>
                <w:lang w:eastAsia="zh-CN"/>
              </w:rPr>
              <w:t>）</w:t>
            </w:r>
          </w:p>
        </w:tc>
      </w:tr>
      <w:tr w:rsidR="005267B6" w:rsidRPr="00EC331D" w14:paraId="1B800726" w14:textId="77777777" w:rsidTr="004E70C9">
        <w:tc>
          <w:tcPr>
            <w:tcW w:w="2571" w:type="pct"/>
            <w:tcBorders>
              <w:top w:val="nil"/>
            </w:tcBorders>
          </w:tcPr>
          <w:p w14:paraId="1B800724" w14:textId="77777777" w:rsidR="005267B6" w:rsidRPr="00606798" w:rsidRDefault="005267B6" w:rsidP="009A4C7C">
            <w:pPr>
              <w:pStyle w:val="PURLMSH"/>
              <w:rPr>
                <w:rFonts w:eastAsia="SimSun" w:cs="Arial"/>
                <w:lang w:eastAsia="zh-CN"/>
              </w:rPr>
            </w:pPr>
            <w:r w:rsidRPr="00606798">
              <w:rPr>
                <w:rFonts w:eastAsia="SimSun" w:cs="Arial" w:hint="eastAsia"/>
                <w:lang w:eastAsia="zh-CN"/>
              </w:rPr>
              <w:t>客户端</w:t>
            </w:r>
            <w:r w:rsidRPr="00606798">
              <w:rPr>
                <w:rFonts w:eastAsia="SimSun" w:cs="Arial" w:hint="eastAsia"/>
                <w:lang w:eastAsia="zh-CN"/>
              </w:rPr>
              <w:t>/</w:t>
            </w:r>
            <w:r w:rsidRPr="00606798">
              <w:rPr>
                <w:rFonts w:eastAsia="SimSun" w:cs="Arial" w:hint="eastAsia"/>
                <w:lang w:eastAsia="zh-CN"/>
              </w:rPr>
              <w:t>附加软件：</w:t>
            </w:r>
            <w:r w:rsidRPr="00606798">
              <w:rPr>
                <w:rFonts w:eastAsia="SimSun" w:cs="Arial" w:hint="eastAsia"/>
                <w:b/>
                <w:lang w:eastAsia="zh-CN"/>
              </w:rPr>
              <w:t>否</w:t>
            </w:r>
          </w:p>
        </w:tc>
        <w:tc>
          <w:tcPr>
            <w:tcW w:w="2429" w:type="pct"/>
            <w:tcBorders>
              <w:top w:val="nil"/>
            </w:tcBorders>
          </w:tcPr>
          <w:p w14:paraId="1B800725" w14:textId="77777777" w:rsidR="005267B6" w:rsidRPr="00606798" w:rsidRDefault="003B0799" w:rsidP="009A4C7C">
            <w:pPr>
              <w:pStyle w:val="PURLMSH"/>
              <w:rPr>
                <w:rFonts w:eastAsia="SimSun" w:cs="Arial"/>
                <w:lang w:eastAsia="zh-CN"/>
              </w:rPr>
            </w:pPr>
            <w:r w:rsidRPr="00606798">
              <w:rPr>
                <w:rFonts w:eastAsia="SimSun" w:cs="Arial" w:hint="eastAsia"/>
                <w:lang w:eastAsia="zh-CN"/>
              </w:rPr>
              <w:t>有资格通过数据中心提供商的服务器享受软件服务：</w:t>
            </w:r>
            <w:r w:rsidRPr="00606798">
              <w:rPr>
                <w:rFonts w:eastAsia="SimSun" w:cs="Arial" w:hint="eastAsia"/>
                <w:b/>
                <w:lang w:eastAsia="zh-CN"/>
              </w:rPr>
              <w:t>是</w:t>
            </w:r>
          </w:p>
        </w:tc>
      </w:tr>
      <w:tr w:rsidR="005267B6" w:rsidRPr="00EC331D" w14:paraId="1B800728"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727" w14:textId="77777777" w:rsidR="005267B6" w:rsidRPr="00EC331D" w:rsidRDefault="005267B6"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5267B6" w:rsidRPr="00EC331D" w14:paraId="1B80072B"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B800729" w14:textId="77777777" w:rsidR="005267B6" w:rsidRPr="00EC331D" w:rsidRDefault="005267B6" w:rsidP="009A4C7C">
            <w:pPr>
              <w:pStyle w:val="PURBody"/>
              <w:rPr>
                <w:rFonts w:eastAsia="SimSun" w:cs="Arial"/>
                <w:lang w:eastAsia="zh-CN"/>
              </w:rPr>
            </w:pPr>
            <w:r w:rsidRPr="00EC331D">
              <w:rPr>
                <w:rFonts w:eastAsia="SimSun" w:cs="Arial" w:hint="eastAsia"/>
                <w:b/>
                <w:lang w:eastAsia="zh-CN"/>
              </w:rPr>
              <w:t>您需要：</w:t>
            </w:r>
          </w:p>
          <w:p w14:paraId="1B80072A" w14:textId="77777777" w:rsidR="005267B6" w:rsidRPr="00EC331D" w:rsidRDefault="005267B6" w:rsidP="00BD14CB">
            <w:pPr>
              <w:pStyle w:val="PURBullet-Indented"/>
              <w:rPr>
                <w:rFonts w:eastAsia="SimSun" w:cs="Arial"/>
                <w:b/>
                <w:bCs/>
                <w:lang w:eastAsia="zh-CN"/>
              </w:rPr>
            </w:pPr>
            <w:r w:rsidRPr="00EC331D">
              <w:rPr>
                <w:rFonts w:eastAsia="SimSun" w:cs="Arial" w:hint="eastAsia"/>
                <w:lang w:eastAsia="zh-CN"/>
              </w:rPr>
              <w:t xml:space="preserve">Office </w:t>
            </w:r>
            <w:r w:rsidRPr="00EC331D">
              <w:rPr>
                <w:rFonts w:eastAsia="SimSun" w:cs="Arial" w:hint="eastAsia"/>
                <w:lang w:eastAsia="zh-CN"/>
              </w:rPr>
              <w:t>多语言包</w:t>
            </w:r>
            <w:r w:rsidRPr="00EC331D">
              <w:rPr>
                <w:rFonts w:eastAsia="SimSun" w:cs="Arial" w:hint="eastAsia"/>
                <w:lang w:eastAsia="zh-CN"/>
              </w:rPr>
              <w:t xml:space="preserve"> 2013 SAL</w:t>
            </w:r>
          </w:p>
        </w:tc>
      </w:tr>
    </w:tbl>
    <w:p w14:paraId="1B80072C" w14:textId="77777777" w:rsidR="009A4C7C"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72D" w14:textId="77777777" w:rsidR="009A4C7C" w:rsidRPr="00EC331D" w:rsidRDefault="009A4C7C" w:rsidP="009A4C7C">
      <w:pPr>
        <w:pStyle w:val="PURProductName"/>
        <w:rPr>
          <w:rFonts w:eastAsia="SimSun" w:cs="Arial"/>
          <w:lang w:eastAsia="zh-CN"/>
        </w:rPr>
      </w:pPr>
      <w:bookmarkStart w:id="563" w:name="_Toc299519131"/>
      <w:bookmarkStart w:id="564" w:name="_Toc299531563"/>
      <w:bookmarkStart w:id="565" w:name="_Toc299531887"/>
      <w:bookmarkStart w:id="566" w:name="_Toc299957170"/>
      <w:bookmarkStart w:id="567" w:name="_Toc346536872"/>
      <w:bookmarkStart w:id="568" w:name="_Toc346895323"/>
      <w:bookmarkStart w:id="569" w:name="_Toc339280335"/>
      <w:bookmarkStart w:id="570" w:name="_Toc339280478"/>
      <w:bookmarkStart w:id="571" w:name="_Toc363552809"/>
      <w:bookmarkStart w:id="572" w:name="_Toc363552872"/>
      <w:bookmarkStart w:id="573" w:name="_Toc378682171"/>
      <w:bookmarkStart w:id="574" w:name="_Toc378682273"/>
      <w:bookmarkStart w:id="575" w:name="_Toc371268285"/>
      <w:bookmarkStart w:id="576" w:name="_Toc371268351"/>
      <w:bookmarkStart w:id="577" w:name="_Toc381959886"/>
      <w:bookmarkStart w:id="578" w:name="_Toc381959927"/>
      <w:r w:rsidRPr="00EC331D">
        <w:rPr>
          <w:rFonts w:eastAsia="SimSun" w:cs="Arial" w:hint="eastAsia"/>
          <w:lang w:eastAsia="zh-CN"/>
        </w:rPr>
        <w:t xml:space="preserve">Office Professional Plus </w:t>
      </w:r>
      <w:bookmarkEnd w:id="563"/>
      <w:bookmarkEnd w:id="564"/>
      <w:bookmarkEnd w:id="565"/>
      <w:bookmarkEnd w:id="566"/>
      <w:r w:rsidRPr="00EC331D">
        <w:rPr>
          <w:rFonts w:eastAsia="SimSun" w:cs="Arial" w:hint="eastAsia"/>
          <w:lang w:eastAsia="zh-CN"/>
        </w:rPr>
        <w:t>2013</w:t>
      </w:r>
      <w:bookmarkEnd w:id="567"/>
      <w:bookmarkEnd w:id="568"/>
      <w:bookmarkEnd w:id="569"/>
      <w:bookmarkEnd w:id="570"/>
      <w:bookmarkEnd w:id="571"/>
      <w:bookmarkEnd w:id="572"/>
      <w:bookmarkEnd w:id="573"/>
      <w:bookmarkEnd w:id="574"/>
      <w:bookmarkEnd w:id="575"/>
      <w:bookmarkEnd w:id="576"/>
      <w:bookmarkEnd w:id="577"/>
      <w:bookmarkEnd w:id="578"/>
      <w:r w:rsidRPr="00EC331D">
        <w:rPr>
          <w:rFonts w:eastAsia="SimSun" w:cs="Arial" w:hint="eastAsia"/>
          <w:lang w:eastAsia="zh-CN"/>
        </w:rPr>
        <w:fldChar w:fldCharType="begin"/>
      </w:r>
      <w:r w:rsidRPr="00EC331D">
        <w:rPr>
          <w:rFonts w:eastAsia="SimSun" w:cs="Arial" w:hint="eastAsia"/>
          <w:lang w:eastAsia="zh-CN"/>
        </w:rPr>
        <w:instrText>XE "Office Professional Plus 2013"</w:instrText>
      </w:r>
      <w:r w:rsidRPr="00EC331D">
        <w:rPr>
          <w:rFonts w:eastAsia="SimSun" w:cs="Arial" w:hint="eastAsia"/>
          <w:lang w:eastAsia="zh-CN"/>
        </w:rPr>
        <w:fldChar w:fldCharType="end"/>
      </w:r>
    </w:p>
    <w:p w14:paraId="1B80072E"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EC331D" w14:paraId="1B800731" w14:textId="77777777" w:rsidTr="004E70C9">
        <w:tc>
          <w:tcPr>
            <w:tcW w:w="2560" w:type="pct"/>
            <w:tcBorders>
              <w:top w:val="single" w:sz="4" w:space="0" w:color="auto"/>
              <w:bottom w:val="nil"/>
            </w:tcBorders>
          </w:tcPr>
          <w:p w14:paraId="1B80072F" w14:textId="77777777" w:rsidR="005267B6" w:rsidRPr="00606798" w:rsidRDefault="005267B6" w:rsidP="00831C1F">
            <w:pPr>
              <w:pStyle w:val="PURLMSH"/>
              <w:rPr>
                <w:rFonts w:eastAsia="SimSun" w:cs="Arial"/>
                <w:lang w:eastAsia="zh-CN"/>
              </w:rPr>
            </w:pPr>
            <w:r w:rsidRPr="00606798">
              <w:rPr>
                <w:rFonts w:eastAsia="SimSun" w:cs="Arial" w:hint="eastAsia"/>
                <w:lang w:eastAsia="zh-CN"/>
              </w:rPr>
              <w:t xml:space="preserve">SAL </w:t>
            </w:r>
            <w:r w:rsidRPr="00606798">
              <w:rPr>
                <w:rFonts w:eastAsia="SimSun" w:cs="Arial" w:hint="eastAsia"/>
                <w:lang w:eastAsia="zh-CN"/>
              </w:rPr>
              <w:t>一般条款的适用部分：</w:t>
            </w:r>
            <w:hyperlink w:anchor="SALTerms_Desktop" w:history="1">
              <w:r w:rsidRPr="00606798">
                <w:rPr>
                  <w:rStyle w:val="Hyperlink"/>
                  <w:rFonts w:eastAsia="SimSun" w:cs="Arial" w:hint="eastAsia"/>
                  <w:lang w:eastAsia="zh-CN"/>
                </w:rPr>
                <w:t>桌面应用程序</w:t>
              </w:r>
            </w:hyperlink>
          </w:p>
        </w:tc>
        <w:tc>
          <w:tcPr>
            <w:tcW w:w="2440" w:type="pct"/>
            <w:tcBorders>
              <w:top w:val="single" w:sz="4" w:space="0" w:color="auto"/>
              <w:bottom w:val="nil"/>
            </w:tcBorders>
          </w:tcPr>
          <w:p w14:paraId="1B800730" w14:textId="77777777" w:rsidR="005267B6" w:rsidRPr="00606798" w:rsidRDefault="005267B6" w:rsidP="0026184E">
            <w:pPr>
              <w:pStyle w:val="PURLMSH"/>
              <w:rPr>
                <w:rFonts w:eastAsia="SimSun" w:cs="Arial"/>
                <w:lang w:eastAsia="zh-CN"/>
              </w:rPr>
            </w:pPr>
            <w:r w:rsidRPr="00606798">
              <w:rPr>
                <w:rFonts w:eastAsia="SimSun" w:cs="Arial" w:hint="eastAsia"/>
                <w:lang w:eastAsia="zh-CN"/>
              </w:rPr>
              <w:t>请参阅适用声明：</w:t>
            </w:r>
            <w:r w:rsidRPr="00606798">
              <w:rPr>
                <w:rFonts w:eastAsia="SimSun" w:cs="Arial" w:hint="eastAsia"/>
                <w:b/>
                <w:lang w:eastAsia="zh-CN"/>
              </w:rPr>
              <w:t>Bing Maps</w:t>
            </w:r>
            <w:r w:rsidRPr="00606798">
              <w:rPr>
                <w:rFonts w:eastAsia="SimSun" w:cs="Arial" w:hint="eastAsia"/>
                <w:b/>
                <w:lang w:eastAsia="zh-CN"/>
              </w:rPr>
              <w:t>、数据传输</w:t>
            </w:r>
            <w:r w:rsidRPr="00606798">
              <w:rPr>
                <w:rFonts w:eastAsia="SimSun" w:cs="Arial" w:hint="eastAsia"/>
                <w:i/>
                <w:lang w:eastAsia="zh-CN"/>
              </w:rPr>
              <w:t>（请参阅</w:t>
            </w:r>
            <w:hyperlink w:anchor="Appendix2" w:history="1">
              <w:r w:rsidRPr="00606798">
                <w:rPr>
                  <w:rStyle w:val="Hyperlink"/>
                  <w:rFonts w:eastAsia="SimSun" w:cs="Arial" w:hint="eastAsia"/>
                  <w:i/>
                  <w:lang w:eastAsia="zh-CN"/>
                </w:rPr>
                <w:t>附录</w:t>
              </w:r>
              <w:r w:rsidRPr="00606798">
                <w:rPr>
                  <w:rStyle w:val="Hyperlink"/>
                  <w:rFonts w:eastAsia="SimSun" w:cs="Arial" w:hint="eastAsia"/>
                  <w:i/>
                  <w:lang w:eastAsia="zh-CN"/>
                </w:rPr>
                <w:t xml:space="preserve"> 2</w:t>
              </w:r>
            </w:hyperlink>
            <w:r w:rsidRPr="00606798">
              <w:rPr>
                <w:rFonts w:eastAsia="SimSun" w:cs="Arial" w:hint="eastAsia"/>
                <w:i/>
                <w:lang w:eastAsia="zh-CN"/>
              </w:rPr>
              <w:t>）</w:t>
            </w:r>
          </w:p>
        </w:tc>
      </w:tr>
      <w:tr w:rsidR="005267B6" w:rsidRPr="00EC331D" w14:paraId="1B800734" w14:textId="77777777" w:rsidTr="004E70C9">
        <w:tc>
          <w:tcPr>
            <w:tcW w:w="2560" w:type="pct"/>
            <w:tcBorders>
              <w:top w:val="nil"/>
            </w:tcBorders>
          </w:tcPr>
          <w:p w14:paraId="1B800732" w14:textId="77777777" w:rsidR="005267B6" w:rsidRPr="00606798" w:rsidRDefault="005267B6" w:rsidP="009A4C7C">
            <w:pPr>
              <w:pStyle w:val="PURLMSH"/>
              <w:rPr>
                <w:rFonts w:eastAsia="SimSun" w:cs="Arial"/>
                <w:lang w:eastAsia="zh-CN"/>
              </w:rPr>
            </w:pPr>
            <w:r w:rsidRPr="00606798">
              <w:rPr>
                <w:rFonts w:eastAsia="SimSun" w:cs="Arial" w:hint="eastAsia"/>
                <w:lang w:eastAsia="zh-CN"/>
              </w:rPr>
              <w:t>客户端</w:t>
            </w:r>
            <w:r w:rsidRPr="00606798">
              <w:rPr>
                <w:rFonts w:eastAsia="SimSun" w:cs="Arial" w:hint="eastAsia"/>
                <w:lang w:eastAsia="zh-CN"/>
              </w:rPr>
              <w:t>/</w:t>
            </w:r>
            <w:r w:rsidRPr="00606798">
              <w:rPr>
                <w:rFonts w:eastAsia="SimSun" w:cs="Arial" w:hint="eastAsia"/>
                <w:lang w:eastAsia="zh-CN"/>
              </w:rPr>
              <w:t>附加软件：</w:t>
            </w:r>
            <w:r w:rsidRPr="00606798">
              <w:rPr>
                <w:rFonts w:eastAsia="SimSun" w:cs="Arial" w:hint="eastAsia"/>
                <w:b/>
                <w:lang w:eastAsia="zh-CN"/>
              </w:rPr>
              <w:t>否</w:t>
            </w:r>
          </w:p>
        </w:tc>
        <w:tc>
          <w:tcPr>
            <w:tcW w:w="2440" w:type="pct"/>
            <w:tcBorders>
              <w:top w:val="nil"/>
            </w:tcBorders>
          </w:tcPr>
          <w:p w14:paraId="1B800733" w14:textId="77777777" w:rsidR="005267B6" w:rsidRPr="00606798" w:rsidRDefault="003B0799" w:rsidP="009A4C7C">
            <w:pPr>
              <w:pStyle w:val="PURLMSH"/>
              <w:rPr>
                <w:rFonts w:eastAsia="SimSun" w:cs="Arial"/>
                <w:lang w:eastAsia="zh-CN"/>
              </w:rPr>
            </w:pPr>
            <w:r w:rsidRPr="00606798">
              <w:rPr>
                <w:rFonts w:eastAsia="SimSun" w:cs="Arial" w:hint="eastAsia"/>
                <w:lang w:eastAsia="zh-CN"/>
              </w:rPr>
              <w:t>有资格通过数据中心提供商的服务器享受软件服务：</w:t>
            </w:r>
            <w:r w:rsidRPr="00606798">
              <w:rPr>
                <w:rFonts w:eastAsia="SimSun" w:cs="Arial" w:hint="eastAsia"/>
                <w:b/>
                <w:lang w:eastAsia="zh-CN"/>
              </w:rPr>
              <w:t>是</w:t>
            </w:r>
          </w:p>
        </w:tc>
      </w:tr>
      <w:tr w:rsidR="005267B6" w:rsidRPr="00EC331D" w14:paraId="1B800736"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735" w14:textId="77777777" w:rsidR="005267B6" w:rsidRPr="00EC331D" w:rsidRDefault="005267B6"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5267B6" w:rsidRPr="00EC331D" w14:paraId="1B800739"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B800737" w14:textId="77777777" w:rsidR="005267B6" w:rsidRPr="00EC331D" w:rsidRDefault="005267B6" w:rsidP="009A4C7C">
            <w:pPr>
              <w:pStyle w:val="PURBody"/>
              <w:rPr>
                <w:rFonts w:eastAsia="SimSun" w:cs="Arial"/>
                <w:lang w:eastAsia="zh-CN"/>
              </w:rPr>
            </w:pPr>
            <w:r w:rsidRPr="00EC331D">
              <w:rPr>
                <w:rFonts w:eastAsia="SimSun" w:cs="Arial" w:hint="eastAsia"/>
                <w:b/>
                <w:lang w:eastAsia="zh-CN"/>
              </w:rPr>
              <w:t>您需要：</w:t>
            </w:r>
          </w:p>
          <w:p w14:paraId="1B800738" w14:textId="77777777" w:rsidR="005267B6" w:rsidRPr="00EC331D" w:rsidRDefault="005267B6" w:rsidP="00BD14CB">
            <w:pPr>
              <w:pStyle w:val="PURBullet-Indented"/>
              <w:rPr>
                <w:rFonts w:eastAsia="SimSun" w:cs="Arial"/>
                <w:lang w:eastAsia="zh-CN"/>
              </w:rPr>
            </w:pPr>
            <w:r w:rsidRPr="00EC331D">
              <w:rPr>
                <w:rFonts w:eastAsia="SimSun" w:cs="Arial" w:hint="eastAsia"/>
                <w:lang w:eastAsia="zh-CN"/>
              </w:rPr>
              <w:t>Office Professional Plus 2013 SAL</w:t>
            </w:r>
          </w:p>
        </w:tc>
      </w:tr>
    </w:tbl>
    <w:p w14:paraId="1B80073A" w14:textId="77777777" w:rsidR="009A4C7C" w:rsidRPr="00EC331D" w:rsidRDefault="009A4C7C" w:rsidP="0085206E">
      <w:pPr>
        <w:pStyle w:val="PURADDITIONALTERMSHEADERMB"/>
        <w:rPr>
          <w:rFonts w:eastAsia="SimSun" w:cs="Arial"/>
          <w:lang w:eastAsia="zh-CN"/>
        </w:rPr>
      </w:pPr>
      <w:r w:rsidRPr="00EC331D">
        <w:rPr>
          <w:rFonts w:eastAsia="SimSun" w:cs="Arial" w:hint="eastAsia"/>
          <w:lang w:eastAsia="zh-CN"/>
        </w:rPr>
        <w:t>附加条款：</w:t>
      </w:r>
    </w:p>
    <w:p w14:paraId="1B80073B"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lastRenderedPageBreak/>
        <w:t>Office Web App</w:t>
      </w:r>
    </w:p>
    <w:p w14:paraId="1B80073C" w14:textId="77777777" w:rsidR="009A4C7C" w:rsidRPr="00CD3DFE" w:rsidRDefault="009A4C7C" w:rsidP="009A4C7C">
      <w:pPr>
        <w:pStyle w:val="PURBody-Indented"/>
        <w:rPr>
          <w:rFonts w:eastAsia="SimSun" w:cs="Arial"/>
          <w:lang w:val="fr-FR" w:eastAsia="zh-CN"/>
        </w:rPr>
      </w:pPr>
      <w:r w:rsidRPr="00EC331D">
        <w:rPr>
          <w:rFonts w:eastAsia="SimSun" w:cs="Arial" w:hint="eastAsia"/>
          <w:lang w:eastAsia="zh-CN"/>
        </w:rPr>
        <w:t xml:space="preserve">Office Professional Plus 2013 SAL </w:t>
      </w:r>
      <w:r w:rsidRPr="00EC331D">
        <w:rPr>
          <w:rFonts w:eastAsia="SimSun" w:cs="Arial" w:hint="eastAsia"/>
          <w:lang w:eastAsia="zh-CN"/>
        </w:rPr>
        <w:t>包括</w:t>
      </w:r>
      <w:r w:rsidRPr="00EC331D">
        <w:rPr>
          <w:rFonts w:eastAsia="SimSun" w:cs="Arial" w:hint="eastAsia"/>
          <w:lang w:eastAsia="zh-CN"/>
        </w:rPr>
        <w:t xml:space="preserve"> Office Web App </w:t>
      </w:r>
      <w:r w:rsidRPr="00EC331D">
        <w:rPr>
          <w:rFonts w:eastAsia="SimSun" w:cs="Arial" w:hint="eastAsia"/>
          <w:lang w:eastAsia="zh-CN"/>
        </w:rPr>
        <w:t>的使用。无论</w:t>
      </w:r>
      <w:r w:rsidRPr="00EC331D">
        <w:rPr>
          <w:rFonts w:eastAsia="SimSun" w:cs="Arial" w:hint="eastAsia"/>
          <w:lang w:eastAsia="zh-CN"/>
        </w:rPr>
        <w:t xml:space="preserve"> Office Web App </w:t>
      </w:r>
      <w:r w:rsidRPr="00EC331D">
        <w:rPr>
          <w:rFonts w:eastAsia="SimSun" w:cs="Arial" w:hint="eastAsia"/>
          <w:lang w:eastAsia="zh-CN"/>
        </w:rPr>
        <w:t>软件随附的许可条款中有何相反规定，您为其获得</w:t>
      </w:r>
      <w:r w:rsidRPr="00EC331D">
        <w:rPr>
          <w:rFonts w:eastAsia="SimSun" w:cs="Arial" w:hint="eastAsia"/>
          <w:lang w:eastAsia="zh-CN"/>
        </w:rPr>
        <w:t xml:space="preserve"> Office Professional Plus 2013 </w:t>
      </w:r>
      <w:r w:rsidRPr="00EC331D">
        <w:rPr>
          <w:rFonts w:eastAsia="SimSun" w:cs="Arial" w:hint="eastAsia"/>
          <w:lang w:eastAsia="zh-CN"/>
        </w:rPr>
        <w:t>用户</w:t>
      </w:r>
      <w:r w:rsidRPr="00EC331D">
        <w:rPr>
          <w:rFonts w:eastAsia="SimSun" w:cs="Arial" w:hint="eastAsia"/>
          <w:lang w:eastAsia="zh-CN"/>
        </w:rPr>
        <w:t xml:space="preserve"> SAL </w:t>
      </w:r>
      <w:r w:rsidRPr="00EC331D">
        <w:rPr>
          <w:rFonts w:eastAsia="SimSun" w:cs="Arial" w:hint="eastAsia"/>
          <w:lang w:eastAsia="zh-CN"/>
        </w:rPr>
        <w:t>的每一位用户均可以访问并使用</w:t>
      </w:r>
      <w:r w:rsidRPr="00EC331D">
        <w:rPr>
          <w:rFonts w:eastAsia="SimSun" w:cs="Arial" w:hint="eastAsia"/>
          <w:lang w:eastAsia="zh-CN"/>
        </w:rPr>
        <w:t xml:space="preserve"> Office Web App </w:t>
      </w:r>
      <w:r w:rsidRPr="00EC331D">
        <w:rPr>
          <w:rFonts w:eastAsia="SimSun" w:cs="Arial" w:hint="eastAsia"/>
          <w:lang w:eastAsia="zh-CN"/>
        </w:rPr>
        <w:t>软件。先前的</w:t>
      </w:r>
      <w:r w:rsidRPr="00CD3DFE">
        <w:rPr>
          <w:rFonts w:eastAsia="SimSun" w:cs="Arial" w:hint="eastAsia"/>
          <w:lang w:val="fr-FR" w:eastAsia="zh-CN"/>
        </w:rPr>
        <w:t xml:space="preserve"> Office Professional Plus SAL </w:t>
      </w:r>
      <w:r w:rsidRPr="00EC331D">
        <w:rPr>
          <w:rFonts w:eastAsia="SimSun" w:cs="Arial" w:hint="eastAsia"/>
          <w:lang w:eastAsia="zh-CN"/>
        </w:rPr>
        <w:t>版本不包含</w:t>
      </w:r>
      <w:r w:rsidRPr="00CD3DFE">
        <w:rPr>
          <w:rFonts w:eastAsia="SimSun" w:cs="Arial" w:hint="eastAsia"/>
          <w:lang w:val="fr-FR" w:eastAsia="zh-CN"/>
        </w:rPr>
        <w:t xml:space="preserve"> Office Web App</w:t>
      </w:r>
      <w:r w:rsidRPr="00EC331D">
        <w:rPr>
          <w:rFonts w:eastAsia="SimSun" w:cs="Arial" w:hint="eastAsia"/>
          <w:lang w:eastAsia="zh-CN"/>
        </w:rPr>
        <w:t>。示例包括</w:t>
      </w:r>
      <w:r w:rsidRPr="00CD3DFE">
        <w:rPr>
          <w:rFonts w:eastAsia="SimSun" w:cs="Arial" w:hint="eastAsia"/>
          <w:lang w:val="fr-FR" w:eastAsia="zh-CN"/>
        </w:rPr>
        <w:t xml:space="preserve"> Office Professional Plus 2007 SAL </w:t>
      </w:r>
      <w:r w:rsidRPr="00EC331D">
        <w:rPr>
          <w:rFonts w:eastAsia="SimSun" w:cs="Arial" w:hint="eastAsia"/>
          <w:lang w:eastAsia="zh-CN"/>
        </w:rPr>
        <w:t>和</w:t>
      </w:r>
      <w:r w:rsidRPr="00CD3DFE">
        <w:rPr>
          <w:rFonts w:eastAsia="SimSun" w:cs="Arial" w:hint="eastAsia"/>
          <w:lang w:val="fr-FR" w:eastAsia="zh-CN"/>
        </w:rPr>
        <w:t xml:space="preserve"> Office Professional 2003 SAL</w:t>
      </w:r>
      <w:r w:rsidRPr="00EC331D">
        <w:rPr>
          <w:rFonts w:eastAsia="SimSun" w:cs="Arial" w:hint="eastAsia"/>
          <w:lang w:eastAsia="zh-CN"/>
        </w:rPr>
        <w:t>。</w:t>
      </w:r>
    </w:p>
    <w:p w14:paraId="1B80073D" w14:textId="77777777" w:rsidR="0003012B" w:rsidRPr="000807B2" w:rsidRDefault="0003012B" w:rsidP="009A4C7C">
      <w:pPr>
        <w:pStyle w:val="PURBody-Indented"/>
        <w:rPr>
          <w:rFonts w:eastAsia="SimSun" w:cs="Arial"/>
          <w:lang w:val="fr-FR" w:eastAsia="zh-CN"/>
        </w:rPr>
      </w:pPr>
      <w:r w:rsidRPr="00EC331D">
        <w:rPr>
          <w:rFonts w:eastAsia="SimSun" w:cs="Arial" w:hint="eastAsia"/>
          <w:lang w:eastAsia="zh-CN"/>
        </w:rPr>
        <w:t>套件中的组件产品可以通过单独的</w:t>
      </w:r>
      <w:r w:rsidRPr="000807B2">
        <w:rPr>
          <w:rFonts w:eastAsia="SimSun" w:cs="Arial" w:hint="eastAsia"/>
          <w:lang w:val="fr-FR" w:eastAsia="zh-CN"/>
        </w:rPr>
        <w:t xml:space="preserve"> SAL </w:t>
      </w:r>
      <w:r w:rsidRPr="00EC331D">
        <w:rPr>
          <w:rFonts w:eastAsia="SimSun" w:cs="Arial" w:hint="eastAsia"/>
          <w:lang w:eastAsia="zh-CN"/>
        </w:rPr>
        <w:t>获得。</w:t>
      </w:r>
    </w:p>
    <w:p w14:paraId="1B80073E" w14:textId="77777777" w:rsidR="009A4C7C" w:rsidRPr="000807B2" w:rsidRDefault="00BC2F8A" w:rsidP="00CD6E9D">
      <w:pPr>
        <w:pStyle w:val="PURBreadcrumb"/>
        <w:keepNext w:val="0"/>
        <w:rPr>
          <w:rFonts w:eastAsia="SimSun" w:cs="Arial"/>
          <w:lang w:val="fr-FR" w:eastAsia="zh-CN"/>
        </w:rPr>
      </w:pPr>
      <w:hyperlink w:anchor="TOC" w:history="1">
        <w:r w:rsidR="00A26186" w:rsidRPr="00EC331D">
          <w:rPr>
            <w:rStyle w:val="Hyperlink"/>
            <w:rFonts w:eastAsia="SimSun" w:cs="Arial" w:hint="eastAsia"/>
            <w:sz w:val="16"/>
            <w:lang w:eastAsia="zh-CN"/>
          </w:rPr>
          <w:t>目录</w:t>
        </w:r>
      </w:hyperlink>
      <w:r w:rsidR="00A26186" w:rsidRPr="000807B2">
        <w:rPr>
          <w:rFonts w:eastAsia="SimSun" w:cs="Arial" w:hint="eastAsia"/>
          <w:sz w:val="16"/>
          <w:lang w:val="fr-FR" w:eastAsia="zh-CN"/>
        </w:rPr>
        <w:t>/</w:t>
      </w:r>
      <w:hyperlink w:anchor="UniversalTerms" w:history="1">
        <w:r w:rsidR="00A26186" w:rsidRPr="00EC331D">
          <w:rPr>
            <w:rStyle w:val="Hyperlink"/>
            <w:rFonts w:eastAsia="SimSun" w:cs="Arial" w:hint="eastAsia"/>
            <w:sz w:val="16"/>
            <w:lang w:eastAsia="zh-CN"/>
          </w:rPr>
          <w:t>通用许可条款</w:t>
        </w:r>
      </w:hyperlink>
    </w:p>
    <w:p w14:paraId="1B80073F" w14:textId="77777777" w:rsidR="009A4C7C" w:rsidRPr="000807B2" w:rsidRDefault="009A4C7C" w:rsidP="009A4C7C">
      <w:pPr>
        <w:pStyle w:val="PURProductName"/>
        <w:rPr>
          <w:rFonts w:eastAsia="SimSun" w:cs="Arial"/>
          <w:lang w:val="fr-FR" w:eastAsia="zh-CN"/>
        </w:rPr>
      </w:pPr>
      <w:bookmarkStart w:id="579" w:name="_Toc299519132"/>
      <w:bookmarkStart w:id="580" w:name="_Toc299531564"/>
      <w:bookmarkStart w:id="581" w:name="_Toc299531888"/>
      <w:bookmarkStart w:id="582" w:name="_Toc299957171"/>
      <w:bookmarkStart w:id="583" w:name="_Toc346536873"/>
      <w:bookmarkStart w:id="584" w:name="_Toc346895324"/>
      <w:bookmarkStart w:id="585" w:name="_Toc339280336"/>
      <w:bookmarkStart w:id="586" w:name="_Toc339280479"/>
      <w:bookmarkStart w:id="587" w:name="_Toc363552810"/>
      <w:bookmarkStart w:id="588" w:name="_Toc363552873"/>
      <w:bookmarkStart w:id="589" w:name="_Toc378682172"/>
      <w:bookmarkStart w:id="590" w:name="_Toc378682274"/>
      <w:bookmarkStart w:id="591" w:name="_Toc371268286"/>
      <w:bookmarkStart w:id="592" w:name="_Toc371268352"/>
      <w:bookmarkStart w:id="593" w:name="_Toc381959887"/>
      <w:bookmarkStart w:id="594" w:name="_Toc381959928"/>
      <w:r w:rsidRPr="000807B2">
        <w:rPr>
          <w:rFonts w:eastAsia="SimSun" w:cs="Arial" w:hint="eastAsia"/>
          <w:lang w:val="fr-FR" w:eastAsia="zh-CN"/>
        </w:rPr>
        <w:t xml:space="preserve">Office Standard </w:t>
      </w:r>
      <w:bookmarkEnd w:id="579"/>
      <w:bookmarkEnd w:id="580"/>
      <w:bookmarkEnd w:id="581"/>
      <w:bookmarkEnd w:id="582"/>
      <w:r w:rsidRPr="000807B2">
        <w:rPr>
          <w:rFonts w:eastAsia="SimSun" w:cs="Arial" w:hint="eastAsia"/>
          <w:lang w:val="fr-FR" w:eastAsia="zh-CN"/>
        </w:rPr>
        <w:t>2013</w:t>
      </w:r>
      <w:bookmarkEnd w:id="583"/>
      <w:bookmarkEnd w:id="584"/>
      <w:bookmarkEnd w:id="585"/>
      <w:bookmarkEnd w:id="586"/>
      <w:bookmarkEnd w:id="587"/>
      <w:bookmarkEnd w:id="588"/>
      <w:bookmarkEnd w:id="589"/>
      <w:bookmarkEnd w:id="590"/>
      <w:bookmarkEnd w:id="591"/>
      <w:bookmarkEnd w:id="592"/>
      <w:bookmarkEnd w:id="593"/>
      <w:bookmarkEnd w:id="594"/>
      <w:r w:rsidRPr="00EC331D">
        <w:rPr>
          <w:rFonts w:eastAsia="SimSun" w:cs="Arial" w:hint="eastAsia"/>
          <w:lang w:eastAsia="zh-CN"/>
        </w:rPr>
        <w:fldChar w:fldCharType="begin"/>
      </w:r>
      <w:r w:rsidRPr="000807B2">
        <w:rPr>
          <w:rFonts w:eastAsia="SimSun" w:cs="Arial" w:hint="eastAsia"/>
          <w:lang w:val="fr-FR" w:eastAsia="zh-CN"/>
        </w:rPr>
        <w:instrText>XE "Office Standard 2013"</w:instrText>
      </w:r>
      <w:r w:rsidRPr="00EC331D">
        <w:rPr>
          <w:rFonts w:eastAsia="SimSun" w:cs="Arial" w:hint="eastAsia"/>
          <w:lang w:eastAsia="zh-CN"/>
        </w:rPr>
        <w:fldChar w:fldCharType="end"/>
      </w:r>
    </w:p>
    <w:p w14:paraId="1B800740" w14:textId="77777777" w:rsidR="009A4C7C" w:rsidRPr="000807B2" w:rsidRDefault="009A4C7C" w:rsidP="009A4C7C">
      <w:pPr>
        <w:pStyle w:val="PURLicenseTerm"/>
        <w:rPr>
          <w:rFonts w:eastAsia="SimSun" w:cs="Arial"/>
          <w:lang w:val="fr-FR" w:eastAsia="zh-CN"/>
        </w:rPr>
      </w:pPr>
      <w:r w:rsidRPr="00EC331D">
        <w:rPr>
          <w:rFonts w:eastAsia="SimSun" w:cs="Arial" w:hint="eastAsia"/>
          <w:lang w:eastAsia="zh-CN"/>
        </w:rPr>
        <w:t>适用于此产品使用的许可条款包括通用许可条款、此许可模式的通用许可条款</w:t>
      </w:r>
      <w:r w:rsidRPr="000807B2">
        <w:rPr>
          <w:rFonts w:eastAsia="SimSun" w:cs="Arial" w:hint="eastAsia"/>
          <w:lang w:val="fr-FR" w:eastAsia="zh-CN"/>
        </w:rPr>
        <w:t>，</w:t>
      </w:r>
      <w:r w:rsidRPr="00EC331D">
        <w:rPr>
          <w:rFonts w:eastAsia="SimSun" w:cs="Arial" w:hint="eastAsia"/>
          <w:lang w:eastAsia="zh-CN"/>
        </w:rPr>
        <w:t>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EC331D" w14:paraId="1B800743" w14:textId="77777777" w:rsidTr="004E70C9">
        <w:tc>
          <w:tcPr>
            <w:tcW w:w="2571" w:type="pct"/>
            <w:tcBorders>
              <w:top w:val="single" w:sz="4" w:space="0" w:color="auto"/>
              <w:bottom w:val="nil"/>
            </w:tcBorders>
          </w:tcPr>
          <w:p w14:paraId="1B800741" w14:textId="77777777" w:rsidR="00831C1F" w:rsidRPr="00606798" w:rsidRDefault="00831C1F" w:rsidP="00831C1F">
            <w:pPr>
              <w:pStyle w:val="PURLMSH"/>
              <w:rPr>
                <w:rFonts w:eastAsia="SimSun" w:cs="Arial"/>
                <w:lang w:eastAsia="zh-CN"/>
              </w:rPr>
            </w:pPr>
            <w:r w:rsidRPr="00606798">
              <w:rPr>
                <w:rFonts w:eastAsia="SimSun" w:cs="Arial" w:hint="eastAsia"/>
                <w:lang w:eastAsia="zh-CN"/>
              </w:rPr>
              <w:t xml:space="preserve">SAL </w:t>
            </w:r>
            <w:r w:rsidRPr="00606798">
              <w:rPr>
                <w:rFonts w:eastAsia="SimSun" w:cs="Arial" w:hint="eastAsia"/>
                <w:lang w:eastAsia="zh-CN"/>
              </w:rPr>
              <w:t>一般条款的适用部分：</w:t>
            </w:r>
            <w:hyperlink w:anchor="SALTerms_Desktop" w:history="1">
              <w:r w:rsidRPr="00606798">
                <w:rPr>
                  <w:rStyle w:val="Hyperlink"/>
                  <w:rFonts w:eastAsia="SimSun" w:cs="Arial" w:hint="eastAsia"/>
                  <w:lang w:eastAsia="zh-CN"/>
                </w:rPr>
                <w:t>桌面应用程序</w:t>
              </w:r>
            </w:hyperlink>
          </w:p>
        </w:tc>
        <w:tc>
          <w:tcPr>
            <w:tcW w:w="2429" w:type="pct"/>
            <w:tcBorders>
              <w:top w:val="single" w:sz="4" w:space="0" w:color="auto"/>
              <w:bottom w:val="nil"/>
            </w:tcBorders>
          </w:tcPr>
          <w:p w14:paraId="1B800742" w14:textId="77777777" w:rsidR="00831C1F" w:rsidRPr="00606798" w:rsidRDefault="005267B6" w:rsidP="0026184E">
            <w:pPr>
              <w:pStyle w:val="PURLMSH"/>
              <w:rPr>
                <w:rFonts w:eastAsia="SimSun" w:cs="Arial"/>
                <w:lang w:eastAsia="zh-CN"/>
              </w:rPr>
            </w:pPr>
            <w:r w:rsidRPr="00606798">
              <w:rPr>
                <w:rFonts w:eastAsia="SimSun" w:cs="Arial" w:hint="eastAsia"/>
                <w:lang w:eastAsia="zh-CN"/>
              </w:rPr>
              <w:t>请参阅适用声明：</w:t>
            </w:r>
            <w:r w:rsidRPr="00606798">
              <w:rPr>
                <w:rFonts w:eastAsia="SimSun" w:cs="Arial" w:hint="eastAsia"/>
                <w:b/>
                <w:lang w:eastAsia="zh-CN"/>
              </w:rPr>
              <w:t>数据传输</w:t>
            </w:r>
            <w:r w:rsidRPr="00606798">
              <w:rPr>
                <w:rFonts w:eastAsia="SimSun" w:cs="Arial" w:hint="eastAsia"/>
                <w:i/>
                <w:lang w:eastAsia="zh-CN"/>
              </w:rPr>
              <w:t>（请参阅</w:t>
            </w:r>
            <w:hyperlink w:anchor="Appendix2" w:history="1">
              <w:r w:rsidRPr="00606798">
                <w:rPr>
                  <w:rStyle w:val="Hyperlink"/>
                  <w:rFonts w:eastAsia="SimSun" w:cs="Arial" w:hint="eastAsia"/>
                  <w:i/>
                  <w:lang w:eastAsia="zh-CN"/>
                </w:rPr>
                <w:t>附录</w:t>
              </w:r>
              <w:r w:rsidRPr="00606798">
                <w:rPr>
                  <w:rStyle w:val="Hyperlink"/>
                  <w:rFonts w:eastAsia="SimSun" w:cs="Arial" w:hint="eastAsia"/>
                  <w:i/>
                  <w:lang w:eastAsia="zh-CN"/>
                </w:rPr>
                <w:t xml:space="preserve"> 2</w:t>
              </w:r>
            </w:hyperlink>
            <w:r w:rsidRPr="00606798">
              <w:rPr>
                <w:rFonts w:eastAsia="SimSun" w:cs="Arial" w:hint="eastAsia"/>
                <w:i/>
                <w:lang w:eastAsia="zh-CN"/>
              </w:rPr>
              <w:t>）</w:t>
            </w:r>
          </w:p>
        </w:tc>
      </w:tr>
      <w:tr w:rsidR="009A4C7C" w:rsidRPr="00EC331D" w14:paraId="1B800746" w14:textId="77777777" w:rsidTr="004E70C9">
        <w:tc>
          <w:tcPr>
            <w:tcW w:w="2571" w:type="pct"/>
            <w:tcBorders>
              <w:top w:val="nil"/>
            </w:tcBorders>
          </w:tcPr>
          <w:p w14:paraId="1B800744" w14:textId="77777777" w:rsidR="009A4C7C" w:rsidRPr="00606798" w:rsidRDefault="009A4C7C" w:rsidP="009A4C7C">
            <w:pPr>
              <w:pStyle w:val="PURLMSH"/>
              <w:rPr>
                <w:rFonts w:eastAsia="SimSun" w:cs="Arial"/>
                <w:lang w:eastAsia="zh-CN"/>
              </w:rPr>
            </w:pPr>
            <w:r w:rsidRPr="00606798">
              <w:rPr>
                <w:rFonts w:eastAsia="SimSun" w:cs="Arial" w:hint="eastAsia"/>
                <w:lang w:eastAsia="zh-CN"/>
              </w:rPr>
              <w:t>客户端</w:t>
            </w:r>
            <w:r w:rsidRPr="00606798">
              <w:rPr>
                <w:rFonts w:eastAsia="SimSun" w:cs="Arial" w:hint="eastAsia"/>
                <w:lang w:eastAsia="zh-CN"/>
              </w:rPr>
              <w:t>/</w:t>
            </w:r>
            <w:r w:rsidRPr="00606798">
              <w:rPr>
                <w:rFonts w:eastAsia="SimSun" w:cs="Arial" w:hint="eastAsia"/>
                <w:lang w:eastAsia="zh-CN"/>
              </w:rPr>
              <w:t>附加软件：</w:t>
            </w:r>
            <w:r w:rsidRPr="00606798">
              <w:rPr>
                <w:rFonts w:eastAsia="SimSun" w:cs="Arial" w:hint="eastAsia"/>
                <w:b/>
                <w:lang w:eastAsia="zh-CN"/>
              </w:rPr>
              <w:t>否</w:t>
            </w:r>
          </w:p>
        </w:tc>
        <w:tc>
          <w:tcPr>
            <w:tcW w:w="2429" w:type="pct"/>
            <w:tcBorders>
              <w:top w:val="nil"/>
            </w:tcBorders>
          </w:tcPr>
          <w:p w14:paraId="1B800745" w14:textId="77777777" w:rsidR="009A4C7C" w:rsidRPr="00606798" w:rsidRDefault="003B0799" w:rsidP="009A4C7C">
            <w:pPr>
              <w:pStyle w:val="PURLMSH"/>
              <w:rPr>
                <w:rFonts w:eastAsia="SimSun" w:cs="Arial"/>
                <w:lang w:eastAsia="zh-CN"/>
              </w:rPr>
            </w:pPr>
            <w:r w:rsidRPr="00606798">
              <w:rPr>
                <w:rFonts w:eastAsia="SimSun" w:cs="Arial" w:hint="eastAsia"/>
                <w:lang w:eastAsia="zh-CN"/>
              </w:rPr>
              <w:t>有资格通过数据中心提供商的服务器享受软件服务：</w:t>
            </w:r>
            <w:r w:rsidRPr="00606798">
              <w:rPr>
                <w:rFonts w:eastAsia="SimSun" w:cs="Arial" w:hint="eastAsia"/>
                <w:b/>
                <w:lang w:eastAsia="zh-CN"/>
              </w:rPr>
              <w:t>是</w:t>
            </w:r>
          </w:p>
        </w:tc>
      </w:tr>
      <w:tr w:rsidR="009A4C7C" w:rsidRPr="00EC331D" w14:paraId="1B800748"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747"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9A4C7C" w:rsidRPr="00EC331D" w14:paraId="1B80074B"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B800749" w14:textId="77777777" w:rsidR="009A4C7C" w:rsidRPr="00EC331D" w:rsidRDefault="00BB41EF" w:rsidP="009A4C7C">
            <w:pPr>
              <w:pStyle w:val="PURBody"/>
              <w:rPr>
                <w:rFonts w:eastAsia="SimSun" w:cs="Arial"/>
                <w:lang w:eastAsia="zh-CN"/>
              </w:rPr>
            </w:pPr>
            <w:r w:rsidRPr="00EC331D">
              <w:rPr>
                <w:rFonts w:eastAsia="SimSun" w:cs="Arial" w:hint="eastAsia"/>
                <w:b/>
                <w:lang w:eastAsia="zh-CN"/>
              </w:rPr>
              <w:t>您需要：</w:t>
            </w:r>
          </w:p>
          <w:p w14:paraId="1B80074A" w14:textId="77777777" w:rsidR="009A4C7C" w:rsidRPr="00EC331D" w:rsidRDefault="005267B6" w:rsidP="00BD14CB">
            <w:pPr>
              <w:pStyle w:val="PURBullet-Indented"/>
              <w:rPr>
                <w:rFonts w:eastAsia="SimSun" w:cs="Arial"/>
                <w:lang w:eastAsia="zh-CN"/>
              </w:rPr>
            </w:pPr>
            <w:r w:rsidRPr="00EC331D">
              <w:rPr>
                <w:rFonts w:eastAsia="SimSun" w:cs="Arial" w:hint="eastAsia"/>
                <w:lang w:eastAsia="zh-CN"/>
              </w:rPr>
              <w:t>Office Standard 2013 SAL</w:t>
            </w:r>
          </w:p>
        </w:tc>
      </w:tr>
    </w:tbl>
    <w:p w14:paraId="1B80074C" w14:textId="77777777" w:rsidR="009A4C7C" w:rsidRPr="00EC331D" w:rsidRDefault="009A4C7C" w:rsidP="0085206E">
      <w:pPr>
        <w:pStyle w:val="PURADDITIONALTERMSHEADERMB"/>
        <w:rPr>
          <w:rFonts w:eastAsia="SimSun" w:cs="Arial"/>
          <w:lang w:eastAsia="zh-CN"/>
        </w:rPr>
      </w:pPr>
      <w:r w:rsidRPr="00EC331D">
        <w:rPr>
          <w:rFonts w:eastAsia="SimSun" w:cs="Arial" w:hint="eastAsia"/>
          <w:lang w:eastAsia="zh-CN"/>
        </w:rPr>
        <w:t>附加条款：</w:t>
      </w:r>
    </w:p>
    <w:p w14:paraId="1B80074D" w14:textId="77777777" w:rsidR="009A4C7C" w:rsidRPr="00EC331D" w:rsidRDefault="009A4C7C" w:rsidP="009A4C7C">
      <w:pPr>
        <w:pStyle w:val="PURBlueStrong"/>
        <w:rPr>
          <w:rFonts w:eastAsia="SimSun" w:cs="Arial"/>
          <w:lang w:eastAsia="zh-CN"/>
        </w:rPr>
      </w:pPr>
      <w:r w:rsidRPr="00EC331D">
        <w:rPr>
          <w:rFonts w:eastAsia="SimSun" w:cs="Arial" w:hint="eastAsia"/>
          <w:lang w:eastAsia="zh-CN"/>
        </w:rPr>
        <w:t>Office Web App</w:t>
      </w:r>
    </w:p>
    <w:p w14:paraId="1B80074E" w14:textId="77777777" w:rsidR="009A4C7C" w:rsidRPr="00EC331D" w:rsidRDefault="009A4C7C" w:rsidP="009A4C7C">
      <w:pPr>
        <w:pStyle w:val="PURBody-Indented"/>
        <w:rPr>
          <w:rFonts w:eastAsia="SimSun" w:cs="Arial"/>
          <w:lang w:eastAsia="zh-CN"/>
        </w:rPr>
      </w:pPr>
      <w:r w:rsidRPr="00EC331D">
        <w:rPr>
          <w:rFonts w:eastAsia="SimSun" w:cs="Arial" w:hint="eastAsia"/>
          <w:lang w:eastAsia="zh-CN"/>
        </w:rPr>
        <w:t xml:space="preserve">Office Standard 2013 SAL </w:t>
      </w:r>
      <w:r w:rsidRPr="00EC331D">
        <w:rPr>
          <w:rFonts w:eastAsia="SimSun" w:cs="Arial" w:hint="eastAsia"/>
          <w:lang w:eastAsia="zh-CN"/>
        </w:rPr>
        <w:t>包括</w:t>
      </w:r>
      <w:r w:rsidRPr="00EC331D">
        <w:rPr>
          <w:rFonts w:eastAsia="SimSun" w:cs="Arial" w:hint="eastAsia"/>
          <w:lang w:eastAsia="zh-CN"/>
        </w:rPr>
        <w:t xml:space="preserve"> Office Web App </w:t>
      </w:r>
      <w:r w:rsidRPr="00EC331D">
        <w:rPr>
          <w:rFonts w:eastAsia="SimSun" w:cs="Arial" w:hint="eastAsia"/>
          <w:lang w:eastAsia="zh-CN"/>
        </w:rPr>
        <w:t>的使用。无论</w:t>
      </w:r>
      <w:r w:rsidRPr="00EC331D">
        <w:rPr>
          <w:rFonts w:eastAsia="SimSun" w:cs="Arial" w:hint="eastAsia"/>
          <w:lang w:eastAsia="zh-CN"/>
        </w:rPr>
        <w:t xml:space="preserve"> Office Web App </w:t>
      </w:r>
      <w:r w:rsidRPr="00EC331D">
        <w:rPr>
          <w:rFonts w:eastAsia="SimSun" w:cs="Arial" w:hint="eastAsia"/>
          <w:lang w:eastAsia="zh-CN"/>
        </w:rPr>
        <w:t>软件随附的许可条款中有何相反规定，您为其获得</w:t>
      </w:r>
      <w:r w:rsidRPr="00EC331D">
        <w:rPr>
          <w:rFonts w:eastAsia="SimSun" w:cs="Arial" w:hint="eastAsia"/>
          <w:lang w:eastAsia="zh-CN"/>
        </w:rPr>
        <w:t xml:space="preserve"> Office Standard 2013 </w:t>
      </w:r>
      <w:r w:rsidRPr="00EC331D">
        <w:rPr>
          <w:rFonts w:eastAsia="SimSun" w:cs="Arial" w:hint="eastAsia"/>
          <w:lang w:eastAsia="zh-CN"/>
        </w:rPr>
        <w:t>用户</w:t>
      </w:r>
      <w:r w:rsidRPr="00EC331D">
        <w:rPr>
          <w:rFonts w:eastAsia="SimSun" w:cs="Arial" w:hint="eastAsia"/>
          <w:lang w:eastAsia="zh-CN"/>
        </w:rPr>
        <w:t xml:space="preserve"> SAL </w:t>
      </w:r>
      <w:r w:rsidRPr="00EC331D">
        <w:rPr>
          <w:rFonts w:eastAsia="SimSun" w:cs="Arial" w:hint="eastAsia"/>
          <w:lang w:eastAsia="zh-CN"/>
        </w:rPr>
        <w:t>的每一位用户均可以访问并使用</w:t>
      </w:r>
      <w:r w:rsidRPr="00EC331D">
        <w:rPr>
          <w:rFonts w:eastAsia="SimSun" w:cs="Arial" w:hint="eastAsia"/>
          <w:lang w:eastAsia="zh-CN"/>
        </w:rPr>
        <w:t xml:space="preserve"> Office Web App </w:t>
      </w:r>
      <w:r w:rsidRPr="00EC331D">
        <w:rPr>
          <w:rFonts w:eastAsia="SimSun" w:cs="Arial" w:hint="eastAsia"/>
          <w:lang w:eastAsia="zh-CN"/>
        </w:rPr>
        <w:t>软件。先前的</w:t>
      </w:r>
      <w:r w:rsidRPr="00EC331D">
        <w:rPr>
          <w:rFonts w:eastAsia="SimSun" w:cs="Arial" w:hint="eastAsia"/>
          <w:lang w:eastAsia="zh-CN"/>
        </w:rPr>
        <w:t xml:space="preserve"> Office Standard SAL </w:t>
      </w:r>
      <w:r w:rsidRPr="00EC331D">
        <w:rPr>
          <w:rFonts w:eastAsia="SimSun" w:cs="Arial" w:hint="eastAsia"/>
          <w:lang w:eastAsia="zh-CN"/>
        </w:rPr>
        <w:t>版本不包含</w:t>
      </w:r>
      <w:r w:rsidRPr="00EC331D">
        <w:rPr>
          <w:rFonts w:eastAsia="SimSun" w:cs="Arial" w:hint="eastAsia"/>
          <w:lang w:eastAsia="zh-CN"/>
        </w:rPr>
        <w:t xml:space="preserve"> Office Web App</w:t>
      </w:r>
      <w:r w:rsidRPr="00EC331D">
        <w:rPr>
          <w:rFonts w:eastAsia="SimSun" w:cs="Arial" w:hint="eastAsia"/>
          <w:lang w:eastAsia="zh-CN"/>
        </w:rPr>
        <w:t>。示例包括</w:t>
      </w:r>
      <w:r w:rsidRPr="00EC331D">
        <w:rPr>
          <w:rFonts w:eastAsia="SimSun" w:cs="Arial" w:hint="eastAsia"/>
          <w:lang w:eastAsia="zh-CN"/>
        </w:rPr>
        <w:t xml:space="preserve"> Office Standard 2007 SAL </w:t>
      </w:r>
      <w:r w:rsidRPr="00EC331D">
        <w:rPr>
          <w:rFonts w:eastAsia="SimSun" w:cs="Arial" w:hint="eastAsia"/>
          <w:lang w:eastAsia="zh-CN"/>
        </w:rPr>
        <w:t>和</w:t>
      </w:r>
      <w:r w:rsidRPr="00EC331D">
        <w:rPr>
          <w:rFonts w:eastAsia="SimSun" w:cs="Arial" w:hint="eastAsia"/>
          <w:lang w:eastAsia="zh-CN"/>
        </w:rPr>
        <w:t xml:space="preserve"> Office Standard 2003 SAL</w:t>
      </w:r>
      <w:r w:rsidRPr="00EC331D">
        <w:rPr>
          <w:rFonts w:eastAsia="SimSun" w:cs="Arial" w:hint="eastAsia"/>
          <w:lang w:eastAsia="zh-CN"/>
        </w:rPr>
        <w:t>。</w:t>
      </w:r>
    </w:p>
    <w:p w14:paraId="1B80074F" w14:textId="77777777" w:rsidR="0003012B" w:rsidRPr="00EC331D" w:rsidRDefault="0003012B" w:rsidP="0003012B">
      <w:pPr>
        <w:pStyle w:val="PURBody-Indented"/>
        <w:rPr>
          <w:rFonts w:eastAsia="SimSun" w:cs="Arial"/>
          <w:lang w:eastAsia="zh-CN"/>
        </w:rPr>
      </w:pPr>
      <w:r w:rsidRPr="00EC331D">
        <w:rPr>
          <w:rFonts w:eastAsia="SimSun" w:cs="Arial" w:hint="eastAsia"/>
          <w:lang w:eastAsia="zh-CN"/>
        </w:rPr>
        <w:t>套件中的组件产品可以通过单独的</w:t>
      </w:r>
      <w:r w:rsidRPr="00EC331D">
        <w:rPr>
          <w:rFonts w:eastAsia="SimSun" w:cs="Arial" w:hint="eastAsia"/>
          <w:lang w:eastAsia="zh-CN"/>
        </w:rPr>
        <w:t xml:space="preserve"> SAL </w:t>
      </w:r>
      <w:r w:rsidRPr="00EC331D">
        <w:rPr>
          <w:rFonts w:eastAsia="SimSun" w:cs="Arial" w:hint="eastAsia"/>
          <w:lang w:eastAsia="zh-CN"/>
        </w:rPr>
        <w:t>获得。</w:t>
      </w:r>
    </w:p>
    <w:p w14:paraId="1B800750" w14:textId="77777777" w:rsidR="009A4C7C"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751" w14:textId="77777777" w:rsidR="003A44AE" w:rsidRPr="00EC331D" w:rsidRDefault="003A44AE" w:rsidP="00D33C91">
      <w:pPr>
        <w:pStyle w:val="PURProductName"/>
        <w:pBdr>
          <w:bottom w:val="single" w:sz="8" w:space="0" w:color="404040" w:themeColor="text1" w:themeTint="BF"/>
        </w:pBdr>
        <w:rPr>
          <w:rFonts w:eastAsia="SimSun" w:cs="Arial"/>
          <w:lang w:eastAsia="zh-CN"/>
        </w:rPr>
      </w:pPr>
      <w:bookmarkStart w:id="595" w:name="_Toc381959888"/>
      <w:bookmarkStart w:id="596" w:name="_Toc381959929"/>
      <w:bookmarkStart w:id="597" w:name="_Toc299519133"/>
      <w:bookmarkStart w:id="598" w:name="_Toc299531565"/>
      <w:bookmarkStart w:id="599" w:name="_Toc299531889"/>
      <w:bookmarkStart w:id="600" w:name="_Toc299957172"/>
      <w:bookmarkStart w:id="601" w:name="_Toc346536874"/>
      <w:bookmarkStart w:id="602" w:name="_Toc346895325"/>
      <w:bookmarkStart w:id="603" w:name="_Toc339280337"/>
      <w:bookmarkStart w:id="604" w:name="_Toc339280480"/>
      <w:bookmarkStart w:id="605" w:name="_Toc363552811"/>
      <w:bookmarkStart w:id="606" w:name="_Toc363552874"/>
      <w:bookmarkStart w:id="607" w:name="_Toc378682173"/>
      <w:bookmarkStart w:id="608" w:name="_Toc378682275"/>
      <w:bookmarkStart w:id="609" w:name="_Toc371268287"/>
      <w:bookmarkStart w:id="610" w:name="_Toc371268353"/>
      <w:r w:rsidRPr="00EC331D">
        <w:rPr>
          <w:rFonts w:eastAsia="SimSun" w:cs="Arial" w:hint="eastAsia"/>
          <w:lang w:eastAsia="zh-CN"/>
        </w:rPr>
        <w:t>Productivity Suite</w:t>
      </w:r>
      <w:bookmarkEnd w:id="595"/>
      <w:bookmarkEnd w:id="596"/>
      <w:r w:rsidRPr="00EC331D">
        <w:rPr>
          <w:rFonts w:eastAsia="SimSun" w:cs="Arial" w:hint="eastAsia"/>
          <w:lang w:eastAsia="zh-CN"/>
        </w:rPr>
        <w:t xml:space="preserve"> </w:t>
      </w:r>
      <w:bookmarkEnd w:id="597"/>
      <w:bookmarkEnd w:id="598"/>
      <w:bookmarkEnd w:id="599"/>
      <w:bookmarkEnd w:id="600"/>
      <w:bookmarkEnd w:id="601"/>
      <w:bookmarkEnd w:id="602"/>
      <w:bookmarkEnd w:id="603"/>
      <w:bookmarkEnd w:id="604"/>
      <w:bookmarkEnd w:id="605"/>
      <w:bookmarkEnd w:id="606"/>
      <w:bookmarkEnd w:id="607"/>
      <w:bookmarkEnd w:id="608"/>
      <w:bookmarkEnd w:id="609"/>
      <w:bookmarkEnd w:id="610"/>
      <w:r w:rsidRPr="00EC331D">
        <w:rPr>
          <w:rFonts w:eastAsia="SimSun" w:cs="Arial" w:hint="eastAsia"/>
          <w:lang w:eastAsia="zh-CN"/>
        </w:rPr>
        <w:fldChar w:fldCharType="begin"/>
      </w:r>
      <w:r w:rsidRPr="00EC331D">
        <w:rPr>
          <w:rFonts w:eastAsia="SimSun" w:cs="Arial" w:hint="eastAsia"/>
          <w:lang w:eastAsia="zh-CN"/>
        </w:rPr>
        <w:instrText>XE "Productivity Suite "</w:instrText>
      </w:r>
      <w:r w:rsidRPr="00EC331D">
        <w:rPr>
          <w:rFonts w:eastAsia="SimSun" w:cs="Arial" w:hint="eastAsia"/>
          <w:lang w:eastAsia="zh-CN"/>
        </w:rPr>
        <w:fldChar w:fldCharType="end"/>
      </w:r>
    </w:p>
    <w:p w14:paraId="1B800752" w14:textId="77777777" w:rsidR="003A44AE" w:rsidRPr="00EC331D" w:rsidRDefault="003A44AE" w:rsidP="003A44AE">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27" w:type="pct"/>
        <w:tblInd w:w="118"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21"/>
        <w:gridCol w:w="160"/>
        <w:gridCol w:w="4957"/>
        <w:gridCol w:w="552"/>
      </w:tblGrid>
      <w:tr w:rsidR="007331A1" w:rsidRPr="00EC331D" w14:paraId="1B800755" w14:textId="77777777" w:rsidTr="002516FE">
        <w:tc>
          <w:tcPr>
            <w:tcW w:w="2516" w:type="pct"/>
            <w:gridSpan w:val="2"/>
            <w:tcBorders>
              <w:top w:val="single" w:sz="4" w:space="0" w:color="auto"/>
              <w:bottom w:val="nil"/>
            </w:tcBorders>
          </w:tcPr>
          <w:p w14:paraId="1B800753" w14:textId="77777777" w:rsidR="007331A1" w:rsidRPr="00606798" w:rsidRDefault="007331A1" w:rsidP="00C245A7">
            <w:pPr>
              <w:pStyle w:val="PURLMSH"/>
              <w:rPr>
                <w:rFonts w:eastAsia="SimSun" w:cs="Arial"/>
                <w:lang w:eastAsia="zh-CN"/>
              </w:rPr>
            </w:pPr>
            <w:r w:rsidRPr="00606798">
              <w:rPr>
                <w:rFonts w:eastAsia="SimSun" w:cs="Arial" w:hint="eastAsia"/>
                <w:lang w:eastAsia="zh-CN"/>
              </w:rPr>
              <w:t xml:space="preserve">SAL </w:t>
            </w:r>
            <w:r w:rsidRPr="00606798">
              <w:rPr>
                <w:rFonts w:eastAsia="SimSun" w:cs="Arial" w:hint="eastAsia"/>
                <w:lang w:eastAsia="zh-CN"/>
              </w:rPr>
              <w:t>一般条款的适用部分：</w:t>
            </w:r>
            <w:hyperlink w:anchor="SALTerms_Server" w:history="1">
              <w:r w:rsidRPr="00606798">
                <w:rPr>
                  <w:rStyle w:val="Hyperlink"/>
                  <w:rFonts w:eastAsia="SimSun" w:cs="Arial" w:hint="eastAsia"/>
                  <w:lang w:eastAsia="zh-CN"/>
                </w:rPr>
                <w:t>服务器软件</w:t>
              </w:r>
            </w:hyperlink>
          </w:p>
        </w:tc>
        <w:tc>
          <w:tcPr>
            <w:tcW w:w="2484" w:type="pct"/>
            <w:gridSpan w:val="2"/>
            <w:tcBorders>
              <w:top w:val="single" w:sz="4" w:space="0" w:color="auto"/>
              <w:bottom w:val="nil"/>
            </w:tcBorders>
          </w:tcPr>
          <w:p w14:paraId="1B800754" w14:textId="77777777" w:rsidR="007331A1" w:rsidRPr="00606798" w:rsidRDefault="007331A1" w:rsidP="00C245A7">
            <w:pPr>
              <w:pStyle w:val="PURLMSH"/>
              <w:rPr>
                <w:rFonts w:eastAsia="SimSun" w:cs="Arial"/>
                <w:lang w:eastAsia="zh-CN"/>
              </w:rPr>
            </w:pPr>
            <w:r w:rsidRPr="00606798">
              <w:rPr>
                <w:rFonts w:eastAsia="SimSun" w:cs="Arial" w:hint="eastAsia"/>
                <w:lang w:eastAsia="zh-CN"/>
              </w:rPr>
              <w:t>请参阅适用声明：</w:t>
            </w:r>
            <w:r w:rsidRPr="00606798">
              <w:rPr>
                <w:rFonts w:eastAsia="SimSun" w:cs="Arial" w:hint="eastAsia"/>
                <w:b/>
                <w:lang w:eastAsia="zh-CN"/>
              </w:rPr>
              <w:t>否</w:t>
            </w:r>
          </w:p>
        </w:tc>
      </w:tr>
      <w:tr w:rsidR="007331A1" w:rsidRPr="00EC331D" w14:paraId="1B800758" w14:textId="77777777" w:rsidTr="002516FE">
        <w:trPr>
          <w:trHeight w:val="216"/>
        </w:trPr>
        <w:tc>
          <w:tcPr>
            <w:tcW w:w="2516" w:type="pct"/>
            <w:gridSpan w:val="2"/>
            <w:tcBorders>
              <w:top w:val="nil"/>
              <w:bottom w:val="nil"/>
            </w:tcBorders>
          </w:tcPr>
          <w:p w14:paraId="1B800756" w14:textId="77777777" w:rsidR="007331A1" w:rsidRPr="00606798" w:rsidRDefault="007331A1" w:rsidP="00984DEA">
            <w:pPr>
              <w:pStyle w:val="PURBody"/>
              <w:rPr>
                <w:rFonts w:ascii="Arial Narrow" w:eastAsia="SimSun" w:hAnsi="Arial Narrow" w:cs="Arial"/>
                <w:lang w:eastAsia="zh-CN"/>
              </w:rPr>
            </w:pPr>
          </w:p>
        </w:tc>
        <w:tc>
          <w:tcPr>
            <w:tcW w:w="2484" w:type="pct"/>
            <w:gridSpan w:val="2"/>
            <w:tcBorders>
              <w:top w:val="nil"/>
              <w:bottom w:val="nil"/>
            </w:tcBorders>
          </w:tcPr>
          <w:p w14:paraId="1B800757" w14:textId="77777777" w:rsidR="007331A1" w:rsidRPr="00606798" w:rsidRDefault="007331A1" w:rsidP="00803002">
            <w:pPr>
              <w:pStyle w:val="PURLMSH"/>
              <w:rPr>
                <w:rFonts w:eastAsia="SimSun" w:cs="Arial"/>
                <w:lang w:eastAsia="zh-CN"/>
              </w:rPr>
            </w:pPr>
            <w:r w:rsidRPr="00606798">
              <w:rPr>
                <w:rFonts w:eastAsia="SimSun" w:cs="Arial" w:hint="eastAsia"/>
                <w:lang w:eastAsia="zh-CN"/>
              </w:rPr>
              <w:t>有资格通过数据中心提供商的服务器享受软件服务：</w:t>
            </w:r>
            <w:r w:rsidRPr="00606798">
              <w:rPr>
                <w:rFonts w:eastAsia="SimSun" w:cs="Arial" w:hint="eastAsia"/>
                <w:b/>
                <w:lang w:eastAsia="zh-CN"/>
              </w:rPr>
              <w:t>是</w:t>
            </w:r>
          </w:p>
        </w:tc>
      </w:tr>
      <w:tr w:rsidR="002B553F" w:rsidRPr="00EC331D" w14:paraId="1B80075A" w14:textId="77777777" w:rsidTr="002516FE">
        <w:tblPrEx>
          <w:tblBorders>
            <w:top w:val="none" w:sz="0" w:space="0" w:color="auto"/>
            <w:bottom w:val="none" w:sz="0" w:space="0" w:color="auto"/>
          </w:tblBorders>
        </w:tblPrEx>
        <w:tc>
          <w:tcPr>
            <w:tcW w:w="5000" w:type="pct"/>
            <w:gridSpan w:val="4"/>
            <w:shd w:val="clear" w:color="auto" w:fill="E5EEF7"/>
          </w:tcPr>
          <w:p w14:paraId="1B800759" w14:textId="77777777" w:rsidR="002B553F" w:rsidRPr="00EC331D"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2B553F" w:rsidRPr="00EC331D" w14:paraId="1B80075E" w14:textId="77777777" w:rsidTr="002516FE">
        <w:tblPrEx>
          <w:tblBorders>
            <w:top w:val="none" w:sz="0" w:space="0" w:color="auto"/>
            <w:bottom w:val="none" w:sz="0" w:space="0" w:color="auto"/>
          </w:tblBorders>
        </w:tblPrEx>
        <w:tc>
          <w:tcPr>
            <w:tcW w:w="5000" w:type="pct"/>
            <w:gridSpan w:val="4"/>
          </w:tcPr>
          <w:p w14:paraId="1B80075B" w14:textId="77777777" w:rsidR="002B553F" w:rsidRPr="00EC331D" w:rsidRDefault="002B553F" w:rsidP="00984DEA">
            <w:pPr>
              <w:pStyle w:val="PURBody"/>
              <w:rPr>
                <w:rFonts w:eastAsia="SimSun" w:cs="Arial"/>
                <w:lang w:eastAsia="zh-CN"/>
              </w:rPr>
            </w:pPr>
            <w:r w:rsidRPr="00EC331D">
              <w:rPr>
                <w:rFonts w:eastAsia="SimSun" w:cs="Arial" w:hint="eastAsia"/>
                <w:b/>
                <w:lang w:eastAsia="zh-CN"/>
              </w:rPr>
              <w:t>您需要：</w:t>
            </w:r>
          </w:p>
          <w:p w14:paraId="1B80075C" w14:textId="77777777" w:rsidR="002B553F" w:rsidRDefault="002B553F" w:rsidP="009E3081">
            <w:pPr>
              <w:pStyle w:val="PURBullet-Indented"/>
              <w:rPr>
                <w:rFonts w:eastAsia="SimSun" w:cs="Arial"/>
                <w:lang w:eastAsia="zh-CN"/>
              </w:rPr>
            </w:pPr>
            <w:r w:rsidRPr="00EC331D">
              <w:rPr>
                <w:rFonts w:eastAsia="SimSun" w:cs="Arial" w:hint="eastAsia"/>
                <w:lang w:eastAsia="zh-CN"/>
              </w:rPr>
              <w:t>Productivity Suite SAL</w:t>
            </w:r>
          </w:p>
          <w:p w14:paraId="1B80075D" w14:textId="77777777" w:rsidR="00780A70" w:rsidRPr="00EC331D" w:rsidRDefault="00780A70" w:rsidP="00780A70">
            <w:pPr>
              <w:pStyle w:val="PURBullet-Indented"/>
              <w:numPr>
                <w:ilvl w:val="0"/>
                <w:numId w:val="0"/>
              </w:numPr>
              <w:ind w:left="270"/>
              <w:rPr>
                <w:rFonts w:eastAsia="SimSun" w:cs="Arial"/>
                <w:lang w:eastAsia="zh-CN"/>
              </w:rPr>
            </w:pPr>
          </w:p>
        </w:tc>
      </w:tr>
      <w:tr w:rsidR="002B553F" w:rsidRPr="00EC331D" w14:paraId="1B800761" w14:textId="77777777" w:rsidTr="002516FE">
        <w:tblPrEx>
          <w:tblBorders>
            <w:top w:val="none" w:sz="0" w:space="0" w:color="auto"/>
            <w:bottom w:val="none" w:sz="0" w:space="0" w:color="auto"/>
          </w:tblBorders>
        </w:tblPrEx>
        <w:trPr>
          <w:gridAfter w:val="1"/>
          <w:wAfter w:w="248" w:type="pct"/>
        </w:trPr>
        <w:tc>
          <w:tcPr>
            <w:tcW w:w="2444" w:type="pct"/>
            <w:shd w:val="clear" w:color="auto" w:fill="E5EEF7"/>
          </w:tcPr>
          <w:p w14:paraId="1B80075F" w14:textId="77777777" w:rsidR="002B553F" w:rsidRPr="00EC331D" w:rsidRDefault="002B553F" w:rsidP="00984DEA">
            <w:pPr>
              <w:pStyle w:val="PURBody"/>
              <w:rPr>
                <w:rFonts w:eastAsia="SimSun" w:cs="Arial"/>
                <w:b/>
                <w:i/>
                <w:lang w:eastAsia="zh-CN"/>
              </w:rPr>
            </w:pPr>
            <w:r w:rsidRPr="00EC331D">
              <w:rPr>
                <w:rFonts w:eastAsia="SimSun" w:cs="Arial" w:hint="eastAsia"/>
                <w:b/>
                <w:i/>
                <w:lang w:eastAsia="zh-CN"/>
              </w:rPr>
              <w:t>适用于软件保障的</w:t>
            </w:r>
            <w:r w:rsidRPr="00EC331D">
              <w:rPr>
                <w:rFonts w:eastAsia="SimSun" w:cs="Arial" w:hint="eastAsia"/>
                <w:b/>
                <w:i/>
                <w:lang w:eastAsia="zh-CN"/>
              </w:rPr>
              <w:t xml:space="preserve"> SAL</w:t>
            </w:r>
          </w:p>
        </w:tc>
        <w:tc>
          <w:tcPr>
            <w:tcW w:w="2307" w:type="pct"/>
            <w:gridSpan w:val="2"/>
            <w:shd w:val="clear" w:color="auto" w:fill="E5EEF7"/>
          </w:tcPr>
          <w:p w14:paraId="1B800760" w14:textId="77777777" w:rsidR="002B553F" w:rsidRPr="00EC331D" w:rsidRDefault="002B553F" w:rsidP="00984DEA">
            <w:pPr>
              <w:pStyle w:val="PURBody"/>
              <w:rPr>
                <w:rFonts w:eastAsia="SimSun" w:cs="Arial"/>
                <w:b/>
                <w:i/>
                <w:lang w:eastAsia="zh-CN"/>
              </w:rPr>
            </w:pPr>
            <w:r w:rsidRPr="00EC331D">
              <w:rPr>
                <w:rFonts w:eastAsia="SimSun" w:cs="Arial" w:hint="eastAsia"/>
                <w:b/>
                <w:i/>
                <w:lang w:eastAsia="zh-CN"/>
              </w:rPr>
              <w:t>合格的</w:t>
            </w:r>
            <w:r w:rsidRPr="00EC331D">
              <w:rPr>
                <w:rFonts w:eastAsia="SimSun" w:cs="Arial" w:hint="eastAsia"/>
                <w:b/>
                <w:i/>
                <w:lang w:eastAsia="zh-CN"/>
              </w:rPr>
              <w:t xml:space="preserve"> CAL</w:t>
            </w:r>
          </w:p>
        </w:tc>
      </w:tr>
      <w:tr w:rsidR="002B553F" w:rsidRPr="00EC331D" w14:paraId="1B800765" w14:textId="77777777" w:rsidTr="002516FE">
        <w:tblPrEx>
          <w:tblBorders>
            <w:top w:val="none" w:sz="0" w:space="0" w:color="auto"/>
            <w:bottom w:val="none" w:sz="0" w:space="0" w:color="auto"/>
          </w:tblBorders>
        </w:tblPrEx>
        <w:trPr>
          <w:gridAfter w:val="1"/>
          <w:wAfter w:w="248" w:type="pct"/>
        </w:trPr>
        <w:tc>
          <w:tcPr>
            <w:tcW w:w="2444" w:type="pct"/>
            <w:tcBorders>
              <w:bottom w:val="single" w:sz="4" w:space="0" w:color="auto"/>
            </w:tcBorders>
          </w:tcPr>
          <w:p w14:paraId="1B800762" w14:textId="77777777" w:rsidR="002B553F" w:rsidRPr="00EC331D" w:rsidRDefault="002B553F" w:rsidP="009E3081">
            <w:pPr>
              <w:pStyle w:val="PURBullet-Indented"/>
              <w:rPr>
                <w:rFonts w:eastAsia="SimSun" w:cs="Arial"/>
                <w:lang w:val="fr-FR" w:eastAsia="zh-CN"/>
              </w:rPr>
            </w:pPr>
            <w:r w:rsidRPr="00CD3DFE">
              <w:rPr>
                <w:rFonts w:eastAsia="SimSun" w:cs="Arial" w:hint="eastAsia"/>
                <w:lang w:val="fr-FR" w:eastAsia="zh-CN"/>
              </w:rPr>
              <w:t>Productivity Suite SAL</w:t>
            </w:r>
            <w:r w:rsidRPr="00CD3DFE">
              <w:rPr>
                <w:rFonts w:eastAsia="SimSun" w:cs="Arial" w:hint="eastAsia"/>
                <w:lang w:val="fr-FR" w:eastAsia="zh-CN"/>
              </w:rPr>
              <w:t>（</w:t>
            </w:r>
            <w:r w:rsidRPr="00EC331D">
              <w:rPr>
                <w:rFonts w:eastAsia="SimSun" w:cs="Arial" w:hint="eastAsia"/>
                <w:lang w:eastAsia="zh-CN"/>
              </w:rPr>
              <w:t>适用于</w:t>
            </w:r>
            <w:r w:rsidRPr="00CD3DFE">
              <w:rPr>
                <w:rFonts w:eastAsia="SimSun" w:cs="Arial" w:hint="eastAsia"/>
                <w:lang w:val="fr-FR" w:eastAsia="zh-CN"/>
              </w:rPr>
              <w:t xml:space="preserve"> Core CAL Suite SA</w:t>
            </w:r>
            <w:r w:rsidRPr="00CD3DFE">
              <w:rPr>
                <w:rFonts w:eastAsia="SimSun" w:cs="Arial" w:hint="eastAsia"/>
                <w:lang w:val="fr-FR" w:eastAsia="zh-CN"/>
              </w:rPr>
              <w:t>）</w:t>
            </w:r>
          </w:p>
        </w:tc>
        <w:tc>
          <w:tcPr>
            <w:tcW w:w="2307" w:type="pct"/>
            <w:gridSpan w:val="2"/>
            <w:tcBorders>
              <w:bottom w:val="single" w:sz="4" w:space="0" w:color="auto"/>
            </w:tcBorders>
          </w:tcPr>
          <w:p w14:paraId="1B800763" w14:textId="77777777" w:rsidR="002B553F" w:rsidRPr="00EC331D" w:rsidRDefault="002B553F" w:rsidP="009E3081">
            <w:pPr>
              <w:pStyle w:val="PURBullet-Indented"/>
              <w:rPr>
                <w:rFonts w:eastAsia="SimSun" w:cs="Arial"/>
                <w:lang w:eastAsia="zh-CN"/>
              </w:rPr>
            </w:pPr>
            <w:r w:rsidRPr="00EC331D">
              <w:rPr>
                <w:rFonts w:eastAsia="SimSun" w:cs="Arial" w:hint="eastAsia"/>
                <w:lang w:eastAsia="zh-CN"/>
              </w:rPr>
              <w:t>Core CAL Suite</w:t>
            </w:r>
            <w:r w:rsidRPr="00EC331D">
              <w:rPr>
                <w:rFonts w:eastAsia="SimSun" w:cs="Arial" w:hint="eastAsia"/>
                <w:lang w:eastAsia="zh-CN"/>
              </w:rPr>
              <w:t>，</w:t>
            </w:r>
            <w:r w:rsidRPr="00EC331D">
              <w:rPr>
                <w:rFonts w:eastAsia="SimSun" w:cs="Arial" w:hint="eastAsia"/>
                <w:b/>
                <w:lang w:eastAsia="zh-CN"/>
              </w:rPr>
              <w:t>或者</w:t>
            </w:r>
          </w:p>
          <w:p w14:paraId="1B800764" w14:textId="77777777" w:rsidR="002B553F" w:rsidRPr="00EC331D" w:rsidRDefault="002B553F" w:rsidP="00830DCA">
            <w:pPr>
              <w:pStyle w:val="PURBullet-Indented"/>
              <w:rPr>
                <w:rFonts w:eastAsia="SimSun" w:cs="Arial"/>
                <w:lang w:eastAsia="zh-CN"/>
              </w:rPr>
            </w:pPr>
            <w:r w:rsidRPr="00EC331D">
              <w:rPr>
                <w:rFonts w:eastAsia="SimSun" w:cs="Arial" w:hint="eastAsia"/>
                <w:lang w:eastAsia="zh-CN"/>
              </w:rPr>
              <w:t>Enterprise CAL Suite</w:t>
            </w:r>
          </w:p>
        </w:tc>
      </w:tr>
      <w:tr w:rsidR="003A7958" w:rsidRPr="00EC331D" w14:paraId="1B800768" w14:textId="77777777" w:rsidTr="002516FE">
        <w:tblPrEx>
          <w:tblBorders>
            <w:top w:val="none" w:sz="0" w:space="0" w:color="auto"/>
            <w:bottom w:val="none" w:sz="0" w:space="0" w:color="auto"/>
          </w:tblBorders>
        </w:tblPrEx>
        <w:trPr>
          <w:gridAfter w:val="1"/>
          <w:wAfter w:w="248" w:type="pct"/>
        </w:trPr>
        <w:tc>
          <w:tcPr>
            <w:tcW w:w="2444" w:type="pct"/>
            <w:tcBorders>
              <w:top w:val="single" w:sz="4" w:space="0" w:color="auto"/>
            </w:tcBorders>
          </w:tcPr>
          <w:p w14:paraId="1B800766" w14:textId="77777777" w:rsidR="003A7958" w:rsidRPr="00EC331D" w:rsidRDefault="003A7958" w:rsidP="00830DCA">
            <w:pPr>
              <w:pStyle w:val="PURBullet-Indented"/>
              <w:rPr>
                <w:rFonts w:eastAsia="SimSun" w:cs="Arial"/>
                <w:szCs w:val="18"/>
                <w:lang w:val="fr-FR" w:eastAsia="zh-CN"/>
              </w:rPr>
            </w:pPr>
            <w:r w:rsidRPr="00CD3DFE">
              <w:rPr>
                <w:rFonts w:eastAsia="SimSun" w:cs="Arial" w:hint="eastAsia"/>
                <w:lang w:val="fr-FR" w:eastAsia="zh-CN"/>
              </w:rPr>
              <w:t>Productivity Suite SAL</w:t>
            </w:r>
            <w:r w:rsidRPr="00CD3DFE">
              <w:rPr>
                <w:rFonts w:eastAsia="SimSun" w:cs="Arial" w:hint="eastAsia"/>
                <w:lang w:val="fr-FR" w:eastAsia="zh-CN"/>
              </w:rPr>
              <w:t>（</w:t>
            </w:r>
            <w:r w:rsidRPr="00EC331D">
              <w:rPr>
                <w:rFonts w:eastAsia="SimSun" w:cs="Arial" w:hint="eastAsia"/>
                <w:lang w:eastAsia="zh-CN"/>
              </w:rPr>
              <w:t>适用于</w:t>
            </w:r>
            <w:r w:rsidRPr="00CD3DFE">
              <w:rPr>
                <w:rFonts w:eastAsia="SimSun" w:cs="Arial" w:hint="eastAsia"/>
                <w:lang w:val="fr-FR" w:eastAsia="zh-CN"/>
              </w:rPr>
              <w:t xml:space="preserve"> Enterprise CAL Suite SA</w:t>
            </w:r>
            <w:r w:rsidRPr="00CD3DFE">
              <w:rPr>
                <w:rFonts w:eastAsia="SimSun" w:cs="Arial" w:hint="eastAsia"/>
                <w:lang w:val="fr-FR" w:eastAsia="zh-CN"/>
              </w:rPr>
              <w:t>）</w:t>
            </w:r>
          </w:p>
        </w:tc>
        <w:tc>
          <w:tcPr>
            <w:tcW w:w="2307" w:type="pct"/>
            <w:gridSpan w:val="2"/>
            <w:tcBorders>
              <w:top w:val="single" w:sz="4" w:space="0" w:color="auto"/>
            </w:tcBorders>
          </w:tcPr>
          <w:p w14:paraId="1B800767" w14:textId="77777777" w:rsidR="003A7958" w:rsidRPr="00EC331D" w:rsidRDefault="003A7958" w:rsidP="00830DCA">
            <w:pPr>
              <w:pStyle w:val="PURBullet-Indented"/>
              <w:rPr>
                <w:rFonts w:eastAsia="SimSun" w:cs="Arial"/>
                <w:lang w:eastAsia="zh-CN"/>
              </w:rPr>
            </w:pPr>
            <w:r w:rsidRPr="00EC331D">
              <w:rPr>
                <w:rFonts w:eastAsia="SimSun" w:cs="Arial" w:hint="eastAsia"/>
                <w:lang w:eastAsia="zh-CN"/>
              </w:rPr>
              <w:t>Enterprise CAL Suite</w:t>
            </w:r>
          </w:p>
        </w:tc>
      </w:tr>
    </w:tbl>
    <w:p w14:paraId="1B800769" w14:textId="77777777" w:rsidR="00793B92" w:rsidRPr="00EC331D" w:rsidRDefault="00793B92" w:rsidP="0085206E">
      <w:pPr>
        <w:pStyle w:val="PURADDITIONALTERMSHEADERMB"/>
        <w:rPr>
          <w:rFonts w:eastAsia="SimSun" w:cs="Arial"/>
          <w:lang w:eastAsia="zh-CN"/>
        </w:rPr>
      </w:pPr>
      <w:r w:rsidRPr="00EC331D">
        <w:rPr>
          <w:rFonts w:eastAsia="SimSun" w:cs="Arial" w:hint="eastAsia"/>
          <w:lang w:eastAsia="zh-CN"/>
        </w:rPr>
        <w:t>附加条款：</w:t>
      </w:r>
    </w:p>
    <w:p w14:paraId="1B80076A" w14:textId="77777777" w:rsidR="00793B92" w:rsidRPr="00EC331D" w:rsidRDefault="00793B92" w:rsidP="00833B09">
      <w:pPr>
        <w:pStyle w:val="PURBody-Indented"/>
        <w:rPr>
          <w:rFonts w:eastAsia="SimSun" w:cs="Arial"/>
          <w:lang w:eastAsia="zh-CN"/>
        </w:rPr>
      </w:pPr>
      <w:r w:rsidRPr="00EC331D">
        <w:rPr>
          <w:rFonts w:eastAsia="SimSun" w:cs="Arial" w:hint="eastAsia"/>
          <w:lang w:eastAsia="zh-CN"/>
        </w:rPr>
        <w:t>Productivity Suite SAL</w:t>
      </w:r>
      <w:r w:rsidRPr="00EC331D">
        <w:rPr>
          <w:rStyle w:val="PURFootnoteChar"/>
          <w:rFonts w:eastAsia="SimSun" w:cs="Arial" w:hint="eastAsia"/>
          <w:sz w:val="18"/>
          <w:lang w:eastAsia="zh-CN"/>
        </w:rPr>
        <w:t xml:space="preserve"> </w:t>
      </w:r>
      <w:r w:rsidRPr="00EC331D">
        <w:rPr>
          <w:rStyle w:val="PURFootnoteChar"/>
          <w:rFonts w:eastAsia="SimSun" w:cs="Arial" w:hint="eastAsia"/>
          <w:sz w:val="18"/>
          <w:lang w:eastAsia="zh-CN"/>
        </w:rPr>
        <w:t>提供与以下</w:t>
      </w:r>
      <w:r w:rsidRPr="00EC331D">
        <w:rPr>
          <w:rStyle w:val="PURFootnoteChar"/>
          <w:rFonts w:eastAsia="SimSun" w:cs="Arial" w:hint="eastAsia"/>
          <w:sz w:val="18"/>
          <w:lang w:eastAsia="zh-CN"/>
        </w:rPr>
        <w:t xml:space="preserve"> SAL </w:t>
      </w:r>
      <w:r w:rsidRPr="00EC331D">
        <w:rPr>
          <w:rStyle w:val="PURFootnoteChar"/>
          <w:rFonts w:eastAsia="SimSun" w:cs="Arial" w:hint="eastAsia"/>
          <w:sz w:val="18"/>
          <w:lang w:eastAsia="zh-CN"/>
        </w:rPr>
        <w:t>相同的权利：</w:t>
      </w:r>
      <w:r w:rsidRPr="00EC331D">
        <w:rPr>
          <w:rStyle w:val="PURFootnoteChar"/>
          <w:rFonts w:eastAsia="SimSun" w:cs="Arial" w:hint="eastAsia"/>
          <w:sz w:val="18"/>
          <w:lang w:eastAsia="zh-CN"/>
        </w:rPr>
        <w:t>Hosted Exchange Standard SAL</w:t>
      </w:r>
      <w:r w:rsidRPr="00EC331D">
        <w:rPr>
          <w:rStyle w:val="PURFootnoteChar"/>
          <w:rFonts w:eastAsia="SimSun" w:cs="Arial" w:hint="eastAsia"/>
          <w:sz w:val="18"/>
          <w:lang w:eastAsia="zh-CN"/>
        </w:rPr>
        <w:t>、</w:t>
      </w:r>
      <w:r w:rsidRPr="00EC331D">
        <w:rPr>
          <w:rStyle w:val="PURFootnoteChar"/>
          <w:rFonts w:eastAsia="SimSun" w:cs="Arial" w:hint="eastAsia"/>
          <w:sz w:val="18"/>
          <w:lang w:eastAsia="zh-CN"/>
        </w:rPr>
        <w:t xml:space="preserve">Lync Server 2013 Enterprise SAL </w:t>
      </w:r>
      <w:r w:rsidRPr="00EC331D">
        <w:rPr>
          <w:rStyle w:val="PURFootnoteChar"/>
          <w:rFonts w:eastAsia="SimSun" w:cs="Arial" w:hint="eastAsia"/>
          <w:sz w:val="18"/>
          <w:lang w:eastAsia="zh-CN"/>
        </w:rPr>
        <w:t>和</w:t>
      </w:r>
      <w:r w:rsidRPr="00EC331D">
        <w:rPr>
          <w:rStyle w:val="PURFootnoteChar"/>
          <w:rFonts w:eastAsia="SimSun" w:cs="Arial" w:hint="eastAsia"/>
          <w:sz w:val="18"/>
          <w:lang w:eastAsia="zh-CN"/>
        </w:rPr>
        <w:t xml:space="preserve"> SharePoint Server 2013 Standard SAL</w:t>
      </w:r>
      <w:r w:rsidRPr="00EC331D">
        <w:rPr>
          <w:rStyle w:val="PURFootnoteChar"/>
          <w:rFonts w:eastAsia="SimSun" w:cs="Arial" w:hint="eastAsia"/>
          <w:sz w:val="18"/>
          <w:lang w:eastAsia="zh-CN"/>
        </w:rPr>
        <w:t>。</w:t>
      </w:r>
    </w:p>
    <w:p w14:paraId="1B80076B" w14:textId="77777777" w:rsidR="00793B92"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76C" w14:textId="77777777" w:rsidR="009A4C7C" w:rsidRPr="00EC331D" w:rsidRDefault="009A4C7C" w:rsidP="009A4C7C">
      <w:pPr>
        <w:pStyle w:val="PURProductName"/>
        <w:rPr>
          <w:rFonts w:eastAsia="SimSun" w:cs="Arial"/>
          <w:lang w:eastAsia="zh-CN"/>
        </w:rPr>
      </w:pPr>
      <w:bookmarkStart w:id="611" w:name="_Toc299519134"/>
      <w:bookmarkStart w:id="612" w:name="_Toc299531566"/>
      <w:bookmarkStart w:id="613" w:name="_Toc299531890"/>
      <w:bookmarkStart w:id="614" w:name="_Toc299957173"/>
      <w:bookmarkStart w:id="615" w:name="_Toc346536875"/>
      <w:bookmarkStart w:id="616" w:name="_Toc346895326"/>
      <w:bookmarkStart w:id="617" w:name="_Toc339280338"/>
      <w:bookmarkStart w:id="618" w:name="_Toc339280481"/>
      <w:bookmarkStart w:id="619" w:name="_Toc363552812"/>
      <w:bookmarkStart w:id="620" w:name="_Toc363552875"/>
      <w:bookmarkStart w:id="621" w:name="_Toc378682174"/>
      <w:bookmarkStart w:id="622" w:name="_Toc378682276"/>
      <w:bookmarkStart w:id="623" w:name="_Toc371268288"/>
      <w:bookmarkStart w:id="624" w:name="_Toc371268354"/>
      <w:bookmarkStart w:id="625" w:name="_Toc381959889"/>
      <w:bookmarkStart w:id="626" w:name="_Toc381959930"/>
      <w:r w:rsidRPr="00EC331D">
        <w:rPr>
          <w:rFonts w:eastAsia="SimSun" w:cs="Arial" w:hint="eastAsia"/>
          <w:lang w:eastAsia="zh-CN"/>
        </w:rPr>
        <w:lastRenderedPageBreak/>
        <w:t>Project 2013 Professional</w:t>
      </w:r>
      <w:bookmarkEnd w:id="611"/>
      <w:bookmarkEnd w:id="612"/>
      <w:bookmarkEnd w:id="613"/>
      <w:bookmarkEnd w:id="614"/>
      <w:bookmarkEnd w:id="615"/>
      <w:bookmarkEnd w:id="616"/>
      <w:bookmarkEnd w:id="617"/>
      <w:bookmarkEnd w:id="618"/>
      <w:bookmarkEnd w:id="619"/>
      <w:bookmarkEnd w:id="620"/>
      <w:bookmarkEnd w:id="621"/>
      <w:bookmarkEnd w:id="622"/>
      <w:bookmarkEnd w:id="623"/>
      <w:bookmarkEnd w:id="624"/>
      <w:bookmarkEnd w:id="625"/>
      <w:bookmarkEnd w:id="626"/>
      <w:r w:rsidRPr="00EC331D">
        <w:rPr>
          <w:rFonts w:eastAsia="SimSun" w:cs="Arial" w:hint="eastAsia"/>
          <w:lang w:eastAsia="zh-CN"/>
        </w:rPr>
        <w:t xml:space="preserve"> </w:t>
      </w:r>
      <w:r w:rsidRPr="00EC331D">
        <w:rPr>
          <w:rFonts w:eastAsia="SimSun" w:cs="Arial" w:hint="eastAsia"/>
          <w:lang w:eastAsia="zh-CN"/>
        </w:rPr>
        <w:fldChar w:fldCharType="begin"/>
      </w:r>
      <w:r w:rsidRPr="00EC331D">
        <w:rPr>
          <w:rFonts w:eastAsia="SimSun" w:cs="Arial" w:hint="eastAsia"/>
          <w:lang w:eastAsia="zh-CN"/>
        </w:rPr>
        <w:instrText>XE "Project 2013 Professional"</w:instrText>
      </w:r>
      <w:r w:rsidRPr="00EC331D">
        <w:rPr>
          <w:rFonts w:eastAsia="SimSun" w:cs="Arial" w:hint="eastAsia"/>
          <w:lang w:eastAsia="zh-CN"/>
        </w:rPr>
        <w:fldChar w:fldCharType="end"/>
      </w:r>
    </w:p>
    <w:p w14:paraId="1B80076D"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EC331D" w14:paraId="1B800770" w14:textId="77777777" w:rsidTr="00B123AD">
        <w:trPr>
          <w:gridBefore w:val="1"/>
          <w:wBefore w:w="49" w:type="pct"/>
        </w:trPr>
        <w:tc>
          <w:tcPr>
            <w:tcW w:w="2453" w:type="pct"/>
            <w:tcBorders>
              <w:top w:val="single" w:sz="4" w:space="0" w:color="auto"/>
              <w:bottom w:val="nil"/>
            </w:tcBorders>
          </w:tcPr>
          <w:p w14:paraId="1B80076E" w14:textId="77777777" w:rsidR="00831C1F" w:rsidRPr="00606798" w:rsidRDefault="00831C1F" w:rsidP="00831C1F">
            <w:pPr>
              <w:pStyle w:val="PURLMSH"/>
              <w:rPr>
                <w:rFonts w:eastAsia="SimSun" w:cs="Arial"/>
                <w:lang w:eastAsia="zh-CN"/>
              </w:rPr>
            </w:pPr>
            <w:r w:rsidRPr="00606798">
              <w:rPr>
                <w:rFonts w:eastAsia="SimSun" w:cs="Arial" w:hint="eastAsia"/>
                <w:lang w:eastAsia="zh-CN"/>
              </w:rPr>
              <w:t xml:space="preserve">SAL </w:t>
            </w:r>
            <w:r w:rsidRPr="00606798">
              <w:rPr>
                <w:rFonts w:eastAsia="SimSun" w:cs="Arial" w:hint="eastAsia"/>
                <w:lang w:eastAsia="zh-CN"/>
              </w:rPr>
              <w:t>一般条款的适用部分：</w:t>
            </w:r>
            <w:hyperlink w:anchor="SALTerms_Desktop" w:history="1">
              <w:r w:rsidRPr="00606798">
                <w:rPr>
                  <w:rStyle w:val="Hyperlink"/>
                  <w:rFonts w:eastAsia="SimSun" w:cs="Arial" w:hint="eastAsia"/>
                  <w:lang w:eastAsia="zh-CN"/>
                </w:rPr>
                <w:t>桌面应用程序</w:t>
              </w:r>
            </w:hyperlink>
          </w:p>
        </w:tc>
        <w:tc>
          <w:tcPr>
            <w:tcW w:w="2499" w:type="pct"/>
            <w:tcBorders>
              <w:top w:val="single" w:sz="4" w:space="0" w:color="auto"/>
              <w:bottom w:val="nil"/>
            </w:tcBorders>
          </w:tcPr>
          <w:p w14:paraId="1B80076F" w14:textId="77777777" w:rsidR="00831C1F" w:rsidRPr="00606798" w:rsidRDefault="000914BD" w:rsidP="0026184E">
            <w:pPr>
              <w:pStyle w:val="PURLMSH"/>
              <w:rPr>
                <w:rFonts w:eastAsia="SimSun" w:cs="Arial"/>
                <w:lang w:eastAsia="zh-CN"/>
              </w:rPr>
            </w:pPr>
            <w:r w:rsidRPr="00606798">
              <w:rPr>
                <w:rFonts w:eastAsia="SimSun" w:cs="Arial" w:hint="eastAsia"/>
                <w:lang w:eastAsia="zh-CN"/>
              </w:rPr>
              <w:t>请参阅适用声明：</w:t>
            </w:r>
            <w:r w:rsidRPr="00606798">
              <w:rPr>
                <w:rFonts w:eastAsia="SimSun" w:cs="Arial" w:hint="eastAsia"/>
                <w:b/>
                <w:lang w:eastAsia="zh-CN"/>
              </w:rPr>
              <w:t>数据传输</w:t>
            </w:r>
            <w:r w:rsidRPr="00606798">
              <w:rPr>
                <w:rFonts w:eastAsia="SimSun" w:cs="Arial" w:hint="eastAsia"/>
                <w:i/>
                <w:lang w:eastAsia="zh-CN"/>
              </w:rPr>
              <w:t>（请参阅</w:t>
            </w:r>
            <w:hyperlink w:anchor="Appendix2" w:history="1">
              <w:r w:rsidRPr="00606798">
                <w:rPr>
                  <w:rStyle w:val="Hyperlink"/>
                  <w:rFonts w:eastAsia="SimSun" w:cs="Arial" w:hint="eastAsia"/>
                  <w:i/>
                  <w:lang w:eastAsia="zh-CN"/>
                </w:rPr>
                <w:t>附录</w:t>
              </w:r>
              <w:r w:rsidRPr="00606798">
                <w:rPr>
                  <w:rStyle w:val="Hyperlink"/>
                  <w:rFonts w:eastAsia="SimSun" w:cs="Arial" w:hint="eastAsia"/>
                  <w:i/>
                  <w:lang w:eastAsia="zh-CN"/>
                </w:rPr>
                <w:t xml:space="preserve"> 2</w:t>
              </w:r>
            </w:hyperlink>
            <w:r w:rsidRPr="00606798">
              <w:rPr>
                <w:rFonts w:eastAsia="SimSun" w:cs="Arial" w:hint="eastAsia"/>
                <w:i/>
                <w:lang w:eastAsia="zh-CN"/>
              </w:rPr>
              <w:t>）</w:t>
            </w:r>
          </w:p>
        </w:tc>
      </w:tr>
      <w:tr w:rsidR="009A4C7C" w:rsidRPr="00EC331D" w14:paraId="1B800773" w14:textId="77777777" w:rsidTr="00B123AD">
        <w:trPr>
          <w:gridBefore w:val="1"/>
          <w:wBefore w:w="49" w:type="pct"/>
        </w:trPr>
        <w:tc>
          <w:tcPr>
            <w:tcW w:w="2453" w:type="pct"/>
            <w:tcBorders>
              <w:top w:val="nil"/>
            </w:tcBorders>
          </w:tcPr>
          <w:p w14:paraId="1B800771" w14:textId="77777777" w:rsidR="009A4C7C" w:rsidRPr="00606798" w:rsidRDefault="009A4C7C" w:rsidP="009A4C7C">
            <w:pPr>
              <w:pStyle w:val="PURLMSH"/>
              <w:rPr>
                <w:rFonts w:eastAsia="SimSun" w:cs="Arial"/>
                <w:lang w:eastAsia="zh-CN"/>
              </w:rPr>
            </w:pPr>
            <w:r w:rsidRPr="00606798">
              <w:rPr>
                <w:rFonts w:eastAsia="SimSun" w:cs="Arial" w:hint="eastAsia"/>
                <w:lang w:eastAsia="zh-CN"/>
              </w:rPr>
              <w:t>客户端</w:t>
            </w:r>
            <w:r w:rsidRPr="00606798">
              <w:rPr>
                <w:rFonts w:eastAsia="SimSun" w:cs="Arial" w:hint="eastAsia"/>
                <w:lang w:eastAsia="zh-CN"/>
              </w:rPr>
              <w:t>/</w:t>
            </w:r>
            <w:r w:rsidRPr="00606798">
              <w:rPr>
                <w:rFonts w:eastAsia="SimSun" w:cs="Arial" w:hint="eastAsia"/>
                <w:lang w:eastAsia="zh-CN"/>
              </w:rPr>
              <w:t>附加软件：</w:t>
            </w:r>
            <w:r w:rsidRPr="00606798">
              <w:rPr>
                <w:rFonts w:eastAsia="SimSun" w:cs="Arial" w:hint="eastAsia"/>
                <w:b/>
                <w:lang w:eastAsia="zh-CN"/>
              </w:rPr>
              <w:t>否</w:t>
            </w:r>
          </w:p>
        </w:tc>
        <w:tc>
          <w:tcPr>
            <w:tcW w:w="2499" w:type="pct"/>
            <w:tcBorders>
              <w:top w:val="nil"/>
            </w:tcBorders>
          </w:tcPr>
          <w:p w14:paraId="1B800772" w14:textId="77777777" w:rsidR="009A4C7C" w:rsidRPr="00606798" w:rsidRDefault="003B0799" w:rsidP="009A4C7C">
            <w:pPr>
              <w:pStyle w:val="PURLMSH"/>
              <w:rPr>
                <w:rFonts w:eastAsia="SimSun" w:cs="Arial"/>
                <w:lang w:eastAsia="zh-CN"/>
              </w:rPr>
            </w:pPr>
            <w:r w:rsidRPr="00606798">
              <w:rPr>
                <w:rFonts w:eastAsia="SimSun" w:cs="Arial" w:hint="eastAsia"/>
                <w:lang w:eastAsia="zh-CN"/>
              </w:rPr>
              <w:t>有资格通过数据中心提供商的服务器享受软件服务：</w:t>
            </w:r>
            <w:r w:rsidRPr="00606798">
              <w:rPr>
                <w:rFonts w:eastAsia="SimSun" w:cs="Arial" w:hint="eastAsia"/>
                <w:b/>
                <w:lang w:eastAsia="zh-CN"/>
              </w:rPr>
              <w:t>是</w:t>
            </w:r>
          </w:p>
        </w:tc>
      </w:tr>
      <w:tr w:rsidR="009A4C7C" w:rsidRPr="00EC331D" w14:paraId="1B800775" w14:textId="77777777" w:rsidTr="00B123AD">
        <w:tblPrEx>
          <w:tblBorders>
            <w:top w:val="none" w:sz="0" w:space="0" w:color="auto"/>
            <w:bottom w:val="none" w:sz="0" w:space="0" w:color="auto"/>
          </w:tblBorders>
        </w:tblPrEx>
        <w:tc>
          <w:tcPr>
            <w:tcW w:w="5000" w:type="pct"/>
            <w:gridSpan w:val="3"/>
            <w:shd w:val="clear" w:color="auto" w:fill="E5EEF7"/>
          </w:tcPr>
          <w:p w14:paraId="1B800774"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9A4C7C" w:rsidRPr="00EC331D" w14:paraId="1B800778" w14:textId="77777777" w:rsidTr="00B123AD">
        <w:tblPrEx>
          <w:tblBorders>
            <w:top w:val="none" w:sz="0" w:space="0" w:color="auto"/>
            <w:bottom w:val="none" w:sz="0" w:space="0" w:color="auto"/>
          </w:tblBorders>
        </w:tblPrEx>
        <w:tc>
          <w:tcPr>
            <w:tcW w:w="5000" w:type="pct"/>
            <w:gridSpan w:val="3"/>
          </w:tcPr>
          <w:p w14:paraId="1B800776" w14:textId="77777777" w:rsidR="009A4C7C" w:rsidRPr="00EC331D" w:rsidRDefault="00BB41EF" w:rsidP="009A4C7C">
            <w:pPr>
              <w:pStyle w:val="PURBody"/>
              <w:rPr>
                <w:rFonts w:eastAsia="SimSun" w:cs="Arial"/>
                <w:lang w:eastAsia="zh-CN"/>
              </w:rPr>
            </w:pPr>
            <w:r w:rsidRPr="00EC331D">
              <w:rPr>
                <w:rFonts w:eastAsia="SimSun" w:cs="Arial" w:hint="eastAsia"/>
                <w:b/>
                <w:lang w:eastAsia="zh-CN"/>
              </w:rPr>
              <w:t>您需要：</w:t>
            </w:r>
          </w:p>
          <w:p w14:paraId="1B800777" w14:textId="77777777" w:rsidR="009A4C7C" w:rsidRPr="00EC331D" w:rsidRDefault="00543F5C" w:rsidP="00BD14CB">
            <w:pPr>
              <w:pStyle w:val="PURBullet-Indented"/>
              <w:rPr>
                <w:rFonts w:eastAsia="SimSun" w:cs="Arial"/>
                <w:b/>
                <w:bCs/>
                <w:lang w:eastAsia="zh-CN"/>
              </w:rPr>
            </w:pPr>
            <w:r w:rsidRPr="00EC331D">
              <w:rPr>
                <w:rFonts w:eastAsia="SimSun" w:cs="Arial" w:hint="eastAsia"/>
                <w:lang w:eastAsia="zh-CN"/>
              </w:rPr>
              <w:t>Project 2013 Professional SAL</w:t>
            </w:r>
          </w:p>
        </w:tc>
      </w:tr>
    </w:tbl>
    <w:p w14:paraId="1B800779" w14:textId="77777777" w:rsidR="009A4C7C" w:rsidRPr="00EC331D" w:rsidRDefault="009A4C7C" w:rsidP="0085206E">
      <w:pPr>
        <w:pStyle w:val="PURADDITIONALTERMSHEADERMB"/>
        <w:rPr>
          <w:rFonts w:eastAsia="SimSun" w:cs="Arial"/>
          <w:lang w:eastAsia="zh-CN"/>
        </w:rPr>
      </w:pPr>
      <w:r w:rsidRPr="00EC331D">
        <w:rPr>
          <w:rFonts w:eastAsia="SimSun" w:cs="Arial" w:hint="eastAsia"/>
          <w:lang w:eastAsia="zh-CN"/>
        </w:rPr>
        <w:t>附加条款：</w:t>
      </w:r>
    </w:p>
    <w:p w14:paraId="1B80077A" w14:textId="77777777" w:rsidR="00D66020" w:rsidRPr="00EC331D" w:rsidRDefault="00D66020" w:rsidP="00D66020">
      <w:pPr>
        <w:pStyle w:val="PURBlueStrong"/>
        <w:rPr>
          <w:rFonts w:eastAsia="SimSun" w:cs="Arial"/>
          <w:lang w:eastAsia="zh-CN"/>
        </w:rPr>
      </w:pPr>
      <w:r w:rsidRPr="00EC331D">
        <w:rPr>
          <w:rFonts w:eastAsia="SimSun" w:cs="Arial" w:hint="eastAsia"/>
          <w:lang w:eastAsia="zh-CN"/>
        </w:rPr>
        <w:t>免费的</w:t>
      </w:r>
      <w:r w:rsidRPr="00EC331D">
        <w:rPr>
          <w:rFonts w:eastAsia="SimSun" w:cs="Arial" w:hint="eastAsia"/>
          <w:lang w:eastAsia="zh-CN"/>
        </w:rPr>
        <w:t xml:space="preserve"> Project Server SAL</w:t>
      </w:r>
      <w:r w:rsidRPr="00EC331D">
        <w:rPr>
          <w:rFonts w:eastAsia="SimSun" w:cs="Arial" w:hint="eastAsia"/>
          <w:lang w:eastAsia="zh-CN"/>
        </w:rPr>
        <w:t>：</w:t>
      </w:r>
    </w:p>
    <w:p w14:paraId="1B80077B" w14:textId="77777777" w:rsidR="00D66020" w:rsidRPr="00EC331D" w:rsidRDefault="00CF7CA6" w:rsidP="00D66020">
      <w:pPr>
        <w:pStyle w:val="PURBody-Indented"/>
        <w:rPr>
          <w:rFonts w:eastAsia="SimSun" w:cs="Arial"/>
          <w:lang w:eastAsia="zh-CN"/>
        </w:rPr>
      </w:pPr>
      <w:r w:rsidRPr="00EC331D">
        <w:rPr>
          <w:rFonts w:eastAsia="SimSun" w:cs="Arial" w:hint="eastAsia"/>
          <w:lang w:eastAsia="zh-CN"/>
        </w:rPr>
        <w:t>获取</w:t>
      </w:r>
      <w:r w:rsidRPr="00EC331D">
        <w:rPr>
          <w:rFonts w:eastAsia="SimSun" w:cs="Arial" w:hint="eastAsia"/>
          <w:lang w:eastAsia="zh-CN"/>
        </w:rPr>
        <w:t xml:space="preserve"> Project Professional 2013 </w:t>
      </w:r>
      <w:r w:rsidRPr="00EC331D">
        <w:rPr>
          <w:rFonts w:eastAsia="SimSun" w:cs="Arial" w:hint="eastAsia"/>
          <w:lang w:eastAsia="zh-CN"/>
        </w:rPr>
        <w:t>的许可将被视作拥有一个</w:t>
      </w:r>
      <w:r w:rsidRPr="00EC331D">
        <w:rPr>
          <w:rFonts w:eastAsia="SimSun" w:cs="Arial" w:hint="eastAsia"/>
          <w:lang w:eastAsia="zh-CN"/>
        </w:rPr>
        <w:t xml:space="preserve"> Project Server 2013 </w:t>
      </w:r>
      <w:r w:rsidRPr="00EC331D">
        <w:rPr>
          <w:rFonts w:eastAsia="SimSun" w:cs="Arial" w:hint="eastAsia"/>
          <w:lang w:eastAsia="zh-CN"/>
        </w:rPr>
        <w:t>设备</w:t>
      </w:r>
      <w:r w:rsidRPr="00EC331D">
        <w:rPr>
          <w:rFonts w:eastAsia="SimSun" w:cs="Arial" w:hint="eastAsia"/>
          <w:lang w:eastAsia="zh-CN"/>
        </w:rPr>
        <w:t xml:space="preserve"> SAL</w:t>
      </w:r>
      <w:r w:rsidRPr="00EC331D">
        <w:rPr>
          <w:rFonts w:eastAsia="SimSun" w:cs="Arial" w:hint="eastAsia"/>
          <w:lang w:eastAsia="zh-CN"/>
        </w:rPr>
        <w:t>。</w:t>
      </w:r>
    </w:p>
    <w:p w14:paraId="1B80077C" w14:textId="77777777" w:rsidR="009A4C7C" w:rsidRPr="00EC331D" w:rsidRDefault="00BC2F8A" w:rsidP="00CD6E9D">
      <w:pPr>
        <w:pStyle w:val="PURBreadcrumb"/>
        <w:keepNext w:val="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77D" w14:textId="77777777" w:rsidR="004A7326" w:rsidRPr="00EC331D" w:rsidRDefault="004A7326" w:rsidP="004A7326">
      <w:pPr>
        <w:pStyle w:val="PURProductName"/>
        <w:rPr>
          <w:rFonts w:eastAsia="SimSun" w:cs="Arial"/>
          <w:lang w:eastAsia="zh-CN"/>
        </w:rPr>
      </w:pPr>
      <w:bookmarkStart w:id="627" w:name="_Toc299519136"/>
      <w:bookmarkStart w:id="628" w:name="_Toc299531568"/>
      <w:bookmarkStart w:id="629" w:name="_Toc299531892"/>
      <w:bookmarkStart w:id="630" w:name="_Toc299957175"/>
      <w:bookmarkStart w:id="631" w:name="_Toc346536876"/>
      <w:bookmarkStart w:id="632" w:name="_Toc346895327"/>
      <w:bookmarkStart w:id="633" w:name="_Toc339280339"/>
      <w:bookmarkStart w:id="634" w:name="_Toc339280482"/>
      <w:bookmarkStart w:id="635" w:name="_Toc363552813"/>
      <w:bookmarkStart w:id="636" w:name="_Toc363552876"/>
      <w:bookmarkStart w:id="637" w:name="_Toc378682175"/>
      <w:bookmarkStart w:id="638" w:name="_Toc378682277"/>
      <w:bookmarkStart w:id="639" w:name="_Toc371268289"/>
      <w:bookmarkStart w:id="640" w:name="_Toc371268355"/>
      <w:bookmarkStart w:id="641" w:name="_Toc381959890"/>
      <w:bookmarkStart w:id="642" w:name="_Toc381959931"/>
      <w:bookmarkStart w:id="643" w:name="_Toc299519135"/>
      <w:bookmarkStart w:id="644" w:name="_Toc299531567"/>
      <w:bookmarkStart w:id="645" w:name="_Toc299531891"/>
      <w:bookmarkStart w:id="646" w:name="_Toc299957174"/>
      <w:r w:rsidRPr="00EC331D">
        <w:rPr>
          <w:rFonts w:eastAsia="SimSun" w:cs="Arial" w:hint="eastAsia"/>
          <w:lang w:eastAsia="zh-CN"/>
        </w:rPr>
        <w:t>Project 2013 Standard</w:t>
      </w:r>
      <w:bookmarkEnd w:id="627"/>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bookmarkEnd w:id="642"/>
      <w:r w:rsidRPr="00EC331D">
        <w:rPr>
          <w:rFonts w:eastAsia="SimSun" w:cs="Arial" w:hint="eastAsia"/>
          <w:lang w:eastAsia="zh-CN"/>
        </w:rPr>
        <w:t xml:space="preserve"> </w:t>
      </w:r>
      <w:r w:rsidRPr="00EC331D">
        <w:rPr>
          <w:rFonts w:eastAsia="SimSun" w:cs="Arial" w:hint="eastAsia"/>
          <w:lang w:eastAsia="zh-CN"/>
        </w:rPr>
        <w:fldChar w:fldCharType="begin"/>
      </w:r>
      <w:r w:rsidRPr="00EC331D">
        <w:rPr>
          <w:rFonts w:eastAsia="SimSun" w:cs="Arial" w:hint="eastAsia"/>
          <w:lang w:eastAsia="zh-CN"/>
        </w:rPr>
        <w:instrText>XE "Project 2013 Standard"</w:instrText>
      </w:r>
      <w:r w:rsidRPr="00EC331D">
        <w:rPr>
          <w:rFonts w:eastAsia="SimSun" w:cs="Arial" w:hint="eastAsia"/>
          <w:lang w:eastAsia="zh-CN"/>
        </w:rPr>
        <w:fldChar w:fldCharType="end"/>
      </w:r>
    </w:p>
    <w:p w14:paraId="1B80077E" w14:textId="77777777" w:rsidR="004A7326" w:rsidRPr="00EC331D" w:rsidRDefault="004A7326" w:rsidP="004A7326">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EC331D" w14:paraId="1B800781" w14:textId="77777777" w:rsidTr="003D33E5">
        <w:tc>
          <w:tcPr>
            <w:tcW w:w="2301" w:type="pct"/>
            <w:tcBorders>
              <w:top w:val="single" w:sz="4" w:space="0" w:color="auto"/>
              <w:bottom w:val="nil"/>
            </w:tcBorders>
          </w:tcPr>
          <w:p w14:paraId="1B80077F" w14:textId="77777777" w:rsidR="004A7326" w:rsidRPr="00606798" w:rsidRDefault="004A7326" w:rsidP="005F6596">
            <w:pPr>
              <w:pStyle w:val="PURLMSH"/>
              <w:rPr>
                <w:rFonts w:eastAsia="SimSun" w:cs="Arial"/>
                <w:lang w:eastAsia="zh-CN"/>
              </w:rPr>
            </w:pPr>
            <w:r w:rsidRPr="00606798">
              <w:rPr>
                <w:rFonts w:eastAsia="SimSun" w:cs="Arial" w:hint="eastAsia"/>
                <w:lang w:eastAsia="zh-CN"/>
              </w:rPr>
              <w:t xml:space="preserve">SAL </w:t>
            </w:r>
            <w:r w:rsidRPr="00606798">
              <w:rPr>
                <w:rFonts w:eastAsia="SimSun" w:cs="Arial" w:hint="eastAsia"/>
                <w:lang w:eastAsia="zh-CN"/>
              </w:rPr>
              <w:t>一般条款的适用部分：</w:t>
            </w:r>
            <w:hyperlink w:anchor="SALTerms_Desktop" w:history="1">
              <w:r w:rsidRPr="00606798">
                <w:rPr>
                  <w:rStyle w:val="Hyperlink"/>
                  <w:rFonts w:eastAsia="SimSun" w:cs="Arial" w:hint="eastAsia"/>
                  <w:lang w:eastAsia="zh-CN"/>
                </w:rPr>
                <w:t>桌面应用程序</w:t>
              </w:r>
            </w:hyperlink>
          </w:p>
        </w:tc>
        <w:tc>
          <w:tcPr>
            <w:tcW w:w="2699" w:type="pct"/>
            <w:tcBorders>
              <w:top w:val="single" w:sz="4" w:space="0" w:color="auto"/>
              <w:bottom w:val="nil"/>
            </w:tcBorders>
          </w:tcPr>
          <w:p w14:paraId="1B800780" w14:textId="77777777" w:rsidR="004A7326" w:rsidRPr="00606798" w:rsidRDefault="004A7326" w:rsidP="0026184E">
            <w:pPr>
              <w:pStyle w:val="PURLMSH"/>
              <w:rPr>
                <w:rFonts w:eastAsia="SimSun" w:cs="Arial"/>
                <w:lang w:eastAsia="zh-CN"/>
              </w:rPr>
            </w:pPr>
            <w:r w:rsidRPr="00606798">
              <w:rPr>
                <w:rFonts w:eastAsia="SimSun" w:cs="Arial" w:hint="eastAsia"/>
                <w:lang w:eastAsia="zh-CN"/>
              </w:rPr>
              <w:t>请参阅适用声明：</w:t>
            </w:r>
            <w:r w:rsidRPr="00606798">
              <w:rPr>
                <w:rFonts w:eastAsia="SimSun" w:cs="Arial" w:hint="eastAsia"/>
                <w:b/>
                <w:lang w:eastAsia="zh-CN"/>
              </w:rPr>
              <w:t>数据传输</w:t>
            </w:r>
            <w:r w:rsidRPr="00606798">
              <w:rPr>
                <w:rFonts w:eastAsia="SimSun" w:cs="Arial" w:hint="eastAsia"/>
                <w:i/>
                <w:lang w:eastAsia="zh-CN"/>
              </w:rPr>
              <w:t>（请参阅</w:t>
            </w:r>
            <w:hyperlink w:anchor="Appendix2" w:history="1">
              <w:r w:rsidRPr="00606798">
                <w:rPr>
                  <w:rStyle w:val="Hyperlink"/>
                  <w:rFonts w:eastAsia="SimSun" w:cs="Arial" w:hint="eastAsia"/>
                  <w:i/>
                  <w:lang w:eastAsia="zh-CN"/>
                </w:rPr>
                <w:t>附录</w:t>
              </w:r>
              <w:r w:rsidRPr="00606798">
                <w:rPr>
                  <w:rStyle w:val="Hyperlink"/>
                  <w:rFonts w:eastAsia="SimSun" w:cs="Arial" w:hint="eastAsia"/>
                  <w:i/>
                  <w:lang w:eastAsia="zh-CN"/>
                </w:rPr>
                <w:t xml:space="preserve"> 2</w:t>
              </w:r>
            </w:hyperlink>
            <w:r w:rsidRPr="00606798">
              <w:rPr>
                <w:rFonts w:eastAsia="SimSun" w:cs="Arial" w:hint="eastAsia"/>
                <w:i/>
                <w:lang w:eastAsia="zh-CN"/>
              </w:rPr>
              <w:t>）</w:t>
            </w:r>
          </w:p>
        </w:tc>
      </w:tr>
      <w:tr w:rsidR="004A7326" w:rsidRPr="00EC331D" w14:paraId="1B800784" w14:textId="77777777" w:rsidTr="003D33E5">
        <w:tc>
          <w:tcPr>
            <w:tcW w:w="2301" w:type="pct"/>
            <w:tcBorders>
              <w:top w:val="nil"/>
            </w:tcBorders>
          </w:tcPr>
          <w:p w14:paraId="1B800782" w14:textId="77777777" w:rsidR="004A7326" w:rsidRPr="00606798" w:rsidRDefault="004A7326" w:rsidP="005F6596">
            <w:pPr>
              <w:pStyle w:val="PURLMSH"/>
              <w:rPr>
                <w:rFonts w:eastAsia="SimSun" w:cs="Arial"/>
                <w:lang w:eastAsia="zh-CN"/>
              </w:rPr>
            </w:pPr>
            <w:r w:rsidRPr="00606798">
              <w:rPr>
                <w:rFonts w:eastAsia="SimSun" w:cs="Arial" w:hint="eastAsia"/>
                <w:lang w:eastAsia="zh-CN"/>
              </w:rPr>
              <w:t>客户端</w:t>
            </w:r>
            <w:r w:rsidRPr="00606798">
              <w:rPr>
                <w:rFonts w:eastAsia="SimSun" w:cs="Arial" w:hint="eastAsia"/>
                <w:lang w:eastAsia="zh-CN"/>
              </w:rPr>
              <w:t>/</w:t>
            </w:r>
            <w:r w:rsidRPr="00606798">
              <w:rPr>
                <w:rFonts w:eastAsia="SimSun" w:cs="Arial" w:hint="eastAsia"/>
                <w:lang w:eastAsia="zh-CN"/>
              </w:rPr>
              <w:t>附加软件：</w:t>
            </w:r>
            <w:r w:rsidRPr="00606798">
              <w:rPr>
                <w:rFonts w:eastAsia="SimSun" w:cs="Arial" w:hint="eastAsia"/>
                <w:b/>
                <w:lang w:eastAsia="zh-CN"/>
              </w:rPr>
              <w:t>否</w:t>
            </w:r>
          </w:p>
        </w:tc>
        <w:tc>
          <w:tcPr>
            <w:tcW w:w="2699" w:type="pct"/>
            <w:tcBorders>
              <w:top w:val="nil"/>
            </w:tcBorders>
          </w:tcPr>
          <w:p w14:paraId="1B800783" w14:textId="77777777" w:rsidR="004A7326" w:rsidRPr="00606798" w:rsidRDefault="003B0799" w:rsidP="005F6596">
            <w:pPr>
              <w:pStyle w:val="PURLMSH"/>
              <w:rPr>
                <w:rFonts w:eastAsia="SimSun" w:cs="Arial"/>
                <w:lang w:eastAsia="zh-CN"/>
              </w:rPr>
            </w:pPr>
            <w:r w:rsidRPr="00606798">
              <w:rPr>
                <w:rFonts w:eastAsia="SimSun" w:cs="Arial" w:hint="eastAsia"/>
                <w:lang w:eastAsia="zh-CN"/>
              </w:rPr>
              <w:t>有资格通过数据中心提供商的服务器享受软件服务：</w:t>
            </w:r>
            <w:r w:rsidRPr="00606798">
              <w:rPr>
                <w:rFonts w:eastAsia="SimSun" w:cs="Arial" w:hint="eastAsia"/>
                <w:b/>
                <w:lang w:eastAsia="zh-CN"/>
              </w:rPr>
              <w:t>是</w:t>
            </w:r>
          </w:p>
        </w:tc>
      </w:tr>
      <w:tr w:rsidR="004A7326" w:rsidRPr="00EC331D" w14:paraId="1B80078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785" w14:textId="77777777" w:rsidR="004A7326" w:rsidRPr="00EC331D" w:rsidRDefault="004A7326" w:rsidP="005F6596">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4A7326" w:rsidRPr="00EC331D" w14:paraId="1B80078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1B800787" w14:textId="77777777" w:rsidR="004A7326" w:rsidRPr="00EC331D" w:rsidRDefault="004A7326" w:rsidP="005F6596">
            <w:pPr>
              <w:pStyle w:val="PURBody"/>
              <w:rPr>
                <w:rFonts w:eastAsia="SimSun" w:cs="Arial"/>
                <w:lang w:eastAsia="zh-CN"/>
              </w:rPr>
            </w:pPr>
            <w:r w:rsidRPr="00EC331D">
              <w:rPr>
                <w:rFonts w:eastAsia="SimSun" w:cs="Arial" w:hint="eastAsia"/>
                <w:b/>
                <w:lang w:eastAsia="zh-CN"/>
              </w:rPr>
              <w:t>您需要：</w:t>
            </w:r>
          </w:p>
          <w:p w14:paraId="1B800788" w14:textId="77777777" w:rsidR="004A7326" w:rsidRPr="00EC331D" w:rsidRDefault="004A7326" w:rsidP="00BD14CB">
            <w:pPr>
              <w:pStyle w:val="PURBullet-Indented"/>
              <w:rPr>
                <w:rFonts w:eastAsia="SimSun" w:cs="Arial"/>
                <w:b/>
                <w:bCs/>
                <w:lang w:eastAsia="zh-CN"/>
              </w:rPr>
            </w:pPr>
            <w:r w:rsidRPr="00EC331D">
              <w:rPr>
                <w:rFonts w:eastAsia="SimSun" w:cs="Arial" w:hint="eastAsia"/>
                <w:lang w:eastAsia="zh-CN"/>
              </w:rPr>
              <w:t>Project 2013 Standard SAL</w:t>
            </w:r>
          </w:p>
        </w:tc>
      </w:tr>
    </w:tbl>
    <w:bookmarkStart w:id="647" w:name="_Toc346536877"/>
    <w:bookmarkStart w:id="648" w:name="_Toc346895328"/>
    <w:bookmarkStart w:id="649" w:name="_Toc339280340"/>
    <w:bookmarkStart w:id="650" w:name="_Toc339280483"/>
    <w:bookmarkStart w:id="651" w:name="_Toc363552814"/>
    <w:bookmarkStart w:id="652" w:name="_Toc363552877"/>
    <w:bookmarkStart w:id="653" w:name="_Toc378682176"/>
    <w:bookmarkStart w:id="654" w:name="_Toc378682278"/>
    <w:p w14:paraId="1B80078A" w14:textId="77777777" w:rsidR="00204150" w:rsidRPr="00EC331D" w:rsidRDefault="00A26186" w:rsidP="00CD6E9D">
      <w:pPr>
        <w:pStyle w:val="PURBody-Indented"/>
        <w:keepLines/>
        <w:ind w:left="274"/>
        <w:jc w:val="right"/>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78B" w14:textId="77777777" w:rsidR="009A4C7C" w:rsidRPr="00EC331D" w:rsidRDefault="009A4C7C" w:rsidP="009A4C7C">
      <w:pPr>
        <w:pStyle w:val="PURProductName"/>
        <w:rPr>
          <w:rFonts w:eastAsia="SimSun" w:cs="Arial"/>
          <w:lang w:eastAsia="zh-CN"/>
        </w:rPr>
      </w:pPr>
      <w:bookmarkStart w:id="655" w:name="_Toc371268290"/>
      <w:bookmarkStart w:id="656" w:name="_Toc371268356"/>
      <w:bookmarkStart w:id="657" w:name="_Toc381959891"/>
      <w:bookmarkStart w:id="658" w:name="_Toc381959932"/>
      <w:r w:rsidRPr="00EC331D">
        <w:rPr>
          <w:rFonts w:eastAsia="SimSun" w:cs="Arial" w:hint="eastAsia"/>
          <w:lang w:eastAsia="zh-CN"/>
        </w:rPr>
        <w:t xml:space="preserve">Project Server </w:t>
      </w:r>
      <w:bookmarkEnd w:id="643"/>
      <w:bookmarkEnd w:id="644"/>
      <w:bookmarkEnd w:id="645"/>
      <w:bookmarkEnd w:id="646"/>
      <w:r w:rsidRPr="00EC331D">
        <w:rPr>
          <w:rFonts w:eastAsia="SimSun" w:cs="Arial" w:hint="eastAsia"/>
          <w:lang w:eastAsia="zh-CN"/>
        </w:rPr>
        <w:t>2013</w:t>
      </w:r>
      <w:bookmarkEnd w:id="647"/>
      <w:bookmarkEnd w:id="648"/>
      <w:bookmarkEnd w:id="649"/>
      <w:bookmarkEnd w:id="650"/>
      <w:bookmarkEnd w:id="651"/>
      <w:bookmarkEnd w:id="652"/>
      <w:bookmarkEnd w:id="653"/>
      <w:bookmarkEnd w:id="654"/>
      <w:bookmarkEnd w:id="655"/>
      <w:bookmarkEnd w:id="656"/>
      <w:bookmarkEnd w:id="657"/>
      <w:bookmarkEnd w:id="658"/>
      <w:r w:rsidRPr="00EC331D">
        <w:rPr>
          <w:rFonts w:eastAsia="SimSun" w:cs="Arial" w:hint="eastAsia"/>
          <w:lang w:eastAsia="zh-CN"/>
        </w:rPr>
        <w:fldChar w:fldCharType="begin"/>
      </w:r>
      <w:r w:rsidRPr="00EC331D">
        <w:rPr>
          <w:rFonts w:eastAsia="SimSun" w:cs="Arial" w:hint="eastAsia"/>
          <w:lang w:eastAsia="zh-CN"/>
        </w:rPr>
        <w:instrText>XE "Project Server 2013"</w:instrText>
      </w:r>
      <w:r w:rsidRPr="00EC331D">
        <w:rPr>
          <w:rFonts w:eastAsia="SimSun" w:cs="Arial" w:hint="eastAsia"/>
          <w:lang w:eastAsia="zh-CN"/>
        </w:rPr>
        <w:fldChar w:fldCharType="end"/>
      </w:r>
    </w:p>
    <w:p w14:paraId="1B80078C"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rsidRPr="00EC331D" w14:paraId="1B80078F" w14:textId="77777777" w:rsidTr="003D33E5">
        <w:tc>
          <w:tcPr>
            <w:tcW w:w="2477" w:type="pct"/>
            <w:tcBorders>
              <w:top w:val="single" w:sz="4" w:space="0" w:color="auto"/>
              <w:bottom w:val="nil"/>
            </w:tcBorders>
          </w:tcPr>
          <w:p w14:paraId="1B80078D" w14:textId="77777777" w:rsidR="00D14C97" w:rsidRPr="00426415" w:rsidRDefault="00D14C97" w:rsidP="00893CE7">
            <w:pPr>
              <w:pStyle w:val="PURLMSH"/>
              <w:rPr>
                <w:rFonts w:eastAsia="SimSun" w:cs="Arial"/>
                <w:lang w:eastAsia="zh-CN"/>
              </w:rPr>
            </w:pPr>
            <w:r w:rsidRPr="00426415">
              <w:rPr>
                <w:rFonts w:eastAsia="SimSun" w:cs="Arial" w:hint="eastAsia"/>
                <w:lang w:eastAsia="zh-CN"/>
              </w:rPr>
              <w:t xml:space="preserve">SAL </w:t>
            </w:r>
            <w:r w:rsidRPr="00426415">
              <w:rPr>
                <w:rFonts w:eastAsia="SimSun" w:cs="Arial" w:hint="eastAsia"/>
                <w:lang w:eastAsia="zh-CN"/>
              </w:rPr>
              <w:t>一般条款的适用部分：</w:t>
            </w:r>
            <w:hyperlink w:anchor="SALTerms_Server" w:history="1">
              <w:r w:rsidRPr="00426415">
                <w:rPr>
                  <w:rStyle w:val="Hyperlink"/>
                  <w:rFonts w:eastAsia="SimSun" w:cs="Arial" w:hint="eastAsia"/>
                  <w:lang w:eastAsia="zh-CN"/>
                </w:rPr>
                <w:t>服务器软件</w:t>
              </w:r>
            </w:hyperlink>
          </w:p>
        </w:tc>
        <w:tc>
          <w:tcPr>
            <w:tcW w:w="2523" w:type="pct"/>
            <w:tcBorders>
              <w:top w:val="single" w:sz="4" w:space="0" w:color="auto"/>
              <w:bottom w:val="nil"/>
            </w:tcBorders>
          </w:tcPr>
          <w:p w14:paraId="1B80078E" w14:textId="77777777" w:rsidR="00D14C97" w:rsidRPr="00426415" w:rsidRDefault="004F154D" w:rsidP="00A141F4">
            <w:pPr>
              <w:pStyle w:val="PURLMSH"/>
              <w:rPr>
                <w:rFonts w:eastAsia="SimSun" w:cs="Arial"/>
                <w:lang w:eastAsia="zh-CN"/>
              </w:rPr>
            </w:pPr>
            <w:r w:rsidRPr="00426415">
              <w:rPr>
                <w:rFonts w:eastAsia="SimSun" w:cs="Arial" w:hint="eastAsia"/>
                <w:lang w:eastAsia="zh-CN"/>
              </w:rPr>
              <w:t>请参阅适用声明：</w:t>
            </w:r>
            <w:r w:rsidRPr="00426415">
              <w:rPr>
                <w:rFonts w:eastAsia="SimSun" w:cs="Arial" w:hint="eastAsia"/>
                <w:b/>
                <w:lang w:eastAsia="zh-CN"/>
              </w:rPr>
              <w:t>否</w:t>
            </w:r>
          </w:p>
        </w:tc>
      </w:tr>
      <w:tr w:rsidR="009A4C7C" w:rsidRPr="00EC331D" w14:paraId="1B800792" w14:textId="77777777" w:rsidTr="003D33E5">
        <w:tc>
          <w:tcPr>
            <w:tcW w:w="2477" w:type="pct"/>
            <w:tcBorders>
              <w:top w:val="nil"/>
            </w:tcBorders>
          </w:tcPr>
          <w:p w14:paraId="1B800790" w14:textId="77777777" w:rsidR="009A4C7C" w:rsidRPr="00426415" w:rsidRDefault="009A4C7C" w:rsidP="009A4C7C">
            <w:pPr>
              <w:pStyle w:val="PURLMSH"/>
              <w:rPr>
                <w:rFonts w:eastAsia="SimSun" w:cs="Arial"/>
                <w:lang w:eastAsia="zh-CN"/>
              </w:rPr>
            </w:pPr>
            <w:r w:rsidRPr="00426415">
              <w:rPr>
                <w:rFonts w:eastAsia="SimSun" w:cs="Arial" w:hint="eastAsia"/>
                <w:lang w:eastAsia="zh-CN"/>
              </w:rPr>
              <w:t>客户端</w:t>
            </w:r>
            <w:r w:rsidRPr="00426415">
              <w:rPr>
                <w:rFonts w:eastAsia="SimSun" w:cs="Arial" w:hint="eastAsia"/>
                <w:lang w:eastAsia="zh-CN"/>
              </w:rPr>
              <w:t>/</w:t>
            </w:r>
            <w:r w:rsidRPr="00426415">
              <w:rPr>
                <w:rFonts w:eastAsia="SimSun" w:cs="Arial" w:hint="eastAsia"/>
                <w:lang w:eastAsia="zh-CN"/>
              </w:rPr>
              <w:t>附加软件：</w:t>
            </w:r>
            <w:r w:rsidRPr="00426415">
              <w:rPr>
                <w:rFonts w:eastAsia="SimSun" w:cs="Arial" w:hint="eastAsia"/>
                <w:b/>
                <w:lang w:eastAsia="zh-CN"/>
              </w:rPr>
              <w:t>是</w:t>
            </w:r>
            <w:r w:rsidRPr="00426415">
              <w:rPr>
                <w:rFonts w:eastAsia="SimSun" w:cs="Arial" w:hint="eastAsia"/>
                <w:i/>
                <w:lang w:eastAsia="zh-CN"/>
              </w:rPr>
              <w:t>（请参阅</w:t>
            </w:r>
            <w:hyperlink w:anchor="Appendix1"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1</w:t>
              </w:r>
            </w:hyperlink>
            <w:r w:rsidRPr="00426415">
              <w:rPr>
                <w:rFonts w:eastAsia="SimSun" w:cs="Arial" w:hint="eastAsia"/>
                <w:i/>
                <w:lang w:eastAsia="zh-CN"/>
              </w:rPr>
              <w:t>）</w:t>
            </w:r>
          </w:p>
        </w:tc>
        <w:tc>
          <w:tcPr>
            <w:tcW w:w="2523" w:type="pct"/>
            <w:tcBorders>
              <w:top w:val="nil"/>
            </w:tcBorders>
          </w:tcPr>
          <w:p w14:paraId="1B800791" w14:textId="77777777" w:rsidR="009A4C7C" w:rsidRPr="00426415" w:rsidRDefault="003B0799" w:rsidP="009A4C7C">
            <w:pPr>
              <w:pStyle w:val="PURLMSH"/>
              <w:rPr>
                <w:rFonts w:eastAsia="SimSun" w:cs="Arial"/>
                <w:lang w:eastAsia="zh-CN"/>
              </w:rPr>
            </w:pPr>
            <w:r w:rsidRPr="00426415">
              <w:rPr>
                <w:rFonts w:eastAsia="SimSun" w:cs="Arial" w:hint="eastAsia"/>
                <w:lang w:eastAsia="zh-CN"/>
              </w:rPr>
              <w:t>有资格通过数据中心提供商的服务器享受软件服务：</w:t>
            </w:r>
            <w:r w:rsidRPr="00426415">
              <w:rPr>
                <w:rFonts w:eastAsia="SimSun" w:cs="Arial" w:hint="eastAsia"/>
                <w:b/>
                <w:lang w:eastAsia="zh-CN"/>
              </w:rPr>
              <w:t>是</w:t>
            </w:r>
          </w:p>
        </w:tc>
      </w:tr>
      <w:tr w:rsidR="009A4C7C" w:rsidRPr="00EC331D" w14:paraId="1B800794" w14:textId="77777777" w:rsidTr="00B123AD">
        <w:tblPrEx>
          <w:tblBorders>
            <w:top w:val="none" w:sz="0" w:space="0" w:color="auto"/>
            <w:bottom w:val="none" w:sz="0" w:space="0" w:color="auto"/>
          </w:tblBorders>
        </w:tblPrEx>
        <w:tc>
          <w:tcPr>
            <w:tcW w:w="5000" w:type="pct"/>
            <w:gridSpan w:val="2"/>
            <w:shd w:val="clear" w:color="auto" w:fill="E5EEF7"/>
          </w:tcPr>
          <w:p w14:paraId="1B800793"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9A4C7C" w:rsidRPr="00EC331D" w14:paraId="1B800797" w14:textId="77777777" w:rsidTr="00B123AD">
        <w:tblPrEx>
          <w:tblBorders>
            <w:top w:val="none" w:sz="0" w:space="0" w:color="auto"/>
            <w:bottom w:val="none" w:sz="0" w:space="0" w:color="auto"/>
          </w:tblBorders>
        </w:tblPrEx>
        <w:tc>
          <w:tcPr>
            <w:tcW w:w="5000" w:type="pct"/>
            <w:gridSpan w:val="2"/>
          </w:tcPr>
          <w:p w14:paraId="1B800795" w14:textId="77777777" w:rsidR="009A4C7C" w:rsidRPr="00EC331D" w:rsidRDefault="00BB41EF" w:rsidP="009A4C7C">
            <w:pPr>
              <w:pStyle w:val="PURBody"/>
              <w:rPr>
                <w:rFonts w:eastAsia="SimSun" w:cs="Arial"/>
                <w:lang w:eastAsia="zh-CN"/>
              </w:rPr>
            </w:pPr>
            <w:r w:rsidRPr="00EC331D">
              <w:rPr>
                <w:rFonts w:eastAsia="SimSun" w:cs="Arial" w:hint="eastAsia"/>
                <w:b/>
                <w:lang w:eastAsia="zh-CN"/>
              </w:rPr>
              <w:t>您需要：</w:t>
            </w:r>
          </w:p>
          <w:p w14:paraId="1B800796" w14:textId="77777777" w:rsidR="009A4C7C" w:rsidRPr="00EC331D" w:rsidRDefault="009A4C7C" w:rsidP="00F44E81">
            <w:pPr>
              <w:pStyle w:val="PURBullet-Indented"/>
              <w:rPr>
                <w:rFonts w:eastAsia="SimSun" w:cs="Arial"/>
                <w:b/>
                <w:bCs/>
                <w:lang w:eastAsia="zh-CN"/>
              </w:rPr>
            </w:pPr>
            <w:r w:rsidRPr="00EC331D">
              <w:rPr>
                <w:rFonts w:eastAsia="SimSun" w:cs="Arial" w:hint="eastAsia"/>
                <w:lang w:eastAsia="zh-CN"/>
              </w:rPr>
              <w:t>Project Server 2013 SAL</w:t>
            </w:r>
          </w:p>
        </w:tc>
      </w:tr>
    </w:tbl>
    <w:bookmarkStart w:id="659" w:name="_Toc296854878"/>
    <w:bookmarkStart w:id="660" w:name="_Toc299519137"/>
    <w:bookmarkStart w:id="661" w:name="_Toc299531569"/>
    <w:bookmarkStart w:id="662" w:name="_Toc299531893"/>
    <w:bookmarkStart w:id="663" w:name="_Toc299957176"/>
    <w:p w14:paraId="1B800798" w14:textId="77777777" w:rsidR="000C3222" w:rsidRPr="00EC331D" w:rsidRDefault="00A26186" w:rsidP="00CD6E9D">
      <w:pPr>
        <w:pStyle w:val="PURBody-Indented"/>
        <w:keepLines/>
        <w:ind w:left="274"/>
        <w:jc w:val="right"/>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799" w14:textId="77777777" w:rsidR="00531FC6" w:rsidRPr="00EC331D" w:rsidRDefault="00531FC6" w:rsidP="001D1160">
      <w:pPr>
        <w:pStyle w:val="PURProductName"/>
        <w:rPr>
          <w:rFonts w:eastAsia="SimSun" w:cs="Arial"/>
          <w:lang w:eastAsia="zh-CN"/>
        </w:rPr>
      </w:pPr>
      <w:bookmarkStart w:id="664" w:name="_Toc346536878"/>
      <w:bookmarkStart w:id="665" w:name="_Toc346895329"/>
      <w:bookmarkStart w:id="666" w:name="_Toc339280341"/>
      <w:bookmarkStart w:id="667" w:name="_Toc339280484"/>
      <w:bookmarkStart w:id="668" w:name="_Toc363552815"/>
      <w:bookmarkStart w:id="669" w:name="_Toc363552878"/>
      <w:bookmarkStart w:id="670" w:name="_Toc378682177"/>
      <w:bookmarkStart w:id="671" w:name="_Toc378682279"/>
      <w:bookmarkStart w:id="672" w:name="_Toc371268291"/>
      <w:bookmarkStart w:id="673" w:name="_Toc371268357"/>
      <w:bookmarkStart w:id="674" w:name="_Toc381959892"/>
      <w:bookmarkStart w:id="675" w:name="_Toc381959933"/>
      <w:r w:rsidRPr="00EC331D">
        <w:rPr>
          <w:rFonts w:eastAsia="SimSun" w:cs="Arial" w:hint="eastAsia"/>
          <w:lang w:eastAsia="zh-CN"/>
        </w:rPr>
        <w:t xml:space="preserve">SharePoint Server </w:t>
      </w:r>
      <w:bookmarkEnd w:id="659"/>
      <w:bookmarkEnd w:id="660"/>
      <w:bookmarkEnd w:id="661"/>
      <w:bookmarkEnd w:id="662"/>
      <w:bookmarkEnd w:id="663"/>
      <w:r w:rsidRPr="00EC331D">
        <w:rPr>
          <w:rFonts w:eastAsia="SimSun" w:cs="Arial" w:hint="eastAsia"/>
          <w:lang w:eastAsia="zh-CN"/>
        </w:rPr>
        <w:t>2013</w:t>
      </w:r>
      <w:bookmarkEnd w:id="664"/>
      <w:bookmarkEnd w:id="665"/>
      <w:bookmarkEnd w:id="666"/>
      <w:bookmarkEnd w:id="667"/>
      <w:bookmarkEnd w:id="668"/>
      <w:bookmarkEnd w:id="669"/>
      <w:bookmarkEnd w:id="670"/>
      <w:bookmarkEnd w:id="671"/>
      <w:bookmarkEnd w:id="672"/>
      <w:bookmarkEnd w:id="673"/>
      <w:bookmarkEnd w:id="674"/>
      <w:bookmarkEnd w:id="675"/>
      <w:r w:rsidRPr="00EC331D">
        <w:rPr>
          <w:rFonts w:eastAsia="SimSun" w:cs="Arial" w:hint="eastAsia"/>
          <w:lang w:eastAsia="zh-CN"/>
        </w:rPr>
        <w:fldChar w:fldCharType="begin"/>
      </w:r>
      <w:r w:rsidRPr="00EC331D">
        <w:rPr>
          <w:rFonts w:eastAsia="SimSun" w:cs="Arial" w:hint="eastAsia"/>
          <w:lang w:eastAsia="zh-CN"/>
        </w:rPr>
        <w:instrText>XE "SharePoint Server 2013"</w:instrText>
      </w:r>
      <w:r w:rsidRPr="00EC331D">
        <w:rPr>
          <w:rFonts w:eastAsia="SimSun" w:cs="Arial" w:hint="eastAsia"/>
          <w:lang w:eastAsia="zh-CN"/>
        </w:rPr>
        <w:fldChar w:fldCharType="end"/>
      </w:r>
    </w:p>
    <w:p w14:paraId="1B80079A" w14:textId="77777777" w:rsidR="00531FC6" w:rsidRPr="00EC331D" w:rsidRDefault="00531FC6" w:rsidP="00531FC6">
      <w:pPr>
        <w:spacing w:line="240" w:lineRule="exact"/>
        <w:rPr>
          <w:rFonts w:eastAsia="SimSun" w:cs="Arial"/>
          <w:lang w:eastAsia="zh-CN"/>
        </w:rPr>
      </w:pPr>
      <w:r w:rsidRPr="00EC331D">
        <w:rPr>
          <w:rFonts w:eastAsia="SimSun" w:cs="Arial" w:hint="eastAsia"/>
          <w:color w:val="auto"/>
          <w:sz w:val="12"/>
          <w:lang w:eastAsia="zh-CN"/>
        </w:rPr>
        <w:t>适用于此产品使用的许可条款包括通用许可条款、此许可模式的通用许可条款，以及下面的产品特定许可条款。</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EC331D" w14:paraId="1B80079D" w14:textId="77777777" w:rsidTr="007331A1">
        <w:trPr>
          <w:gridAfter w:val="1"/>
          <w:wAfter w:w="6" w:type="pct"/>
          <w:cantSplit/>
          <w:trHeight w:val="220"/>
        </w:trPr>
        <w:tc>
          <w:tcPr>
            <w:tcW w:w="2474" w:type="pct"/>
            <w:gridSpan w:val="2"/>
            <w:tcBorders>
              <w:top w:val="single" w:sz="4" w:space="0" w:color="auto"/>
              <w:bottom w:val="nil"/>
            </w:tcBorders>
          </w:tcPr>
          <w:p w14:paraId="1B80079B" w14:textId="77777777" w:rsidR="007331A1" w:rsidRPr="00426415" w:rsidRDefault="00531FC6" w:rsidP="007331A1">
            <w:pPr>
              <w:pStyle w:val="PURLicenseTerm"/>
              <w:rPr>
                <w:rFonts w:ascii="Arial Narrow" w:eastAsia="SimSun" w:hAnsi="Arial Narrow" w:cs="Arial"/>
                <w:color w:val="00467F"/>
                <w:sz w:val="18"/>
                <w:u w:val="single"/>
                <w:lang w:eastAsia="zh-CN"/>
              </w:rPr>
            </w:pPr>
            <w:r w:rsidRPr="00426415">
              <w:rPr>
                <w:rFonts w:ascii="Arial Narrow" w:eastAsia="SimSun" w:hAnsi="Arial Narrow" w:cs="Arial" w:hint="eastAsia"/>
                <w:color w:val="404040" w:themeColor="text1" w:themeTint="BF"/>
                <w:sz w:val="18"/>
                <w:lang w:eastAsia="zh-CN"/>
              </w:rPr>
              <w:t xml:space="preserve">SAL </w:t>
            </w:r>
            <w:r w:rsidRPr="00426415">
              <w:rPr>
                <w:rFonts w:ascii="Arial Narrow" w:eastAsia="SimSun" w:hAnsi="Arial Narrow" w:cs="Arial" w:hint="eastAsia"/>
                <w:color w:val="404040" w:themeColor="text1" w:themeTint="BF"/>
                <w:sz w:val="18"/>
                <w:lang w:eastAsia="zh-CN"/>
              </w:rPr>
              <w:t>一般条款的适用部分：</w:t>
            </w:r>
            <w:hyperlink w:anchor="SALTerms_Server" w:history="1">
              <w:r w:rsidRPr="00426415">
                <w:rPr>
                  <w:rFonts w:ascii="Arial Narrow" w:eastAsia="SimSun" w:hAnsi="Arial Narrow" w:cs="Arial" w:hint="eastAsia"/>
                  <w:color w:val="00467F"/>
                  <w:sz w:val="18"/>
                  <w:u w:val="single"/>
                  <w:lang w:eastAsia="zh-CN"/>
                </w:rPr>
                <w:t>服务器软件</w:t>
              </w:r>
            </w:hyperlink>
          </w:p>
        </w:tc>
        <w:tc>
          <w:tcPr>
            <w:tcW w:w="2520" w:type="pct"/>
            <w:gridSpan w:val="2"/>
            <w:tcBorders>
              <w:top w:val="single" w:sz="4" w:space="0" w:color="auto"/>
              <w:bottom w:val="nil"/>
            </w:tcBorders>
          </w:tcPr>
          <w:p w14:paraId="1B80079C" w14:textId="77777777" w:rsidR="00531FC6" w:rsidRPr="00426415" w:rsidRDefault="00531FC6" w:rsidP="00531FC6">
            <w:pPr>
              <w:spacing w:after="0"/>
              <w:rPr>
                <w:rFonts w:ascii="Arial Narrow" w:eastAsia="SimSun" w:hAnsi="Arial Narrow" w:cs="Arial"/>
                <w:color w:val="404040" w:themeColor="text1" w:themeTint="BF"/>
                <w:sz w:val="18"/>
                <w:lang w:eastAsia="zh-CN"/>
              </w:rPr>
            </w:pPr>
            <w:r w:rsidRPr="00426415">
              <w:rPr>
                <w:rFonts w:ascii="Arial Narrow" w:eastAsia="SimSun" w:hAnsi="Arial Narrow" w:cs="Arial" w:hint="eastAsia"/>
                <w:color w:val="404040" w:themeColor="text1" w:themeTint="BF"/>
                <w:sz w:val="18"/>
                <w:lang w:eastAsia="zh-CN"/>
              </w:rPr>
              <w:t>基于</w:t>
            </w:r>
            <w:r w:rsidRPr="00426415">
              <w:rPr>
                <w:rFonts w:ascii="Arial Narrow" w:eastAsia="SimSun" w:hAnsi="Arial Narrow" w:cs="Arial" w:hint="eastAsia"/>
                <w:color w:val="404040" w:themeColor="text1" w:themeTint="BF"/>
                <w:sz w:val="18"/>
                <w:lang w:eastAsia="zh-CN"/>
              </w:rPr>
              <w:t xml:space="preserve"> Internet </w:t>
            </w:r>
            <w:r w:rsidRPr="00426415">
              <w:rPr>
                <w:rFonts w:ascii="Arial Narrow" w:eastAsia="SimSun" w:hAnsi="Arial Narrow" w:cs="Arial" w:hint="eastAsia"/>
                <w:color w:val="404040" w:themeColor="text1" w:themeTint="BF"/>
                <w:sz w:val="18"/>
                <w:lang w:eastAsia="zh-CN"/>
              </w:rPr>
              <w:t>的服务声明：</w:t>
            </w:r>
            <w:r w:rsidRPr="00426415">
              <w:rPr>
                <w:rFonts w:ascii="Arial Narrow" w:eastAsia="SimSun" w:hAnsi="Arial Narrow" w:cs="Arial" w:hint="eastAsia"/>
                <w:b/>
                <w:color w:val="404040" w:themeColor="text1" w:themeTint="BF"/>
                <w:sz w:val="18"/>
                <w:lang w:eastAsia="zh-CN"/>
              </w:rPr>
              <w:t>否</w:t>
            </w:r>
          </w:p>
        </w:tc>
      </w:tr>
      <w:tr w:rsidR="00531FC6" w:rsidRPr="00EC331D" w14:paraId="1B8007A0" w14:textId="77777777" w:rsidTr="007331A1">
        <w:trPr>
          <w:gridAfter w:val="1"/>
          <w:wAfter w:w="6" w:type="pct"/>
          <w:trHeight w:val="144"/>
        </w:trPr>
        <w:tc>
          <w:tcPr>
            <w:tcW w:w="2474" w:type="pct"/>
            <w:gridSpan w:val="2"/>
            <w:tcBorders>
              <w:top w:val="nil"/>
            </w:tcBorders>
          </w:tcPr>
          <w:p w14:paraId="1B80079E" w14:textId="77777777" w:rsidR="00531FC6" w:rsidRPr="00426415" w:rsidRDefault="00531FC6" w:rsidP="00531FC6">
            <w:pPr>
              <w:spacing w:after="0"/>
              <w:rPr>
                <w:rFonts w:ascii="Arial Narrow" w:eastAsia="SimSun" w:hAnsi="Arial Narrow" w:cs="Arial"/>
                <w:color w:val="404040" w:themeColor="text1" w:themeTint="BF"/>
                <w:sz w:val="18"/>
                <w:lang w:eastAsia="zh-CN"/>
              </w:rPr>
            </w:pPr>
            <w:r w:rsidRPr="00426415">
              <w:rPr>
                <w:rFonts w:ascii="Arial Narrow" w:eastAsia="SimSun" w:hAnsi="Arial Narrow" w:cs="Arial" w:hint="eastAsia"/>
                <w:color w:val="404040" w:themeColor="text1" w:themeTint="BF"/>
                <w:sz w:val="18"/>
                <w:lang w:eastAsia="zh-CN"/>
              </w:rPr>
              <w:t>客户端</w:t>
            </w:r>
            <w:r w:rsidRPr="00426415">
              <w:rPr>
                <w:rFonts w:ascii="Arial Narrow" w:eastAsia="SimSun" w:hAnsi="Arial Narrow" w:cs="Arial" w:hint="eastAsia"/>
                <w:color w:val="404040" w:themeColor="text1" w:themeTint="BF"/>
                <w:sz w:val="18"/>
                <w:lang w:eastAsia="zh-CN"/>
              </w:rPr>
              <w:t>/</w:t>
            </w:r>
            <w:r w:rsidRPr="00426415">
              <w:rPr>
                <w:rFonts w:ascii="Arial Narrow" w:eastAsia="SimSun" w:hAnsi="Arial Narrow" w:cs="Arial" w:hint="eastAsia"/>
                <w:color w:val="404040" w:themeColor="text1" w:themeTint="BF"/>
                <w:sz w:val="18"/>
                <w:lang w:eastAsia="zh-CN"/>
              </w:rPr>
              <w:t>附加软件：</w:t>
            </w:r>
            <w:r w:rsidRPr="00426415">
              <w:rPr>
                <w:rFonts w:ascii="Arial Narrow" w:eastAsia="SimSun" w:hAnsi="Arial Narrow" w:cs="Arial" w:hint="eastAsia"/>
                <w:b/>
                <w:color w:val="404040" w:themeColor="text1" w:themeTint="BF"/>
                <w:sz w:val="18"/>
                <w:lang w:eastAsia="zh-CN"/>
              </w:rPr>
              <w:t>是</w:t>
            </w:r>
            <w:r w:rsidRPr="00426415">
              <w:rPr>
                <w:rFonts w:ascii="Arial Narrow" w:eastAsia="SimSun" w:hAnsi="Arial Narrow" w:cs="Arial" w:hint="eastAsia"/>
                <w:i/>
                <w:color w:val="404040" w:themeColor="text1" w:themeTint="BF"/>
                <w:sz w:val="18"/>
                <w:lang w:eastAsia="zh-CN"/>
              </w:rPr>
              <w:t>（请参阅</w:t>
            </w:r>
            <w:hyperlink w:anchor="Appendix1" w:history="1">
              <w:r w:rsidRPr="00426415">
                <w:rPr>
                  <w:rFonts w:ascii="Arial Narrow" w:eastAsia="SimSun" w:hAnsi="Arial Narrow" w:cs="Arial" w:hint="eastAsia"/>
                  <w:i/>
                  <w:color w:val="00467F"/>
                  <w:sz w:val="18"/>
                  <w:u w:val="single"/>
                  <w:lang w:eastAsia="zh-CN"/>
                </w:rPr>
                <w:t>附录</w:t>
              </w:r>
              <w:r w:rsidRPr="00426415">
                <w:rPr>
                  <w:rFonts w:ascii="Arial Narrow" w:eastAsia="SimSun" w:hAnsi="Arial Narrow" w:cs="Arial" w:hint="eastAsia"/>
                  <w:i/>
                  <w:color w:val="00467F"/>
                  <w:sz w:val="18"/>
                  <w:u w:val="single"/>
                  <w:lang w:eastAsia="zh-CN"/>
                </w:rPr>
                <w:t xml:space="preserve"> 1</w:t>
              </w:r>
            </w:hyperlink>
            <w:r w:rsidRPr="00426415">
              <w:rPr>
                <w:rFonts w:ascii="Arial Narrow" w:eastAsia="SimSun" w:hAnsi="Arial Narrow" w:cs="Arial" w:hint="eastAsia"/>
                <w:i/>
                <w:color w:val="404040" w:themeColor="text1" w:themeTint="BF"/>
                <w:sz w:val="18"/>
                <w:lang w:eastAsia="zh-CN"/>
              </w:rPr>
              <w:t>）</w:t>
            </w:r>
          </w:p>
        </w:tc>
        <w:tc>
          <w:tcPr>
            <w:tcW w:w="2520" w:type="pct"/>
            <w:gridSpan w:val="2"/>
            <w:tcBorders>
              <w:top w:val="nil"/>
            </w:tcBorders>
          </w:tcPr>
          <w:p w14:paraId="1B80079F" w14:textId="77777777" w:rsidR="00531FC6" w:rsidRPr="00426415" w:rsidRDefault="003B0799" w:rsidP="00531FC6">
            <w:pPr>
              <w:spacing w:after="0"/>
              <w:rPr>
                <w:rFonts w:ascii="Arial Narrow" w:eastAsia="SimSun" w:hAnsi="Arial Narrow" w:cs="Arial"/>
                <w:color w:val="404040" w:themeColor="text1" w:themeTint="BF"/>
                <w:sz w:val="18"/>
                <w:lang w:eastAsia="zh-CN"/>
              </w:rPr>
            </w:pPr>
            <w:r w:rsidRPr="00426415">
              <w:rPr>
                <w:rFonts w:ascii="Arial Narrow" w:eastAsia="SimSun" w:hAnsi="Arial Narrow" w:cs="Arial" w:hint="eastAsia"/>
                <w:color w:val="404040" w:themeColor="text1" w:themeTint="BF"/>
                <w:sz w:val="18"/>
                <w:lang w:eastAsia="zh-CN"/>
              </w:rPr>
              <w:t>有资格通过数据中心提供商的服务器享受软件服务：</w:t>
            </w:r>
            <w:r w:rsidRPr="00426415">
              <w:rPr>
                <w:rFonts w:ascii="Arial Narrow" w:eastAsia="SimSun" w:hAnsi="Arial Narrow" w:cs="Arial" w:hint="eastAsia"/>
                <w:b/>
                <w:color w:val="404040" w:themeColor="text1" w:themeTint="BF"/>
                <w:sz w:val="18"/>
                <w:lang w:eastAsia="zh-CN"/>
              </w:rPr>
              <w:t>是</w:t>
            </w:r>
          </w:p>
        </w:tc>
      </w:tr>
      <w:tr w:rsidR="00531FC6" w:rsidRPr="00EC331D" w14:paraId="1B8007A2"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1B8007A1" w14:textId="77777777" w:rsidR="00531FC6" w:rsidRPr="00EC331D" w:rsidRDefault="00531FC6" w:rsidP="00531FC6">
            <w:pPr>
              <w:keepNext/>
              <w:keepLines/>
              <w:spacing w:after="0"/>
              <w:rPr>
                <w:rFonts w:eastAsia="SimSun" w:cs="Arial"/>
                <w:b/>
                <w:color w:val="404040" w:themeColor="text1" w:themeTint="BF"/>
                <w:sz w:val="18"/>
                <w:lang w:eastAsia="zh-CN"/>
              </w:rPr>
            </w:pPr>
            <w:r w:rsidRPr="00EC331D">
              <w:rPr>
                <w:rFonts w:eastAsia="SimSun" w:cs="Arial" w:hint="eastAsia"/>
                <w:b/>
                <w:color w:val="404040" w:themeColor="text1" w:themeTint="BF"/>
                <w:sz w:val="18"/>
                <w:lang w:eastAsia="zh-CN"/>
              </w:rPr>
              <w:t>订户访问许可</w:t>
            </w:r>
            <w:r w:rsidRPr="00EC331D">
              <w:rPr>
                <w:rFonts w:eastAsia="SimSun" w:cs="Arial" w:hint="eastAsia"/>
                <w:b/>
                <w:color w:val="404040" w:themeColor="text1" w:themeTint="BF"/>
                <w:sz w:val="18"/>
                <w:lang w:eastAsia="zh-CN"/>
              </w:rPr>
              <w:t xml:space="preserve"> (SAL)</w:t>
            </w:r>
          </w:p>
        </w:tc>
      </w:tr>
      <w:tr w:rsidR="00531FC6" w:rsidRPr="00EC331D" w14:paraId="1B8007A6"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1B8007A3" w14:textId="77777777" w:rsidR="00531FC6" w:rsidRPr="00EC331D" w:rsidRDefault="00BB41EF" w:rsidP="00531FC6">
            <w:pPr>
              <w:rPr>
                <w:rFonts w:eastAsia="SimSun" w:cs="Arial"/>
                <w:lang w:eastAsia="zh-CN"/>
              </w:rPr>
            </w:pPr>
            <w:r w:rsidRPr="00EC331D">
              <w:rPr>
                <w:rFonts w:eastAsia="SimSun" w:cs="Arial" w:hint="eastAsia"/>
                <w:b/>
                <w:color w:val="404040" w:themeColor="text1" w:themeTint="BF"/>
                <w:sz w:val="18"/>
                <w:lang w:eastAsia="zh-CN"/>
              </w:rPr>
              <w:t>您需要：</w:t>
            </w:r>
          </w:p>
          <w:p w14:paraId="1B8007A4"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SharePoint Server 2013 Standard SAL</w:t>
            </w:r>
            <w:r w:rsidRPr="00EC331D">
              <w:rPr>
                <w:rFonts w:eastAsia="SimSun" w:cs="Arial" w:hint="eastAsia"/>
                <w:lang w:eastAsia="zh-CN"/>
              </w:rPr>
              <w:t>，</w:t>
            </w:r>
            <w:r w:rsidRPr="00EC331D">
              <w:rPr>
                <w:rFonts w:eastAsia="SimSun" w:cs="Arial" w:hint="eastAsia"/>
                <w:b/>
                <w:lang w:eastAsia="zh-CN"/>
              </w:rPr>
              <w:t>或</w:t>
            </w:r>
          </w:p>
          <w:p w14:paraId="1B8007A5"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Productivity Suite SAL</w:t>
            </w:r>
          </w:p>
        </w:tc>
      </w:tr>
      <w:tr w:rsidR="00531FC6" w:rsidRPr="00EC331D" w14:paraId="1B8007B5"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1B8007A7" w14:textId="77777777" w:rsidR="00531FC6" w:rsidRPr="00EC331D" w:rsidRDefault="00531FC6" w:rsidP="00531FC6">
            <w:pPr>
              <w:rPr>
                <w:rFonts w:eastAsia="SimSun" w:cs="Arial"/>
                <w:lang w:eastAsia="zh-CN"/>
              </w:rPr>
            </w:pPr>
            <w:r w:rsidRPr="00EC331D">
              <w:rPr>
                <w:rFonts w:eastAsia="SimSun" w:cs="Arial" w:hint="eastAsia"/>
                <w:b/>
                <w:i/>
                <w:color w:val="404040" w:themeColor="text1" w:themeTint="BF"/>
                <w:sz w:val="18"/>
                <w:lang w:eastAsia="zh-CN"/>
              </w:rPr>
              <w:lastRenderedPageBreak/>
              <w:t>对于下列功能：</w:t>
            </w:r>
          </w:p>
          <w:p w14:paraId="1B8007A8"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 xml:space="preserve">Business Connectivity Services </w:t>
            </w:r>
            <w:r w:rsidRPr="00EC331D">
              <w:rPr>
                <w:rFonts w:eastAsia="SimSun" w:cs="Arial" w:hint="eastAsia"/>
                <w:lang w:eastAsia="zh-CN"/>
              </w:rPr>
              <w:t>业务线</w:t>
            </w:r>
            <w:r w:rsidRPr="00EC331D">
              <w:rPr>
                <w:rFonts w:eastAsia="SimSun" w:cs="Arial" w:hint="eastAsia"/>
                <w:lang w:eastAsia="zh-CN"/>
              </w:rPr>
              <w:t xml:space="preserve"> Web </w:t>
            </w:r>
            <w:r w:rsidRPr="00EC331D">
              <w:rPr>
                <w:rFonts w:eastAsia="SimSun" w:cs="Arial" w:hint="eastAsia"/>
                <w:lang w:eastAsia="zh-CN"/>
              </w:rPr>
              <w:t>部件</w:t>
            </w:r>
          </w:p>
          <w:p w14:paraId="1B8007A9"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 xml:space="preserve">Office 2013 </w:t>
            </w:r>
            <w:r w:rsidRPr="00EC331D">
              <w:rPr>
                <w:rFonts w:eastAsia="SimSun" w:cs="Arial" w:hint="eastAsia"/>
                <w:lang w:eastAsia="zh-CN"/>
              </w:rPr>
              <w:t>业务连通服务客户端集成</w:t>
            </w:r>
          </w:p>
          <w:p w14:paraId="1B8007AA"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 xml:space="preserve">Access </w:t>
            </w:r>
            <w:r w:rsidRPr="00EC331D">
              <w:rPr>
                <w:rFonts w:eastAsia="SimSun" w:cs="Arial" w:hint="eastAsia"/>
                <w:lang w:eastAsia="zh-CN"/>
              </w:rPr>
              <w:t>服务</w:t>
            </w:r>
          </w:p>
          <w:p w14:paraId="1B8007AB"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 xml:space="preserve">InfoPath </w:t>
            </w:r>
            <w:r w:rsidRPr="00EC331D">
              <w:rPr>
                <w:rFonts w:eastAsia="SimSun" w:cs="Arial" w:hint="eastAsia"/>
                <w:lang w:eastAsia="zh-CN"/>
              </w:rPr>
              <w:t>表单服务</w:t>
            </w:r>
          </w:p>
          <w:p w14:paraId="1B8007AC" w14:textId="77777777" w:rsidR="00F44E81" w:rsidRPr="00EC331D" w:rsidRDefault="00F44E81" w:rsidP="00400D01">
            <w:pPr>
              <w:pStyle w:val="PURBullet-Indented"/>
              <w:rPr>
                <w:rFonts w:eastAsia="SimSun" w:cs="Arial"/>
                <w:lang w:eastAsia="zh-CN"/>
              </w:rPr>
            </w:pPr>
            <w:r w:rsidRPr="00EC331D">
              <w:rPr>
                <w:rFonts w:eastAsia="SimSun" w:cs="Arial" w:hint="eastAsia"/>
                <w:lang w:eastAsia="zh-CN"/>
              </w:rPr>
              <w:t xml:space="preserve">Enterprise </w:t>
            </w:r>
            <w:r w:rsidRPr="00EC331D">
              <w:rPr>
                <w:rFonts w:eastAsia="SimSun" w:cs="Arial" w:hint="eastAsia"/>
                <w:lang w:eastAsia="zh-CN"/>
              </w:rPr>
              <w:t>搜索</w:t>
            </w:r>
          </w:p>
          <w:p w14:paraId="1B8007AD" w14:textId="77777777" w:rsidR="00F44E81" w:rsidRPr="00EC331D" w:rsidRDefault="00F44E81" w:rsidP="00400D01">
            <w:pPr>
              <w:pStyle w:val="PURBullet-Indented"/>
              <w:rPr>
                <w:rFonts w:eastAsia="SimSun" w:cs="Arial"/>
                <w:lang w:eastAsia="zh-CN"/>
              </w:rPr>
            </w:pPr>
            <w:r w:rsidRPr="00EC331D">
              <w:rPr>
                <w:rFonts w:eastAsia="SimSun" w:cs="Arial" w:hint="eastAsia"/>
                <w:lang w:eastAsia="zh-CN"/>
              </w:rPr>
              <w:t xml:space="preserve">E-discovery </w:t>
            </w:r>
            <w:r w:rsidRPr="00EC331D">
              <w:rPr>
                <w:rFonts w:eastAsia="SimSun" w:cs="Arial" w:hint="eastAsia"/>
                <w:lang w:eastAsia="zh-CN"/>
              </w:rPr>
              <w:t>和</w:t>
            </w:r>
            <w:r w:rsidRPr="00EC331D">
              <w:rPr>
                <w:rFonts w:eastAsia="SimSun" w:cs="Arial" w:hint="eastAsia"/>
                <w:lang w:eastAsia="zh-CN"/>
              </w:rPr>
              <w:t xml:space="preserve"> Compl</w:t>
            </w:r>
          </w:p>
          <w:p w14:paraId="1B8007AE"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Excel Services</w:t>
            </w:r>
            <w:r w:rsidRPr="00EC331D">
              <w:rPr>
                <w:rFonts w:eastAsia="SimSun" w:cs="Arial" w:hint="eastAsia"/>
                <w:lang w:eastAsia="zh-CN"/>
              </w:rPr>
              <w:t>、</w:t>
            </w:r>
            <w:r w:rsidRPr="00EC331D">
              <w:rPr>
                <w:rFonts w:eastAsia="SimSun" w:cs="Arial" w:hint="eastAsia"/>
                <w:lang w:eastAsia="zh-CN"/>
              </w:rPr>
              <w:t xml:space="preserve">PowerPivot </w:t>
            </w:r>
            <w:r w:rsidRPr="00EC331D">
              <w:rPr>
                <w:rFonts w:eastAsia="SimSun" w:cs="Arial" w:hint="eastAsia"/>
                <w:lang w:eastAsia="zh-CN"/>
              </w:rPr>
              <w:t>和</w:t>
            </w:r>
            <w:r w:rsidRPr="00EC331D">
              <w:rPr>
                <w:rFonts w:eastAsia="SimSun" w:cs="Arial" w:hint="eastAsia"/>
                <w:lang w:eastAsia="zh-CN"/>
              </w:rPr>
              <w:t xml:space="preserve"> PowerView</w:t>
            </w:r>
          </w:p>
          <w:p w14:paraId="1B8007AF"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 xml:space="preserve">Visio </w:t>
            </w:r>
            <w:r w:rsidRPr="00EC331D">
              <w:rPr>
                <w:rFonts w:eastAsia="SimSun" w:cs="Arial" w:hint="eastAsia"/>
                <w:lang w:eastAsia="zh-CN"/>
              </w:rPr>
              <w:t>服务</w:t>
            </w:r>
          </w:p>
          <w:p w14:paraId="1B8007B0"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 xml:space="preserve">PerformancePoint </w:t>
            </w:r>
            <w:r w:rsidRPr="00EC331D">
              <w:rPr>
                <w:rFonts w:eastAsia="SimSun" w:cs="Arial" w:hint="eastAsia"/>
                <w:lang w:eastAsia="zh-CN"/>
              </w:rPr>
              <w:t>服务</w:t>
            </w:r>
          </w:p>
          <w:p w14:paraId="1B8007B1"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自定义分析报告</w:t>
            </w:r>
          </w:p>
          <w:p w14:paraId="1B8007B2"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高级图表</w:t>
            </w:r>
          </w:p>
        </w:tc>
        <w:tc>
          <w:tcPr>
            <w:tcW w:w="2474" w:type="pct"/>
            <w:gridSpan w:val="2"/>
            <w:tcBorders>
              <w:top w:val="single" w:sz="4" w:space="0" w:color="auto"/>
              <w:left w:val="nil"/>
              <w:bottom w:val="nil"/>
              <w:right w:val="nil"/>
            </w:tcBorders>
            <w:shd w:val="clear" w:color="auto" w:fill="auto"/>
          </w:tcPr>
          <w:p w14:paraId="1B8007B3" w14:textId="77777777" w:rsidR="00531FC6" w:rsidRPr="00EC331D" w:rsidRDefault="00BB41EF" w:rsidP="00531FC6">
            <w:pPr>
              <w:rPr>
                <w:rFonts w:eastAsia="SimSun" w:cs="Arial"/>
                <w:lang w:eastAsia="zh-CN"/>
              </w:rPr>
            </w:pPr>
            <w:r w:rsidRPr="00EC331D">
              <w:rPr>
                <w:rFonts w:eastAsia="SimSun" w:cs="Arial" w:hint="eastAsia"/>
                <w:b/>
                <w:color w:val="404040" w:themeColor="text1" w:themeTint="BF"/>
                <w:sz w:val="18"/>
                <w:lang w:eastAsia="zh-CN"/>
              </w:rPr>
              <w:t>您需要：</w:t>
            </w:r>
          </w:p>
          <w:p w14:paraId="1B8007B4" w14:textId="77777777" w:rsidR="00531FC6" w:rsidRPr="00EC331D" w:rsidRDefault="00531FC6" w:rsidP="00F44E81">
            <w:pPr>
              <w:pStyle w:val="PURBullet-Indented"/>
              <w:rPr>
                <w:rFonts w:eastAsia="SimSun" w:cs="Arial"/>
                <w:lang w:eastAsia="zh-CN"/>
              </w:rPr>
            </w:pPr>
            <w:r w:rsidRPr="00EC331D">
              <w:rPr>
                <w:rFonts w:eastAsia="SimSun" w:cs="Arial" w:hint="eastAsia"/>
                <w:lang w:eastAsia="zh-CN"/>
              </w:rPr>
              <w:t xml:space="preserve">SharePoint Server 2013 Standard SAL </w:t>
            </w:r>
            <w:r w:rsidRPr="00EC331D">
              <w:rPr>
                <w:rFonts w:eastAsia="SimSun" w:cs="Arial" w:hint="eastAsia"/>
                <w:b/>
                <w:lang w:eastAsia="zh-CN"/>
              </w:rPr>
              <w:t>和</w:t>
            </w:r>
            <w:r w:rsidRPr="00EC331D">
              <w:rPr>
                <w:rFonts w:eastAsia="SimSun" w:cs="Arial" w:hint="eastAsia"/>
                <w:lang w:eastAsia="zh-CN"/>
              </w:rPr>
              <w:t xml:space="preserve"> SharePoint Server 2013 Enterprise SAL</w:t>
            </w:r>
          </w:p>
        </w:tc>
      </w:tr>
      <w:tr w:rsidR="00070E35" w:rsidRPr="00EC331D" w14:paraId="1B8007B8"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1B8007B6" w14:textId="77777777" w:rsidR="00070E35" w:rsidRPr="00EC331D" w:rsidRDefault="00070E35" w:rsidP="00B123AD">
            <w:pPr>
              <w:spacing w:after="0"/>
              <w:rPr>
                <w:rFonts w:eastAsia="SimSun" w:cs="Arial"/>
                <w:b/>
                <w:i/>
                <w:color w:val="404040" w:themeColor="text1" w:themeTint="BF"/>
                <w:sz w:val="18"/>
                <w:lang w:eastAsia="zh-CN"/>
              </w:rPr>
            </w:pPr>
            <w:r w:rsidRPr="00EC331D">
              <w:rPr>
                <w:rFonts w:eastAsia="SimSun" w:cs="Arial" w:hint="eastAsia"/>
                <w:b/>
                <w:i/>
                <w:color w:val="404040" w:themeColor="text1" w:themeTint="BF"/>
                <w:sz w:val="18"/>
                <w:lang w:eastAsia="zh-CN"/>
              </w:rPr>
              <w:t>适用于软件保障的</w:t>
            </w:r>
            <w:r w:rsidRPr="00EC331D">
              <w:rPr>
                <w:rFonts w:eastAsia="SimSun" w:cs="Arial" w:hint="eastAsia"/>
                <w:b/>
                <w:i/>
                <w:color w:val="404040" w:themeColor="text1" w:themeTint="BF"/>
                <w:sz w:val="18"/>
                <w:lang w:eastAsia="zh-CN"/>
              </w:rPr>
              <w:t xml:space="preserve"> SAL</w:t>
            </w:r>
          </w:p>
        </w:tc>
        <w:tc>
          <w:tcPr>
            <w:tcW w:w="2474" w:type="pct"/>
            <w:gridSpan w:val="2"/>
            <w:tcBorders>
              <w:top w:val="nil"/>
              <w:left w:val="nil"/>
              <w:bottom w:val="dotted" w:sz="4" w:space="0" w:color="B9D3EB" w:themeColor="accent1"/>
              <w:right w:val="nil"/>
            </w:tcBorders>
            <w:shd w:val="clear" w:color="auto" w:fill="E5EEF7"/>
          </w:tcPr>
          <w:p w14:paraId="1B8007B7" w14:textId="77777777" w:rsidR="00070E35" w:rsidRPr="00EC331D" w:rsidRDefault="00070E35" w:rsidP="00B123AD">
            <w:pPr>
              <w:spacing w:after="0"/>
              <w:rPr>
                <w:rFonts w:eastAsia="SimSun" w:cs="Arial"/>
                <w:b/>
                <w:i/>
                <w:color w:val="404040" w:themeColor="text1" w:themeTint="BF"/>
                <w:sz w:val="18"/>
                <w:lang w:eastAsia="zh-CN"/>
              </w:rPr>
            </w:pPr>
            <w:r w:rsidRPr="00EC331D">
              <w:rPr>
                <w:rFonts w:eastAsia="SimSun" w:cs="Arial" w:hint="eastAsia"/>
                <w:b/>
                <w:i/>
                <w:color w:val="404040" w:themeColor="text1" w:themeTint="BF"/>
                <w:sz w:val="18"/>
                <w:lang w:eastAsia="zh-CN"/>
              </w:rPr>
              <w:t>合格的</w:t>
            </w:r>
            <w:r w:rsidRPr="00EC331D">
              <w:rPr>
                <w:rFonts w:eastAsia="SimSun" w:cs="Arial" w:hint="eastAsia"/>
                <w:b/>
                <w:i/>
                <w:color w:val="404040" w:themeColor="text1" w:themeTint="BF"/>
                <w:sz w:val="18"/>
                <w:lang w:eastAsia="zh-CN"/>
              </w:rPr>
              <w:t xml:space="preserve"> CAL</w:t>
            </w:r>
          </w:p>
        </w:tc>
      </w:tr>
      <w:tr w:rsidR="00531FC6" w:rsidRPr="00EC331D" w14:paraId="1B8007B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1B8007B9" w14:textId="77777777" w:rsidR="00531FC6" w:rsidRPr="00EC331D" w:rsidRDefault="00531FC6" w:rsidP="00F44E81">
            <w:pPr>
              <w:pStyle w:val="PURBullet-Indented"/>
              <w:rPr>
                <w:rFonts w:eastAsia="SimSun" w:cs="Arial"/>
                <w:lang w:eastAsia="zh-CN"/>
              </w:rPr>
            </w:pPr>
            <w:r w:rsidRPr="00EC331D">
              <w:rPr>
                <w:rFonts w:eastAsia="SimSun" w:cs="Arial" w:hint="eastAsia"/>
                <w:lang w:eastAsia="zh-CN"/>
              </w:rP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1B8007BA"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SharePoint Server 2013 Standard CAL</w:t>
            </w:r>
            <w:r w:rsidRPr="00EC331D">
              <w:rPr>
                <w:rFonts w:eastAsia="SimSun" w:cs="Arial" w:hint="eastAsia"/>
                <w:lang w:eastAsia="zh-CN"/>
              </w:rPr>
              <w:t>，</w:t>
            </w:r>
            <w:r w:rsidRPr="00EC331D">
              <w:rPr>
                <w:rFonts w:eastAsia="SimSun" w:cs="Arial" w:hint="eastAsia"/>
                <w:b/>
                <w:lang w:eastAsia="zh-CN"/>
              </w:rPr>
              <w:t>或</w:t>
            </w:r>
          </w:p>
          <w:p w14:paraId="1B8007BB"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Core CAL Suite</w:t>
            </w:r>
            <w:r w:rsidRPr="00EC331D">
              <w:rPr>
                <w:rFonts w:eastAsia="SimSun" w:cs="Arial" w:hint="eastAsia"/>
                <w:lang w:eastAsia="zh-CN"/>
              </w:rPr>
              <w:t>，</w:t>
            </w:r>
            <w:r w:rsidRPr="00EC331D">
              <w:rPr>
                <w:rFonts w:eastAsia="SimSun" w:cs="Arial" w:hint="eastAsia"/>
                <w:b/>
                <w:lang w:eastAsia="zh-CN"/>
              </w:rPr>
              <w:t>或者</w:t>
            </w:r>
          </w:p>
          <w:p w14:paraId="1B8007BC"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Enterprise CAL Suite</w:t>
            </w:r>
          </w:p>
        </w:tc>
      </w:tr>
      <w:tr w:rsidR="00531FC6" w:rsidRPr="00EC331D" w14:paraId="1B8007C3" w14:textId="77777777" w:rsidTr="00780A7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394"/>
        </w:trPr>
        <w:tc>
          <w:tcPr>
            <w:tcW w:w="2474" w:type="pct"/>
            <w:gridSpan w:val="2"/>
            <w:tcBorders>
              <w:top w:val="dotted" w:sz="4" w:space="0" w:color="B9D3EB" w:themeColor="accent1"/>
              <w:left w:val="nil"/>
              <w:bottom w:val="nil"/>
              <w:right w:val="nil"/>
            </w:tcBorders>
            <w:shd w:val="clear" w:color="auto" w:fill="auto"/>
          </w:tcPr>
          <w:p w14:paraId="1B8007BE"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SharePoint Server 2013 Enterprise SAL</w:t>
            </w:r>
          </w:p>
          <w:p w14:paraId="1B8007BF" w14:textId="77777777" w:rsidR="00531FC6" w:rsidRPr="00EC331D" w:rsidRDefault="00531FC6" w:rsidP="00F44E81">
            <w:pPr>
              <w:spacing w:line="240" w:lineRule="exact"/>
              <w:ind w:left="216"/>
              <w:contextualSpacing/>
              <w:rPr>
                <w:rFonts w:eastAsia="SimSun" w:cs="Arial"/>
                <w:color w:val="404040" w:themeColor="text1" w:themeTint="BF"/>
                <w:sz w:val="18"/>
                <w:lang w:eastAsia="zh-CN"/>
              </w:rPr>
            </w:pPr>
            <w:r w:rsidRPr="00EC331D">
              <w:rPr>
                <w:rFonts w:eastAsia="SimSun" w:cs="Arial" w:hint="eastAsia"/>
                <w:color w:val="404040" w:themeColor="text1" w:themeTint="BF"/>
                <w:sz w:val="18"/>
                <w:lang w:eastAsia="zh-CN"/>
              </w:rPr>
              <w:t>（请注意，</w:t>
            </w:r>
            <w:r w:rsidRPr="00EC331D">
              <w:rPr>
                <w:rFonts w:eastAsia="SimSun" w:cs="Arial" w:hint="eastAsia"/>
                <w:color w:val="404040" w:themeColor="text1" w:themeTint="BF"/>
                <w:sz w:val="18"/>
                <w:lang w:eastAsia="zh-CN"/>
              </w:rPr>
              <w:t xml:space="preserve">SharePoint Server 2013 Enterprise SAL </w:t>
            </w:r>
            <w:r w:rsidRPr="00EC331D">
              <w:rPr>
                <w:rFonts w:eastAsia="SimSun" w:cs="Arial" w:hint="eastAsia"/>
                <w:color w:val="404040" w:themeColor="text1" w:themeTint="BF"/>
                <w:sz w:val="18"/>
                <w:lang w:eastAsia="zh-CN"/>
              </w:rPr>
              <w:t>要求最终用户具有</w:t>
            </w:r>
            <w:r w:rsidRPr="00EC331D">
              <w:rPr>
                <w:rFonts w:eastAsia="SimSun" w:cs="Arial" w:hint="eastAsia"/>
                <w:color w:val="404040" w:themeColor="text1" w:themeTint="BF"/>
                <w:sz w:val="18"/>
                <w:lang w:eastAsia="zh-CN"/>
              </w:rPr>
              <w:t xml:space="preserve"> SharePoint Server 2013 Standard SAL</w:t>
            </w:r>
            <w:r w:rsidRPr="00EC331D">
              <w:rPr>
                <w:rFonts w:eastAsia="SimSun" w:cs="Arial" w:hint="eastAsia"/>
                <w:color w:val="404040" w:themeColor="text1" w:themeTint="BF"/>
                <w:sz w:val="18"/>
                <w:lang w:eastAsia="zh-CN"/>
              </w:rPr>
              <w:t>）</w:t>
            </w:r>
          </w:p>
        </w:tc>
        <w:tc>
          <w:tcPr>
            <w:tcW w:w="2474" w:type="pct"/>
            <w:gridSpan w:val="2"/>
            <w:tcBorders>
              <w:top w:val="dotted" w:sz="4" w:space="0" w:color="B9D3EB" w:themeColor="accent1"/>
              <w:left w:val="nil"/>
              <w:bottom w:val="nil"/>
              <w:right w:val="nil"/>
            </w:tcBorders>
            <w:shd w:val="clear" w:color="auto" w:fill="auto"/>
          </w:tcPr>
          <w:p w14:paraId="1B8007C0" w14:textId="77777777" w:rsidR="00531FC6" w:rsidRPr="00EC331D" w:rsidRDefault="006B6ACF" w:rsidP="00400D01">
            <w:pPr>
              <w:pStyle w:val="PURBullet-Indented"/>
              <w:rPr>
                <w:rFonts w:eastAsia="SimSun" w:cs="Arial"/>
                <w:lang w:eastAsia="zh-CN"/>
              </w:rPr>
            </w:pPr>
            <w:r w:rsidRPr="00EC331D">
              <w:rPr>
                <w:rFonts w:eastAsia="SimSun" w:cs="Arial" w:hint="eastAsia"/>
                <w:lang w:eastAsia="zh-CN"/>
              </w:rPr>
              <w:t xml:space="preserve">SharePoint Server 2013 Standard CAL </w:t>
            </w:r>
            <w:r w:rsidRPr="00EC331D">
              <w:rPr>
                <w:rFonts w:eastAsia="SimSun" w:cs="Arial" w:hint="eastAsia"/>
                <w:b/>
                <w:lang w:eastAsia="zh-CN"/>
              </w:rPr>
              <w:t>和</w:t>
            </w:r>
            <w:r w:rsidRPr="00EC331D">
              <w:rPr>
                <w:rFonts w:eastAsia="SimSun" w:cs="Arial" w:hint="eastAsia"/>
                <w:lang w:eastAsia="zh-CN"/>
              </w:rPr>
              <w:t xml:space="preserve"> SharePoint Server 2013 Enterprise </w:t>
            </w:r>
            <w:r w:rsidRPr="00EC331D">
              <w:rPr>
                <w:rFonts w:eastAsia="SimSun" w:cs="Arial" w:hint="eastAsia"/>
                <w:szCs w:val="18"/>
                <w:lang w:eastAsia="zh-CN"/>
              </w:rPr>
              <w:t>CAL</w:t>
            </w:r>
            <w:r w:rsidRPr="00EC331D">
              <w:rPr>
                <w:rFonts w:eastAsia="SimSun" w:cs="Arial" w:hint="eastAsia"/>
                <w:lang w:eastAsia="zh-CN"/>
              </w:rPr>
              <w:t>，</w:t>
            </w:r>
            <w:r w:rsidRPr="00EC331D">
              <w:rPr>
                <w:rFonts w:eastAsia="SimSun" w:cs="Arial" w:hint="eastAsia"/>
                <w:b/>
                <w:lang w:eastAsia="zh-CN"/>
              </w:rPr>
              <w:t>或</w:t>
            </w:r>
          </w:p>
          <w:p w14:paraId="1B8007C1" w14:textId="77777777" w:rsidR="00531FC6" w:rsidRPr="00CD3DFE" w:rsidRDefault="00531FC6" w:rsidP="00400D01">
            <w:pPr>
              <w:pStyle w:val="PURBullet-Indented"/>
              <w:rPr>
                <w:rFonts w:eastAsia="SimSun" w:cs="Arial"/>
                <w:lang w:val="fr-FR" w:eastAsia="zh-CN"/>
              </w:rPr>
            </w:pPr>
            <w:r w:rsidRPr="00CD3DFE">
              <w:rPr>
                <w:rFonts w:eastAsia="SimSun" w:cs="Arial" w:hint="eastAsia"/>
                <w:lang w:val="fr-FR" w:eastAsia="zh-CN"/>
              </w:rPr>
              <w:t xml:space="preserve">Core CAL Suite </w:t>
            </w:r>
            <w:r w:rsidRPr="00EC331D">
              <w:rPr>
                <w:rFonts w:eastAsia="SimSun" w:cs="Arial" w:hint="eastAsia"/>
                <w:b/>
                <w:lang w:eastAsia="zh-CN"/>
              </w:rPr>
              <w:t>和</w:t>
            </w:r>
            <w:r w:rsidRPr="00CD3DFE">
              <w:rPr>
                <w:rFonts w:eastAsia="SimSun" w:cs="Arial" w:hint="eastAsia"/>
                <w:lang w:val="fr-FR" w:eastAsia="zh-CN"/>
              </w:rPr>
              <w:t xml:space="preserve"> SharePoint Server 2013 Enterprise CAL</w:t>
            </w:r>
            <w:r w:rsidRPr="00CD3DFE">
              <w:rPr>
                <w:rFonts w:eastAsia="SimSun" w:cs="Arial" w:hint="eastAsia"/>
                <w:lang w:val="fr-FR" w:eastAsia="zh-CN"/>
              </w:rPr>
              <w:t>，</w:t>
            </w:r>
            <w:r w:rsidRPr="00EC331D">
              <w:rPr>
                <w:rFonts w:eastAsia="SimSun" w:cs="Arial" w:hint="eastAsia"/>
                <w:b/>
                <w:lang w:eastAsia="zh-CN"/>
              </w:rPr>
              <w:t>或</w:t>
            </w:r>
          </w:p>
          <w:p w14:paraId="1B8007C2" w14:textId="77777777" w:rsidR="00531FC6" w:rsidRPr="00EC331D" w:rsidRDefault="00531FC6" w:rsidP="00400D01">
            <w:pPr>
              <w:pStyle w:val="PURBullet-Indented"/>
              <w:rPr>
                <w:rFonts w:eastAsia="SimSun" w:cs="Arial"/>
                <w:lang w:eastAsia="zh-CN"/>
              </w:rPr>
            </w:pPr>
            <w:r w:rsidRPr="00EC331D">
              <w:rPr>
                <w:rFonts w:eastAsia="SimSun" w:cs="Arial" w:hint="eastAsia"/>
                <w:lang w:eastAsia="zh-CN"/>
              </w:rPr>
              <w:t>Enterprise CAL Suite</w:t>
            </w:r>
          </w:p>
        </w:tc>
      </w:tr>
    </w:tbl>
    <w:bookmarkStart w:id="676" w:name="_Toc299519138"/>
    <w:bookmarkStart w:id="677" w:name="_Toc299531570"/>
    <w:bookmarkStart w:id="678" w:name="_Toc299531894"/>
    <w:bookmarkStart w:id="679" w:name="_Toc299957177"/>
    <w:p w14:paraId="1B8007C4" w14:textId="77777777" w:rsidR="00830DCA" w:rsidRPr="00EC331D" w:rsidRDefault="00A26186" w:rsidP="00CD6E9D">
      <w:pPr>
        <w:pStyle w:val="PURBreadcrumb"/>
        <w:keepNext w:val="0"/>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7C5" w14:textId="77777777" w:rsidR="009A4C7C" w:rsidRPr="00EC331D" w:rsidRDefault="009A4C7C" w:rsidP="00D6363C">
      <w:pPr>
        <w:pStyle w:val="PURProductName"/>
        <w:rPr>
          <w:rFonts w:eastAsia="SimSun" w:cs="Arial"/>
          <w:lang w:eastAsia="zh-CN"/>
        </w:rPr>
      </w:pPr>
      <w:bookmarkStart w:id="680" w:name="_Toc299519142"/>
      <w:bookmarkStart w:id="681" w:name="_Toc299531574"/>
      <w:bookmarkStart w:id="682" w:name="_Toc299531898"/>
      <w:bookmarkStart w:id="683" w:name="_Toc299957181"/>
      <w:bookmarkStart w:id="684" w:name="_Toc346536879"/>
      <w:bookmarkStart w:id="685" w:name="_Toc346895330"/>
      <w:bookmarkStart w:id="686" w:name="_Toc339280343"/>
      <w:bookmarkStart w:id="687" w:name="_Toc339280486"/>
      <w:bookmarkStart w:id="688" w:name="_Toc363552816"/>
      <w:bookmarkStart w:id="689" w:name="_Toc363552879"/>
      <w:bookmarkStart w:id="690" w:name="_Toc378682178"/>
      <w:bookmarkStart w:id="691" w:name="_Toc378682280"/>
      <w:bookmarkStart w:id="692" w:name="_Toc371268292"/>
      <w:bookmarkStart w:id="693" w:name="_Toc371268358"/>
      <w:bookmarkStart w:id="694" w:name="_Toc381959893"/>
      <w:bookmarkStart w:id="695" w:name="_Toc381959934"/>
      <w:bookmarkEnd w:id="676"/>
      <w:bookmarkEnd w:id="677"/>
      <w:bookmarkEnd w:id="678"/>
      <w:bookmarkEnd w:id="679"/>
      <w:r w:rsidRPr="00EC331D">
        <w:rPr>
          <w:rFonts w:eastAsia="SimSun" w:cs="Arial" w:hint="eastAsia"/>
          <w:lang w:eastAsia="zh-CN"/>
        </w:rPr>
        <w:t>SQL Server 2014 Standard</w:t>
      </w:r>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r w:rsidRPr="00EC331D">
        <w:rPr>
          <w:rFonts w:eastAsia="SimSun" w:cs="Arial" w:hint="eastAsia"/>
          <w:lang w:eastAsia="zh-CN"/>
        </w:rPr>
        <w:fldChar w:fldCharType="begin"/>
      </w:r>
      <w:r w:rsidRPr="00EC331D">
        <w:rPr>
          <w:rFonts w:eastAsia="SimSun" w:cs="Arial" w:hint="eastAsia"/>
          <w:lang w:eastAsia="zh-CN"/>
        </w:rPr>
        <w:instrText>XE "SQL Server 2014 Standard"</w:instrText>
      </w:r>
      <w:r w:rsidRPr="00EC331D">
        <w:rPr>
          <w:rFonts w:eastAsia="SimSun" w:cs="Arial" w:hint="eastAsia"/>
          <w:lang w:eastAsia="zh-CN"/>
        </w:rPr>
        <w:fldChar w:fldCharType="end"/>
      </w:r>
    </w:p>
    <w:p w14:paraId="1B8007C6"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EC331D" w14:paraId="1B8007C9" w14:textId="77777777" w:rsidTr="009F774B">
        <w:tc>
          <w:tcPr>
            <w:tcW w:w="2477" w:type="pct"/>
            <w:tcBorders>
              <w:top w:val="single" w:sz="4" w:space="0" w:color="auto"/>
              <w:bottom w:val="nil"/>
            </w:tcBorders>
          </w:tcPr>
          <w:p w14:paraId="1B8007C7" w14:textId="77777777" w:rsidR="00831C1F" w:rsidRPr="00426415" w:rsidRDefault="00831C1F" w:rsidP="00831C1F">
            <w:pPr>
              <w:pStyle w:val="PURLMSH"/>
              <w:rPr>
                <w:rFonts w:eastAsia="SimSun" w:cs="Arial"/>
                <w:lang w:eastAsia="zh-CN"/>
              </w:rPr>
            </w:pPr>
            <w:r w:rsidRPr="00426415">
              <w:rPr>
                <w:rFonts w:eastAsia="SimSun" w:cs="Arial" w:hint="eastAsia"/>
                <w:lang w:eastAsia="zh-CN"/>
              </w:rPr>
              <w:t xml:space="preserve">SAL </w:t>
            </w:r>
            <w:r w:rsidRPr="00426415">
              <w:rPr>
                <w:rFonts w:eastAsia="SimSun" w:cs="Arial" w:hint="eastAsia"/>
                <w:lang w:eastAsia="zh-CN"/>
              </w:rPr>
              <w:t>一般条款的适用部分：</w:t>
            </w:r>
            <w:hyperlink w:anchor="SALTerms_Server" w:history="1">
              <w:r w:rsidRPr="00426415">
                <w:rPr>
                  <w:rStyle w:val="Hyperlink"/>
                  <w:rFonts w:eastAsia="SimSun" w:cs="Arial" w:hint="eastAsia"/>
                  <w:lang w:eastAsia="zh-CN"/>
                </w:rPr>
                <w:t>服务器软件</w:t>
              </w:r>
            </w:hyperlink>
          </w:p>
        </w:tc>
        <w:tc>
          <w:tcPr>
            <w:tcW w:w="2523" w:type="pct"/>
            <w:tcBorders>
              <w:top w:val="single" w:sz="4" w:space="0" w:color="auto"/>
              <w:bottom w:val="nil"/>
            </w:tcBorders>
          </w:tcPr>
          <w:p w14:paraId="1B8007C8" w14:textId="77777777" w:rsidR="00831C1F" w:rsidRPr="00426415" w:rsidRDefault="004F154D" w:rsidP="00831C1F">
            <w:pPr>
              <w:pStyle w:val="PURLMSH"/>
              <w:rPr>
                <w:rFonts w:eastAsia="SimSun" w:cs="Arial"/>
                <w:lang w:eastAsia="zh-CN"/>
              </w:rPr>
            </w:pPr>
            <w:r w:rsidRPr="00426415">
              <w:rPr>
                <w:rFonts w:eastAsia="SimSun" w:cs="Arial" w:hint="eastAsia"/>
                <w:lang w:eastAsia="zh-CN"/>
              </w:rPr>
              <w:t>请参阅适用声明：</w:t>
            </w:r>
            <w:r w:rsidRPr="00426415">
              <w:rPr>
                <w:rFonts w:eastAsia="SimSun" w:cs="Arial" w:hint="eastAsia"/>
                <w:b/>
                <w:lang w:eastAsia="zh-CN"/>
              </w:rPr>
              <w:t>自动更新</w:t>
            </w:r>
            <w:r w:rsidRPr="00426415">
              <w:rPr>
                <w:rFonts w:eastAsia="SimSun" w:cs="Arial" w:hint="eastAsia"/>
                <w:i/>
                <w:lang w:eastAsia="zh-CN"/>
              </w:rPr>
              <w:t>（请参阅</w:t>
            </w:r>
            <w:hyperlink w:anchor="Appendix2"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2</w:t>
              </w:r>
            </w:hyperlink>
            <w:r w:rsidRPr="00426415">
              <w:rPr>
                <w:rFonts w:eastAsia="SimSun" w:cs="Arial" w:hint="eastAsia"/>
                <w:i/>
                <w:lang w:eastAsia="zh-CN"/>
              </w:rPr>
              <w:t>）</w:t>
            </w:r>
          </w:p>
        </w:tc>
      </w:tr>
      <w:tr w:rsidR="009A4C7C" w:rsidRPr="00EC331D" w14:paraId="1B8007CC" w14:textId="77777777" w:rsidTr="009F774B">
        <w:tc>
          <w:tcPr>
            <w:tcW w:w="2477" w:type="pct"/>
            <w:tcBorders>
              <w:top w:val="nil"/>
            </w:tcBorders>
          </w:tcPr>
          <w:p w14:paraId="1B8007CA" w14:textId="77777777" w:rsidR="009A4C7C" w:rsidRPr="00426415" w:rsidRDefault="009A4C7C" w:rsidP="009A4C7C">
            <w:pPr>
              <w:pStyle w:val="PURLMSH"/>
              <w:rPr>
                <w:rFonts w:eastAsia="SimSun" w:cs="Arial"/>
                <w:lang w:eastAsia="zh-CN"/>
              </w:rPr>
            </w:pPr>
            <w:r w:rsidRPr="00426415">
              <w:rPr>
                <w:rFonts w:eastAsia="SimSun" w:cs="Arial" w:hint="eastAsia"/>
                <w:lang w:eastAsia="zh-CN"/>
              </w:rPr>
              <w:t>客户端</w:t>
            </w:r>
            <w:r w:rsidRPr="00426415">
              <w:rPr>
                <w:rFonts w:eastAsia="SimSun" w:cs="Arial" w:hint="eastAsia"/>
                <w:lang w:eastAsia="zh-CN"/>
              </w:rPr>
              <w:t>/</w:t>
            </w:r>
            <w:r w:rsidRPr="00426415">
              <w:rPr>
                <w:rFonts w:eastAsia="SimSun" w:cs="Arial" w:hint="eastAsia"/>
                <w:lang w:eastAsia="zh-CN"/>
              </w:rPr>
              <w:t>附加软件：</w:t>
            </w:r>
            <w:r w:rsidRPr="00426415">
              <w:rPr>
                <w:rFonts w:eastAsia="SimSun" w:cs="Arial" w:hint="eastAsia"/>
                <w:b/>
                <w:lang w:eastAsia="zh-CN"/>
              </w:rPr>
              <w:t>是</w:t>
            </w:r>
            <w:r w:rsidRPr="00426415">
              <w:rPr>
                <w:rFonts w:eastAsia="SimSun" w:cs="Arial" w:hint="eastAsia"/>
                <w:i/>
                <w:lang w:eastAsia="zh-CN"/>
              </w:rPr>
              <w:t>（请参阅</w:t>
            </w:r>
            <w:hyperlink w:anchor="Appendix1"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1</w:t>
              </w:r>
            </w:hyperlink>
            <w:r w:rsidRPr="00426415">
              <w:rPr>
                <w:rFonts w:eastAsia="SimSun" w:cs="Arial" w:hint="eastAsia"/>
                <w:i/>
                <w:lang w:eastAsia="zh-CN"/>
              </w:rPr>
              <w:t>）</w:t>
            </w:r>
          </w:p>
        </w:tc>
        <w:tc>
          <w:tcPr>
            <w:tcW w:w="2523" w:type="pct"/>
            <w:tcBorders>
              <w:top w:val="nil"/>
            </w:tcBorders>
          </w:tcPr>
          <w:p w14:paraId="1B8007CB" w14:textId="77777777" w:rsidR="009A4C7C" w:rsidRPr="00426415" w:rsidRDefault="003B0799" w:rsidP="009A4C7C">
            <w:pPr>
              <w:pStyle w:val="PURLMSH"/>
              <w:rPr>
                <w:rFonts w:eastAsia="SimSun" w:cs="Arial"/>
                <w:lang w:eastAsia="zh-CN"/>
              </w:rPr>
            </w:pPr>
            <w:r w:rsidRPr="00426415">
              <w:rPr>
                <w:rFonts w:eastAsia="SimSun" w:cs="Arial" w:hint="eastAsia"/>
                <w:lang w:eastAsia="zh-CN"/>
              </w:rPr>
              <w:t>有资格通过数据中心提供商的服务器享受软件服务：</w:t>
            </w:r>
            <w:r w:rsidRPr="00426415">
              <w:rPr>
                <w:rFonts w:eastAsia="SimSun" w:cs="Arial" w:hint="eastAsia"/>
                <w:b/>
                <w:lang w:eastAsia="zh-CN"/>
              </w:rPr>
              <w:t>是</w:t>
            </w:r>
          </w:p>
        </w:tc>
      </w:tr>
      <w:tr w:rsidR="009A4C7C" w:rsidRPr="00EC331D" w14:paraId="1B8007CE"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7CD"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3025FD" w:rsidRPr="00EC331D" w14:paraId="1B8007D2"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B8007CF" w14:textId="77777777" w:rsidR="003025FD" w:rsidRPr="00EC331D" w:rsidRDefault="003025FD" w:rsidP="009A4C7C">
            <w:pPr>
              <w:pStyle w:val="PURBody"/>
              <w:rPr>
                <w:rFonts w:eastAsia="SimSun" w:cs="Arial"/>
                <w:lang w:eastAsia="zh-CN"/>
              </w:rPr>
            </w:pPr>
            <w:r w:rsidRPr="00EC331D">
              <w:rPr>
                <w:rFonts w:eastAsia="SimSun" w:cs="Arial" w:hint="eastAsia"/>
                <w:b/>
                <w:lang w:eastAsia="zh-CN"/>
              </w:rPr>
              <w:t>您需要：</w:t>
            </w:r>
          </w:p>
          <w:p w14:paraId="1B8007D0" w14:textId="77777777" w:rsidR="009F3973" w:rsidRPr="00EC331D" w:rsidRDefault="009F3973" w:rsidP="00D6363C">
            <w:pPr>
              <w:pStyle w:val="PURBullet-Indented"/>
              <w:rPr>
                <w:rFonts w:eastAsia="SimSun" w:cs="Arial"/>
                <w:lang w:eastAsia="zh-CN"/>
              </w:rPr>
            </w:pPr>
            <w:r w:rsidRPr="00EC331D">
              <w:rPr>
                <w:rFonts w:eastAsia="SimSun" w:cs="Arial" w:hint="eastAsia"/>
                <w:lang w:eastAsia="zh-CN"/>
              </w:rPr>
              <w:t>SQL Server 2014 Standard SAL</w:t>
            </w:r>
            <w:r w:rsidRPr="00EC331D">
              <w:rPr>
                <w:rFonts w:eastAsia="SimSun" w:cs="Arial" w:hint="eastAsia"/>
                <w:lang w:eastAsia="zh-CN"/>
              </w:rPr>
              <w:t>，</w:t>
            </w:r>
            <w:r w:rsidRPr="00EC331D">
              <w:rPr>
                <w:rFonts w:eastAsia="SimSun" w:cs="Arial" w:hint="eastAsia"/>
                <w:b/>
                <w:lang w:eastAsia="zh-CN"/>
              </w:rPr>
              <w:t>或</w:t>
            </w:r>
          </w:p>
          <w:p w14:paraId="1B8007D1" w14:textId="77777777" w:rsidR="003025FD" w:rsidRPr="00EC331D" w:rsidRDefault="009F3973" w:rsidP="00D6363C">
            <w:pPr>
              <w:pStyle w:val="PURBullet-Indented"/>
              <w:rPr>
                <w:rFonts w:eastAsia="SimSun" w:cs="Arial"/>
                <w:lang w:eastAsia="zh-CN"/>
              </w:rPr>
            </w:pPr>
            <w:r w:rsidRPr="00EC331D">
              <w:rPr>
                <w:rFonts w:eastAsia="SimSun" w:cs="Arial" w:hint="eastAsia"/>
                <w:lang w:eastAsia="zh-CN"/>
              </w:rPr>
              <w:t>SQL Server 2014 Business Intelligence SAL</w:t>
            </w:r>
          </w:p>
        </w:tc>
      </w:tr>
    </w:tbl>
    <w:p w14:paraId="1B8007D3" w14:textId="77777777" w:rsidR="00780A70" w:rsidRDefault="00780A70" w:rsidP="00780A70">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eastAsia="zh-CN"/>
        </w:rPr>
      </w:pPr>
    </w:p>
    <w:p w14:paraId="1B8007D4" w14:textId="77777777" w:rsidR="00780A70" w:rsidRDefault="00780A70" w:rsidP="00780A70">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eastAsia="zh-CN"/>
        </w:rPr>
      </w:pPr>
    </w:p>
    <w:p w14:paraId="1B8007D5" w14:textId="77777777" w:rsidR="00780A70" w:rsidRDefault="00780A70" w:rsidP="00780A70">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eastAsia="zh-CN"/>
        </w:rPr>
      </w:pPr>
    </w:p>
    <w:p w14:paraId="1B8007D6" w14:textId="77777777" w:rsidR="009A4C7C" w:rsidRPr="00EC331D" w:rsidRDefault="009A4C7C" w:rsidP="0085206E">
      <w:pPr>
        <w:pStyle w:val="PURADDITIONALTERMSHEADERMB"/>
        <w:rPr>
          <w:rFonts w:eastAsia="SimSun" w:cs="Arial"/>
          <w:lang w:eastAsia="zh-CN"/>
        </w:rPr>
      </w:pPr>
      <w:r w:rsidRPr="00EC331D">
        <w:rPr>
          <w:rFonts w:eastAsia="SimSun" w:cs="Arial" w:hint="eastAsia"/>
          <w:lang w:eastAsia="zh-CN"/>
        </w:rPr>
        <w:t>附加条款：</w:t>
      </w:r>
    </w:p>
    <w:p w14:paraId="1B8007D7" w14:textId="77777777" w:rsidR="0061320A" w:rsidRPr="00EC331D" w:rsidRDefault="0061320A" w:rsidP="0061320A">
      <w:pPr>
        <w:pStyle w:val="PURBlueStrong-Indented"/>
        <w:rPr>
          <w:rFonts w:eastAsia="SimSun" w:cs="Arial"/>
          <w:lang w:eastAsia="zh-CN"/>
        </w:rPr>
      </w:pPr>
      <w:r w:rsidRPr="00EC331D">
        <w:rPr>
          <w:rFonts w:eastAsia="SimSun" w:cs="Arial" w:hint="eastAsia"/>
          <w:lang w:eastAsia="zh-CN"/>
        </w:rPr>
        <w:t>版本降级权利</w:t>
      </w:r>
    </w:p>
    <w:p w14:paraId="1B8007D8" w14:textId="77777777" w:rsidR="0061320A" w:rsidRPr="00EC331D" w:rsidRDefault="0061320A" w:rsidP="0061320A">
      <w:pPr>
        <w:pStyle w:val="Heading2"/>
        <w:widowControl w:val="0"/>
        <w:pBdr>
          <w:bottom w:val="none" w:sz="0" w:space="0" w:color="auto"/>
        </w:pBdr>
        <w:tabs>
          <w:tab w:val="left" w:pos="720"/>
        </w:tabs>
        <w:ind w:left="270"/>
        <w:rPr>
          <w:rFonts w:eastAsia="SimSun" w:cs="Arial"/>
          <w:lang w:eastAsia="zh-CN"/>
        </w:rPr>
      </w:pPr>
      <w:r w:rsidRPr="00EC331D">
        <w:rPr>
          <w:rFonts w:eastAsia="SimSun" w:cs="Arial" w:hint="eastAsia"/>
          <w:b w:val="0"/>
          <w:caps w:val="0"/>
          <w:color w:val="404040" w:themeColor="text1" w:themeTint="BF"/>
          <w:sz w:val="18"/>
          <w:lang w:eastAsia="zh-CN"/>
        </w:rPr>
        <w:t>您可以创建、存储和使用软件的</w:t>
      </w:r>
      <w:r w:rsidRPr="00EC331D">
        <w:rPr>
          <w:rFonts w:eastAsia="SimSun" w:cs="Arial" w:hint="eastAsia"/>
          <w:b w:val="0"/>
          <w:caps w:val="0"/>
          <w:color w:val="404040" w:themeColor="text1" w:themeTint="BF"/>
          <w:sz w:val="18"/>
          <w:lang w:eastAsia="zh-CN"/>
        </w:rPr>
        <w:t xml:space="preserve"> SQL Server Standard Workgroup </w:t>
      </w:r>
      <w:r w:rsidRPr="00EC331D">
        <w:rPr>
          <w:rFonts w:eastAsia="SimSun" w:cs="Arial" w:hint="eastAsia"/>
          <w:b w:val="0"/>
          <w:caps w:val="0"/>
          <w:color w:val="404040" w:themeColor="text1" w:themeTint="BF"/>
          <w:sz w:val="18"/>
          <w:lang w:eastAsia="zh-CN"/>
        </w:rPr>
        <w:t>或</w:t>
      </w:r>
      <w:r w:rsidRPr="00EC331D">
        <w:rPr>
          <w:rFonts w:eastAsia="SimSun" w:cs="Arial" w:hint="eastAsia"/>
          <w:b w:val="0"/>
          <w:caps w:val="0"/>
          <w:color w:val="404040" w:themeColor="text1" w:themeTint="BF"/>
          <w:sz w:val="18"/>
          <w:lang w:eastAsia="zh-CN"/>
        </w:rPr>
        <w:t xml:space="preserve"> Small Business </w:t>
      </w:r>
      <w:r w:rsidRPr="00EC331D">
        <w:rPr>
          <w:rFonts w:eastAsia="SimSun" w:cs="Arial" w:hint="eastAsia"/>
          <w:b w:val="0"/>
          <w:caps w:val="0"/>
          <w:color w:val="404040" w:themeColor="text1" w:themeTint="BF"/>
          <w:sz w:val="18"/>
          <w:lang w:eastAsia="zh-CN"/>
        </w:rPr>
        <w:t>版本的</w:t>
      </w:r>
      <w:r w:rsidRPr="00EC331D">
        <w:rPr>
          <w:rFonts w:eastAsia="SimSun" w:cs="Arial" w:hint="eastAsia"/>
          <w:b w:val="0"/>
          <w:caps w:val="0"/>
          <w:color w:val="404040" w:themeColor="text1" w:themeTint="BF"/>
          <w:sz w:val="18"/>
          <w:lang w:eastAsia="zh-CN"/>
        </w:rPr>
        <w:t xml:space="preserve"> 2012 </w:t>
      </w:r>
      <w:r w:rsidRPr="00EC331D">
        <w:rPr>
          <w:rFonts w:eastAsia="SimSun" w:cs="Arial" w:hint="eastAsia"/>
          <w:b w:val="0"/>
          <w:caps w:val="0"/>
          <w:color w:val="404040" w:themeColor="text1" w:themeTint="BF"/>
          <w:sz w:val="18"/>
          <w:lang w:eastAsia="zh-CN"/>
        </w:rPr>
        <w:t>版的实例来替代任何允许的实例。</w:t>
      </w:r>
    </w:p>
    <w:p w14:paraId="1B8007D9" w14:textId="77777777" w:rsidR="00091B14" w:rsidRPr="00EC331D" w:rsidRDefault="00091B14" w:rsidP="00D62BE8">
      <w:pPr>
        <w:pStyle w:val="PURBlueStrong-Indented"/>
        <w:tabs>
          <w:tab w:val="left" w:pos="9373"/>
        </w:tabs>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7DA" w14:textId="77777777" w:rsidR="00091B14" w:rsidRPr="00EC331D" w:rsidRDefault="00091B14" w:rsidP="00C91D99">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7DB" w14:textId="77777777" w:rsidR="009A4C7C" w:rsidRPr="00EC331D" w:rsidRDefault="00BC2F8A" w:rsidP="00780A70">
      <w:pPr>
        <w:pStyle w:val="PURBreadcrumb"/>
        <w:keepNext w:val="0"/>
        <w:spacing w:before="120" w:after="20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7DC" w14:textId="77777777" w:rsidR="00E669F1" w:rsidRPr="00EC331D" w:rsidRDefault="00E669F1" w:rsidP="00D6363C">
      <w:pPr>
        <w:pStyle w:val="PURProductName"/>
        <w:rPr>
          <w:rFonts w:eastAsia="SimSun" w:cs="Arial"/>
          <w:lang w:eastAsia="zh-CN"/>
        </w:rPr>
      </w:pPr>
      <w:bookmarkStart w:id="696" w:name="_Toc346536880"/>
      <w:bookmarkStart w:id="697" w:name="_Toc346895331"/>
      <w:bookmarkStart w:id="698" w:name="_Toc339280344"/>
      <w:bookmarkStart w:id="699" w:name="_Toc339280487"/>
      <w:bookmarkStart w:id="700" w:name="_Toc363552817"/>
      <w:bookmarkStart w:id="701" w:name="_Toc363552880"/>
      <w:bookmarkStart w:id="702" w:name="_Toc378682179"/>
      <w:bookmarkStart w:id="703" w:name="_Toc378682281"/>
      <w:bookmarkStart w:id="704" w:name="_Toc371268293"/>
      <w:bookmarkStart w:id="705" w:name="_Toc371268359"/>
      <w:bookmarkStart w:id="706" w:name="_Toc381959894"/>
      <w:bookmarkStart w:id="707" w:name="_Toc381959935"/>
      <w:bookmarkStart w:id="708" w:name="_Toc297828757"/>
      <w:bookmarkStart w:id="709" w:name="_Toc297883512"/>
      <w:bookmarkStart w:id="710" w:name="_Toc299519143"/>
      <w:bookmarkStart w:id="711" w:name="_Toc299531575"/>
      <w:bookmarkStart w:id="712" w:name="_Toc299531899"/>
      <w:bookmarkStart w:id="713" w:name="_Toc299957182"/>
      <w:r w:rsidRPr="00EC331D">
        <w:rPr>
          <w:rFonts w:eastAsia="SimSun" w:cs="Arial" w:hint="eastAsia"/>
          <w:lang w:eastAsia="zh-CN"/>
        </w:rPr>
        <w:lastRenderedPageBreak/>
        <w:t>SQL Server 2014 Business Intelligence</w:t>
      </w:r>
      <w:bookmarkEnd w:id="696"/>
      <w:bookmarkEnd w:id="697"/>
      <w:bookmarkEnd w:id="698"/>
      <w:bookmarkEnd w:id="699"/>
      <w:bookmarkEnd w:id="700"/>
      <w:bookmarkEnd w:id="701"/>
      <w:bookmarkEnd w:id="702"/>
      <w:bookmarkEnd w:id="703"/>
      <w:bookmarkEnd w:id="704"/>
      <w:bookmarkEnd w:id="705"/>
      <w:bookmarkEnd w:id="706"/>
      <w:bookmarkEnd w:id="707"/>
      <w:r w:rsidRPr="00EC331D">
        <w:rPr>
          <w:rFonts w:eastAsia="SimSun" w:cs="Arial" w:hint="eastAsia"/>
          <w:lang w:eastAsia="zh-CN"/>
        </w:rPr>
        <w:fldChar w:fldCharType="begin"/>
      </w:r>
      <w:r w:rsidRPr="00EC331D">
        <w:rPr>
          <w:rFonts w:eastAsia="SimSun" w:cs="Arial" w:hint="eastAsia"/>
          <w:lang w:eastAsia="zh-CN"/>
        </w:rPr>
        <w:instrText>XE "SQL Server 2014 Business Intelligence"</w:instrText>
      </w:r>
      <w:r w:rsidRPr="00EC331D">
        <w:rPr>
          <w:rFonts w:eastAsia="SimSun" w:cs="Arial" w:hint="eastAsia"/>
          <w:lang w:eastAsia="zh-CN"/>
        </w:rPr>
        <w:fldChar w:fldCharType="end"/>
      </w:r>
    </w:p>
    <w:p w14:paraId="1B8007DD" w14:textId="77777777" w:rsidR="00E669F1" w:rsidRPr="00EC331D" w:rsidRDefault="00E669F1" w:rsidP="00E669F1">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EC331D" w14:paraId="1B8007E0" w14:textId="77777777" w:rsidTr="00230F33">
        <w:tc>
          <w:tcPr>
            <w:tcW w:w="2477" w:type="pct"/>
            <w:tcBorders>
              <w:top w:val="single" w:sz="4" w:space="0" w:color="auto"/>
              <w:bottom w:val="nil"/>
            </w:tcBorders>
          </w:tcPr>
          <w:p w14:paraId="1B8007DE" w14:textId="77777777" w:rsidR="00E669F1" w:rsidRPr="00426415" w:rsidRDefault="00E669F1" w:rsidP="00230F33">
            <w:pPr>
              <w:pStyle w:val="PURLMSH"/>
              <w:rPr>
                <w:rFonts w:eastAsia="SimSun" w:cs="Arial"/>
                <w:lang w:eastAsia="zh-CN"/>
              </w:rPr>
            </w:pPr>
            <w:r w:rsidRPr="00426415">
              <w:rPr>
                <w:rFonts w:eastAsia="SimSun" w:cs="Arial" w:hint="eastAsia"/>
                <w:lang w:eastAsia="zh-CN"/>
              </w:rPr>
              <w:t xml:space="preserve">SAL </w:t>
            </w:r>
            <w:r w:rsidRPr="00426415">
              <w:rPr>
                <w:rFonts w:eastAsia="SimSun" w:cs="Arial" w:hint="eastAsia"/>
                <w:lang w:eastAsia="zh-CN"/>
              </w:rPr>
              <w:t>一般条款的适用部分：</w:t>
            </w:r>
            <w:hyperlink w:anchor="SALTerms_Server" w:history="1">
              <w:r w:rsidRPr="00426415">
                <w:rPr>
                  <w:rStyle w:val="Hyperlink"/>
                  <w:rFonts w:eastAsia="SimSun" w:cs="Arial" w:hint="eastAsia"/>
                  <w:lang w:eastAsia="zh-CN"/>
                </w:rPr>
                <w:t>服务器软件</w:t>
              </w:r>
            </w:hyperlink>
          </w:p>
        </w:tc>
        <w:tc>
          <w:tcPr>
            <w:tcW w:w="2523" w:type="pct"/>
            <w:tcBorders>
              <w:top w:val="single" w:sz="4" w:space="0" w:color="auto"/>
              <w:bottom w:val="nil"/>
            </w:tcBorders>
          </w:tcPr>
          <w:p w14:paraId="1B8007DF" w14:textId="77777777" w:rsidR="00E669F1" w:rsidRPr="00426415" w:rsidRDefault="00E669F1" w:rsidP="00230F33">
            <w:pPr>
              <w:pStyle w:val="PURLMSH"/>
              <w:rPr>
                <w:rFonts w:eastAsia="SimSun" w:cs="Arial"/>
                <w:lang w:eastAsia="zh-CN"/>
              </w:rPr>
            </w:pPr>
            <w:r w:rsidRPr="00426415">
              <w:rPr>
                <w:rFonts w:eastAsia="SimSun" w:cs="Arial" w:hint="eastAsia"/>
                <w:lang w:eastAsia="zh-CN"/>
              </w:rPr>
              <w:t>请参阅适用声明：</w:t>
            </w:r>
            <w:r w:rsidRPr="00426415">
              <w:rPr>
                <w:rFonts w:eastAsia="SimSun" w:cs="Arial" w:hint="eastAsia"/>
                <w:b/>
                <w:lang w:eastAsia="zh-CN"/>
              </w:rPr>
              <w:t>自动更新</w:t>
            </w:r>
            <w:r w:rsidRPr="00426415">
              <w:rPr>
                <w:rFonts w:eastAsia="SimSun" w:cs="Arial" w:hint="eastAsia"/>
                <w:i/>
                <w:lang w:eastAsia="zh-CN"/>
              </w:rPr>
              <w:t>（请参阅</w:t>
            </w:r>
            <w:hyperlink w:anchor="Appendix2"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2</w:t>
              </w:r>
            </w:hyperlink>
            <w:r w:rsidRPr="00426415">
              <w:rPr>
                <w:rFonts w:eastAsia="SimSun" w:cs="Arial" w:hint="eastAsia"/>
                <w:i/>
                <w:lang w:eastAsia="zh-CN"/>
              </w:rPr>
              <w:t>）</w:t>
            </w:r>
          </w:p>
        </w:tc>
      </w:tr>
      <w:tr w:rsidR="00E669F1" w:rsidRPr="00EC331D" w14:paraId="1B8007E3" w14:textId="77777777" w:rsidTr="00230F33">
        <w:tc>
          <w:tcPr>
            <w:tcW w:w="2477" w:type="pct"/>
            <w:tcBorders>
              <w:top w:val="nil"/>
            </w:tcBorders>
          </w:tcPr>
          <w:p w14:paraId="1B8007E1" w14:textId="77777777" w:rsidR="00E669F1" w:rsidRPr="00426415" w:rsidRDefault="00E669F1" w:rsidP="00230F33">
            <w:pPr>
              <w:pStyle w:val="PURLMSH"/>
              <w:rPr>
                <w:rFonts w:eastAsia="SimSun" w:cs="Arial"/>
                <w:lang w:eastAsia="zh-CN"/>
              </w:rPr>
            </w:pPr>
            <w:r w:rsidRPr="00426415">
              <w:rPr>
                <w:rFonts w:eastAsia="SimSun" w:cs="Arial" w:hint="eastAsia"/>
                <w:lang w:eastAsia="zh-CN"/>
              </w:rPr>
              <w:t>客户端</w:t>
            </w:r>
            <w:r w:rsidRPr="00426415">
              <w:rPr>
                <w:rFonts w:eastAsia="SimSun" w:cs="Arial" w:hint="eastAsia"/>
                <w:lang w:eastAsia="zh-CN"/>
              </w:rPr>
              <w:t>/</w:t>
            </w:r>
            <w:r w:rsidRPr="00426415">
              <w:rPr>
                <w:rFonts w:eastAsia="SimSun" w:cs="Arial" w:hint="eastAsia"/>
                <w:lang w:eastAsia="zh-CN"/>
              </w:rPr>
              <w:t>附加软件：</w:t>
            </w:r>
            <w:r w:rsidRPr="00426415">
              <w:rPr>
                <w:rFonts w:eastAsia="SimSun" w:cs="Arial" w:hint="eastAsia"/>
                <w:b/>
                <w:lang w:eastAsia="zh-CN"/>
              </w:rPr>
              <w:t>是</w:t>
            </w:r>
            <w:r w:rsidRPr="00426415">
              <w:rPr>
                <w:rFonts w:eastAsia="SimSun" w:cs="Arial" w:hint="eastAsia"/>
                <w:i/>
                <w:lang w:eastAsia="zh-CN"/>
              </w:rPr>
              <w:t>（请参阅</w:t>
            </w:r>
            <w:hyperlink w:anchor="Appendix1"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1</w:t>
              </w:r>
            </w:hyperlink>
            <w:r w:rsidRPr="00426415">
              <w:rPr>
                <w:rFonts w:eastAsia="SimSun" w:cs="Arial" w:hint="eastAsia"/>
                <w:i/>
                <w:lang w:eastAsia="zh-CN"/>
              </w:rPr>
              <w:t>）</w:t>
            </w:r>
          </w:p>
        </w:tc>
        <w:tc>
          <w:tcPr>
            <w:tcW w:w="2523" w:type="pct"/>
            <w:tcBorders>
              <w:top w:val="nil"/>
            </w:tcBorders>
          </w:tcPr>
          <w:p w14:paraId="1B8007E2" w14:textId="77777777" w:rsidR="00E669F1" w:rsidRPr="00426415" w:rsidRDefault="003B0799" w:rsidP="00230F33">
            <w:pPr>
              <w:pStyle w:val="PURLMSH"/>
              <w:rPr>
                <w:rFonts w:eastAsia="SimSun" w:cs="Arial"/>
                <w:lang w:eastAsia="zh-CN"/>
              </w:rPr>
            </w:pPr>
            <w:r w:rsidRPr="00426415">
              <w:rPr>
                <w:rFonts w:eastAsia="SimSun" w:cs="Arial" w:hint="eastAsia"/>
                <w:lang w:eastAsia="zh-CN"/>
              </w:rPr>
              <w:t>有资格通过数据中心提供商的服务器享受软件服务：</w:t>
            </w:r>
            <w:r w:rsidRPr="00426415">
              <w:rPr>
                <w:rFonts w:eastAsia="SimSun" w:cs="Arial" w:hint="eastAsia"/>
                <w:b/>
                <w:lang w:eastAsia="zh-CN"/>
              </w:rPr>
              <w:t>是</w:t>
            </w:r>
          </w:p>
        </w:tc>
      </w:tr>
      <w:tr w:rsidR="00E669F1" w:rsidRPr="00EC331D" w14:paraId="1B8007E5"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7E4" w14:textId="77777777" w:rsidR="00E669F1" w:rsidRPr="00EC331D" w:rsidRDefault="00E669F1" w:rsidP="00230F33">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E669F1" w:rsidRPr="00EC331D" w14:paraId="1B8007E8"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1B8007E6" w14:textId="77777777" w:rsidR="00E669F1" w:rsidRPr="00EC331D" w:rsidRDefault="00E669F1" w:rsidP="00230F33">
            <w:pPr>
              <w:pStyle w:val="PURBody"/>
              <w:rPr>
                <w:rFonts w:eastAsia="SimSun" w:cs="Arial"/>
                <w:lang w:eastAsia="zh-CN"/>
              </w:rPr>
            </w:pPr>
            <w:r w:rsidRPr="00EC331D">
              <w:rPr>
                <w:rFonts w:eastAsia="SimSun" w:cs="Arial" w:hint="eastAsia"/>
                <w:b/>
                <w:lang w:eastAsia="zh-CN"/>
              </w:rPr>
              <w:t>您需要：</w:t>
            </w:r>
          </w:p>
          <w:p w14:paraId="1B8007E7" w14:textId="77777777" w:rsidR="00E669F1" w:rsidRPr="00EC331D" w:rsidRDefault="00E669F1" w:rsidP="00D6363C">
            <w:pPr>
              <w:pStyle w:val="PURBullet-Indented"/>
              <w:rPr>
                <w:rFonts w:eastAsia="SimSun" w:cs="Arial"/>
                <w:lang w:eastAsia="zh-CN"/>
              </w:rPr>
            </w:pPr>
            <w:r w:rsidRPr="00EC331D">
              <w:rPr>
                <w:rFonts w:eastAsia="SimSun" w:cs="Arial" w:hint="eastAsia"/>
                <w:lang w:eastAsia="zh-CN"/>
              </w:rPr>
              <w:t>SQL Server 2014 Business Intelligence SAL</w:t>
            </w:r>
          </w:p>
        </w:tc>
      </w:tr>
    </w:tbl>
    <w:p w14:paraId="1B8007E9" w14:textId="77777777" w:rsidR="00E669F1" w:rsidRPr="00EC331D" w:rsidRDefault="00E669F1" w:rsidP="00E669F1">
      <w:pPr>
        <w:pStyle w:val="PURADDITIONALTERMSHEADERMB"/>
        <w:rPr>
          <w:rFonts w:eastAsia="SimSun" w:cs="Arial"/>
          <w:lang w:eastAsia="zh-CN"/>
        </w:rPr>
      </w:pPr>
      <w:r w:rsidRPr="00EC331D">
        <w:rPr>
          <w:rFonts w:eastAsia="SimSun" w:cs="Arial" w:hint="eastAsia"/>
          <w:lang w:eastAsia="zh-CN"/>
        </w:rPr>
        <w:t>附加条款：</w:t>
      </w:r>
    </w:p>
    <w:p w14:paraId="1B8007EA" w14:textId="77777777" w:rsidR="00D6363C" w:rsidRPr="00EC331D" w:rsidRDefault="00D6363C" w:rsidP="0061320A">
      <w:pPr>
        <w:pStyle w:val="PURBlueStrong-Indented"/>
        <w:rPr>
          <w:rFonts w:eastAsia="SimSun" w:cs="Arial"/>
          <w:lang w:eastAsia="zh-CN"/>
        </w:rPr>
      </w:pPr>
      <w:r w:rsidRPr="00EC331D">
        <w:rPr>
          <w:rFonts w:eastAsia="SimSun" w:cs="Arial" w:hint="eastAsia"/>
          <w:lang w:eastAsia="zh-CN"/>
        </w:rPr>
        <w:t>针对批处理作业的</w:t>
      </w:r>
      <w:r w:rsidRPr="00EC331D">
        <w:rPr>
          <w:rFonts w:eastAsia="SimSun" w:cs="Arial" w:hint="eastAsia"/>
          <w:lang w:eastAsia="zh-CN"/>
        </w:rPr>
        <w:t xml:space="preserve"> SAL </w:t>
      </w:r>
      <w:r w:rsidRPr="00EC331D">
        <w:rPr>
          <w:rFonts w:eastAsia="SimSun" w:cs="Arial" w:hint="eastAsia"/>
          <w:lang w:eastAsia="zh-CN"/>
        </w:rPr>
        <w:t>弃权</w:t>
      </w:r>
    </w:p>
    <w:p w14:paraId="1B8007EB" w14:textId="77777777" w:rsidR="00D6363C" w:rsidRPr="00EC331D" w:rsidRDefault="00D6363C" w:rsidP="00D6363C">
      <w:pPr>
        <w:pStyle w:val="PURBody-Indented"/>
        <w:rPr>
          <w:rFonts w:eastAsia="SimSun" w:cs="Arial"/>
          <w:lang w:eastAsia="zh-CN"/>
        </w:rPr>
      </w:pPr>
      <w:r w:rsidRPr="00EC331D">
        <w:rPr>
          <w:rFonts w:eastAsia="SimSun" w:cs="Arial" w:hint="eastAsia"/>
          <w:szCs w:val="18"/>
          <w:lang w:eastAsia="zh-CN"/>
        </w:rPr>
        <w:t>对于完全通过批处理过程访问您的服务器软件实例的任何用户或设备，您不需要</w:t>
      </w:r>
      <w:r w:rsidRPr="00EC331D">
        <w:rPr>
          <w:rFonts w:eastAsia="SimSun" w:cs="Arial" w:hint="eastAsia"/>
          <w:szCs w:val="18"/>
          <w:lang w:eastAsia="zh-CN"/>
        </w:rPr>
        <w:t xml:space="preserve"> SAL</w:t>
      </w:r>
      <w:r w:rsidRPr="00EC331D">
        <w:rPr>
          <w:rFonts w:eastAsia="SimSun" w:cs="Arial" w:hint="eastAsia"/>
          <w:szCs w:val="18"/>
          <w:lang w:eastAsia="zh-CN"/>
        </w:rPr>
        <w:t>。“批处理”是一个允许同时处理一组在不同时间发生的任务的活动。</w:t>
      </w:r>
    </w:p>
    <w:p w14:paraId="1B8007EC" w14:textId="77777777" w:rsidR="0061320A" w:rsidRPr="00EC331D" w:rsidRDefault="0061320A" w:rsidP="0061320A">
      <w:pPr>
        <w:pStyle w:val="PURBlueStrong-Indented"/>
        <w:rPr>
          <w:rFonts w:eastAsia="SimSun" w:cs="Arial"/>
          <w:lang w:eastAsia="zh-CN"/>
        </w:rPr>
      </w:pPr>
      <w:r w:rsidRPr="00EC331D">
        <w:rPr>
          <w:rFonts w:eastAsia="SimSun" w:cs="Arial" w:hint="eastAsia"/>
          <w:lang w:eastAsia="zh-CN"/>
        </w:rPr>
        <w:t>版本降级权利</w:t>
      </w:r>
    </w:p>
    <w:p w14:paraId="1B8007ED" w14:textId="77777777" w:rsidR="00D25BAC" w:rsidRPr="00EC331D" w:rsidRDefault="0061320A" w:rsidP="00D6363C">
      <w:pPr>
        <w:pStyle w:val="PURBody-Indented"/>
        <w:rPr>
          <w:rFonts w:eastAsia="SimSun" w:cs="Arial"/>
          <w:lang w:eastAsia="zh-CN"/>
        </w:rPr>
      </w:pPr>
      <w:r w:rsidRPr="00EC331D">
        <w:rPr>
          <w:rFonts w:eastAsia="SimSun" w:cs="Arial" w:hint="eastAsia"/>
          <w:szCs w:val="18"/>
          <w:lang w:eastAsia="zh-CN"/>
        </w:rPr>
        <w:t>您可以创建、存储和使用</w:t>
      </w:r>
      <w:r w:rsidRPr="00EC331D">
        <w:rPr>
          <w:rFonts w:eastAsia="SimSun" w:cs="Arial" w:hint="eastAsia"/>
          <w:szCs w:val="18"/>
          <w:lang w:eastAsia="zh-CN"/>
        </w:rPr>
        <w:t xml:space="preserve"> Standard </w:t>
      </w:r>
      <w:r w:rsidRPr="00EC331D">
        <w:rPr>
          <w:rFonts w:eastAsia="SimSun" w:cs="Arial" w:hint="eastAsia"/>
          <w:szCs w:val="18"/>
          <w:lang w:eastAsia="zh-CN"/>
        </w:rPr>
        <w:t>版本的</w:t>
      </w:r>
      <w:r w:rsidRPr="00EC331D">
        <w:rPr>
          <w:rFonts w:eastAsia="SimSun" w:cs="Arial" w:hint="eastAsia"/>
          <w:szCs w:val="18"/>
          <w:lang w:eastAsia="zh-CN"/>
        </w:rPr>
        <w:t xml:space="preserve"> 2014 </w:t>
      </w:r>
      <w:r w:rsidRPr="00EC331D">
        <w:rPr>
          <w:rFonts w:eastAsia="SimSun" w:cs="Arial" w:hint="eastAsia"/>
          <w:szCs w:val="18"/>
          <w:lang w:eastAsia="zh-CN"/>
        </w:rPr>
        <w:t>或任意早期版本、或任意版本的</w:t>
      </w:r>
      <w:r w:rsidRPr="00EC331D">
        <w:rPr>
          <w:rFonts w:eastAsia="SimSun" w:cs="Arial" w:hint="eastAsia"/>
          <w:szCs w:val="18"/>
          <w:lang w:eastAsia="zh-CN"/>
        </w:rPr>
        <w:t xml:space="preserve"> Workgroup </w:t>
      </w:r>
      <w:r w:rsidRPr="00EC331D">
        <w:rPr>
          <w:rFonts w:eastAsia="SimSun" w:cs="Arial" w:hint="eastAsia"/>
          <w:szCs w:val="18"/>
          <w:lang w:eastAsia="zh-CN"/>
        </w:rPr>
        <w:t>或</w:t>
      </w:r>
      <w:r w:rsidRPr="00EC331D">
        <w:rPr>
          <w:rFonts w:eastAsia="SimSun" w:cs="Arial" w:hint="eastAsia"/>
          <w:szCs w:val="18"/>
          <w:lang w:eastAsia="zh-CN"/>
        </w:rPr>
        <w:t xml:space="preserve"> Small Business </w:t>
      </w:r>
      <w:r w:rsidRPr="00EC331D">
        <w:rPr>
          <w:rFonts w:eastAsia="SimSun" w:cs="Arial" w:hint="eastAsia"/>
          <w:szCs w:val="18"/>
          <w:lang w:eastAsia="zh-CN"/>
        </w:rPr>
        <w:t>的实例来替代任何允许的实例。</w:t>
      </w:r>
    </w:p>
    <w:p w14:paraId="1B8007EE" w14:textId="77777777" w:rsidR="00E669F1" w:rsidRPr="00EC331D" w:rsidRDefault="00E669F1" w:rsidP="00E669F1">
      <w:pPr>
        <w:pStyle w:val="PURBlueStrong-Indented"/>
        <w:tabs>
          <w:tab w:val="left" w:pos="9373"/>
        </w:tabs>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7EF" w14:textId="77777777" w:rsidR="00230F33" w:rsidRPr="00EC331D" w:rsidRDefault="00230F33" w:rsidP="00C91D99">
      <w:pPr>
        <w:pStyle w:val="PURBody-Indented"/>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7F0" w14:textId="77777777" w:rsidR="00230F33" w:rsidRPr="00EC331D" w:rsidRDefault="00BC2F8A" w:rsidP="003A374A">
      <w:pPr>
        <w:pStyle w:val="PURBreadcrumb"/>
        <w:keepNext w:val="0"/>
        <w:spacing w:before="120" w:after="120"/>
        <w:rPr>
          <w:rFonts w:eastAsia="SimSun" w:cs="Arial"/>
          <w:lang w:eastAsia="zh-CN"/>
        </w:rPr>
      </w:pPr>
      <w:hyperlink w:anchor="TOC" w:history="1">
        <w:r w:rsidR="00A26186" w:rsidRPr="00EC331D">
          <w:rPr>
            <w:rStyle w:val="Hyperlink"/>
            <w:rFonts w:eastAsia="SimSun" w:cs="Arial" w:hint="eastAsia"/>
            <w:sz w:val="16"/>
            <w:lang w:eastAsia="zh-CN"/>
          </w:rPr>
          <w:t>目录</w:t>
        </w:r>
      </w:hyperlink>
      <w:r w:rsidR="00A26186" w:rsidRPr="00EC331D">
        <w:rPr>
          <w:rFonts w:eastAsia="SimSun" w:cs="Arial" w:hint="eastAsia"/>
          <w:sz w:val="16"/>
          <w:lang w:eastAsia="zh-CN"/>
        </w:rPr>
        <w:t>/</w:t>
      </w:r>
      <w:hyperlink w:anchor="UniversalTerms" w:history="1">
        <w:r w:rsidR="00A26186" w:rsidRPr="00EC331D">
          <w:rPr>
            <w:rStyle w:val="Hyperlink"/>
            <w:rFonts w:eastAsia="SimSun" w:cs="Arial" w:hint="eastAsia"/>
            <w:sz w:val="16"/>
            <w:lang w:eastAsia="zh-CN"/>
          </w:rPr>
          <w:t>通用许可条款</w:t>
        </w:r>
      </w:hyperlink>
    </w:p>
    <w:p w14:paraId="1B8007F1" w14:textId="77777777" w:rsidR="008922B3" w:rsidRPr="00EC331D" w:rsidRDefault="008922B3" w:rsidP="008922B3">
      <w:pPr>
        <w:pStyle w:val="PURProductName"/>
        <w:rPr>
          <w:rFonts w:eastAsia="SimSun" w:cs="Arial"/>
          <w:lang w:eastAsia="zh-CN"/>
        </w:rPr>
      </w:pPr>
      <w:bookmarkStart w:id="714" w:name="_Toc346536881"/>
      <w:bookmarkStart w:id="715" w:name="_Toc346895332"/>
      <w:bookmarkStart w:id="716" w:name="_Toc339280345"/>
      <w:bookmarkStart w:id="717" w:name="_Toc339280488"/>
      <w:bookmarkStart w:id="718" w:name="_Toc363552818"/>
      <w:bookmarkStart w:id="719" w:name="_Toc363552881"/>
      <w:bookmarkStart w:id="720" w:name="_Toc378682180"/>
      <w:bookmarkStart w:id="721" w:name="_Toc378682282"/>
      <w:bookmarkStart w:id="722" w:name="_Toc371268294"/>
      <w:bookmarkStart w:id="723" w:name="_Toc371268360"/>
      <w:bookmarkStart w:id="724" w:name="_Toc381959895"/>
      <w:bookmarkStart w:id="725" w:name="_Toc381959936"/>
      <w:bookmarkStart w:id="726" w:name="_Toc299519144"/>
      <w:bookmarkStart w:id="727" w:name="_Toc299531576"/>
      <w:bookmarkStart w:id="728" w:name="_Toc299531900"/>
      <w:bookmarkStart w:id="729" w:name="_Toc299957183"/>
      <w:bookmarkEnd w:id="708"/>
      <w:bookmarkEnd w:id="709"/>
      <w:bookmarkEnd w:id="710"/>
      <w:bookmarkEnd w:id="711"/>
      <w:bookmarkEnd w:id="712"/>
      <w:bookmarkEnd w:id="713"/>
      <w:r w:rsidRPr="00EC331D">
        <w:rPr>
          <w:rFonts w:eastAsia="SimSun" w:cs="Arial" w:hint="eastAsia"/>
          <w:lang w:eastAsia="zh-CN"/>
        </w:rPr>
        <w:t>System Center 2012 R2 Client Management Suite</w:t>
      </w:r>
      <w:bookmarkEnd w:id="714"/>
      <w:bookmarkEnd w:id="715"/>
      <w:bookmarkEnd w:id="716"/>
      <w:bookmarkEnd w:id="717"/>
      <w:bookmarkEnd w:id="718"/>
      <w:bookmarkEnd w:id="719"/>
      <w:bookmarkEnd w:id="720"/>
      <w:bookmarkEnd w:id="721"/>
      <w:bookmarkEnd w:id="722"/>
      <w:bookmarkEnd w:id="723"/>
      <w:bookmarkEnd w:id="724"/>
      <w:bookmarkEnd w:id="725"/>
      <w:r w:rsidRPr="00EC331D">
        <w:rPr>
          <w:rFonts w:eastAsia="SimSun" w:cs="Arial" w:hint="eastAsia"/>
          <w:lang w:eastAsia="zh-CN"/>
        </w:rPr>
        <w:fldChar w:fldCharType="begin"/>
      </w:r>
      <w:r w:rsidRPr="00EC331D">
        <w:rPr>
          <w:rFonts w:eastAsia="SimSun" w:cs="Arial" w:hint="eastAsia"/>
          <w:lang w:eastAsia="zh-CN"/>
        </w:rPr>
        <w:instrText>XE "System Center 2012 R2 Client Management Suite"</w:instrText>
      </w:r>
      <w:r w:rsidRPr="00EC331D">
        <w:rPr>
          <w:rFonts w:eastAsia="SimSun" w:cs="Arial" w:hint="eastAsia"/>
          <w:lang w:eastAsia="zh-CN"/>
        </w:rPr>
        <w:fldChar w:fldCharType="end"/>
      </w:r>
    </w:p>
    <w:p w14:paraId="1B8007F2" w14:textId="77777777" w:rsidR="008922B3" w:rsidRPr="00EC331D" w:rsidRDefault="008922B3" w:rsidP="008922B3">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rsidRPr="00EC331D" w14:paraId="1B8007F5" w14:textId="77777777" w:rsidTr="00865C97">
        <w:tc>
          <w:tcPr>
            <w:tcW w:w="2477" w:type="pct"/>
            <w:tcBorders>
              <w:top w:val="single" w:sz="4" w:space="0" w:color="auto"/>
              <w:bottom w:val="nil"/>
            </w:tcBorders>
          </w:tcPr>
          <w:p w14:paraId="1B8007F3" w14:textId="77777777" w:rsidR="008922B3" w:rsidRPr="00426415" w:rsidRDefault="008922B3" w:rsidP="00865C97">
            <w:pPr>
              <w:pStyle w:val="PURLMSH"/>
              <w:rPr>
                <w:rFonts w:eastAsia="SimSun" w:cs="Arial"/>
                <w:lang w:eastAsia="zh-CN"/>
              </w:rPr>
            </w:pPr>
            <w:r w:rsidRPr="00426415">
              <w:rPr>
                <w:rFonts w:eastAsia="SimSun" w:cs="Arial" w:hint="eastAsia"/>
                <w:lang w:eastAsia="zh-CN"/>
              </w:rPr>
              <w:t xml:space="preserve">SAL </w:t>
            </w:r>
            <w:r w:rsidRPr="00426415">
              <w:rPr>
                <w:rFonts w:eastAsia="SimSun" w:cs="Arial" w:hint="eastAsia"/>
                <w:lang w:eastAsia="zh-CN"/>
              </w:rPr>
              <w:t>一般条款的适用部分：</w:t>
            </w:r>
            <w:hyperlink w:anchor="SALTerms_MGMT" w:history="1">
              <w:r w:rsidRPr="00426415">
                <w:rPr>
                  <w:rStyle w:val="Hyperlink"/>
                  <w:rFonts w:eastAsia="SimSun" w:cs="Arial" w:hint="eastAsia"/>
                  <w:lang w:eastAsia="zh-CN"/>
                </w:rPr>
                <w:t>管理服务器</w:t>
              </w:r>
            </w:hyperlink>
          </w:p>
        </w:tc>
        <w:tc>
          <w:tcPr>
            <w:tcW w:w="2523" w:type="pct"/>
            <w:tcBorders>
              <w:top w:val="single" w:sz="4" w:space="0" w:color="auto"/>
              <w:bottom w:val="nil"/>
            </w:tcBorders>
          </w:tcPr>
          <w:p w14:paraId="1B8007F4" w14:textId="77777777" w:rsidR="008922B3" w:rsidRPr="00426415" w:rsidRDefault="008922B3" w:rsidP="00865C97">
            <w:pPr>
              <w:pStyle w:val="PURLMSH"/>
              <w:rPr>
                <w:rFonts w:eastAsia="SimSun" w:cs="Arial"/>
                <w:lang w:eastAsia="zh-CN"/>
              </w:rPr>
            </w:pPr>
            <w:r w:rsidRPr="00426415">
              <w:rPr>
                <w:rFonts w:eastAsia="SimSun" w:cs="Arial" w:hint="eastAsia"/>
                <w:lang w:eastAsia="zh-CN"/>
              </w:rPr>
              <w:t>请参阅适用声明：</w:t>
            </w:r>
            <w:r w:rsidRPr="00426415">
              <w:rPr>
                <w:rFonts w:eastAsia="SimSun" w:cs="Arial" w:hint="eastAsia"/>
                <w:b/>
                <w:lang w:eastAsia="zh-CN"/>
              </w:rPr>
              <w:t>否</w:t>
            </w:r>
          </w:p>
        </w:tc>
      </w:tr>
      <w:tr w:rsidR="008922B3" w:rsidRPr="00EC331D" w14:paraId="1B8007F8" w14:textId="77777777" w:rsidTr="00865C97">
        <w:tc>
          <w:tcPr>
            <w:tcW w:w="2477" w:type="pct"/>
            <w:tcBorders>
              <w:top w:val="nil"/>
            </w:tcBorders>
          </w:tcPr>
          <w:p w14:paraId="1B8007F6" w14:textId="77777777" w:rsidR="003B0799" w:rsidRPr="00426415" w:rsidRDefault="007331A1" w:rsidP="007331A1">
            <w:pPr>
              <w:pStyle w:val="PURLMSH"/>
              <w:rPr>
                <w:rFonts w:eastAsia="SimSun" w:cs="Arial"/>
                <w:lang w:eastAsia="zh-CN"/>
              </w:rPr>
            </w:pPr>
            <w:r w:rsidRPr="00426415">
              <w:rPr>
                <w:rFonts w:eastAsia="SimSun" w:cs="Arial" w:hint="eastAsia"/>
                <w:lang w:eastAsia="zh-CN"/>
              </w:rPr>
              <w:t>客户端</w:t>
            </w:r>
            <w:r w:rsidRPr="00426415">
              <w:rPr>
                <w:rFonts w:eastAsia="SimSun" w:cs="Arial" w:hint="eastAsia"/>
                <w:lang w:eastAsia="zh-CN"/>
              </w:rPr>
              <w:t>/</w:t>
            </w:r>
            <w:r w:rsidRPr="00426415">
              <w:rPr>
                <w:rFonts w:eastAsia="SimSun" w:cs="Arial" w:hint="eastAsia"/>
                <w:lang w:eastAsia="zh-CN"/>
              </w:rPr>
              <w:t>附加软件：</w:t>
            </w:r>
            <w:r w:rsidRPr="00426415">
              <w:rPr>
                <w:rFonts w:eastAsia="SimSun" w:cs="Arial" w:hint="eastAsia"/>
                <w:b/>
                <w:lang w:eastAsia="zh-CN"/>
              </w:rPr>
              <w:t>是</w:t>
            </w:r>
            <w:r w:rsidRPr="00426415">
              <w:rPr>
                <w:rFonts w:eastAsia="SimSun" w:cs="Arial" w:hint="eastAsia"/>
                <w:i/>
                <w:lang w:eastAsia="zh-CN"/>
              </w:rPr>
              <w:t>（请参阅</w:t>
            </w:r>
            <w:hyperlink w:anchor="Appendix1"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1</w:t>
              </w:r>
            </w:hyperlink>
            <w:r w:rsidRPr="00426415">
              <w:rPr>
                <w:rFonts w:eastAsia="SimSun" w:cs="Arial" w:hint="eastAsia"/>
                <w:i/>
                <w:lang w:eastAsia="zh-CN"/>
              </w:rPr>
              <w:t>）</w:t>
            </w:r>
          </w:p>
        </w:tc>
        <w:tc>
          <w:tcPr>
            <w:tcW w:w="2523" w:type="pct"/>
            <w:tcBorders>
              <w:top w:val="nil"/>
            </w:tcBorders>
          </w:tcPr>
          <w:p w14:paraId="1B8007F7" w14:textId="77777777" w:rsidR="008922B3" w:rsidRPr="00426415" w:rsidRDefault="004F6F1D" w:rsidP="00865C97">
            <w:pPr>
              <w:pStyle w:val="PURLMSH"/>
              <w:rPr>
                <w:rFonts w:eastAsia="SimSun" w:cs="Arial"/>
                <w:lang w:eastAsia="zh-CN"/>
              </w:rPr>
            </w:pPr>
            <w:r w:rsidRPr="00426415">
              <w:rPr>
                <w:rFonts w:eastAsia="SimSun" w:cs="Arial" w:hint="eastAsia"/>
                <w:lang w:eastAsia="zh-CN"/>
              </w:rPr>
              <w:t>所含技术：</w:t>
            </w:r>
            <w:r w:rsidRPr="00426415">
              <w:rPr>
                <w:rFonts w:eastAsia="SimSun" w:cs="Arial" w:hint="eastAsia"/>
                <w:b/>
                <w:lang w:eastAsia="zh-CN"/>
              </w:rPr>
              <w:t>是</w:t>
            </w:r>
            <w:r w:rsidRPr="00426415">
              <w:rPr>
                <w:rFonts w:eastAsia="SimSun" w:cs="Arial" w:hint="eastAsia"/>
                <w:i/>
                <w:lang w:eastAsia="zh-CN"/>
              </w:rPr>
              <w:t>（请参阅</w:t>
            </w:r>
            <w:r w:rsidR="004701CE" w:rsidRPr="00426415">
              <w:rPr>
                <w:rFonts w:eastAsia="SimSun" w:cs="Arial" w:hint="eastAsia"/>
                <w:lang w:eastAsia="zh-CN"/>
              </w:rPr>
              <w:fldChar w:fldCharType="begin"/>
            </w:r>
            <w:r w:rsidR="004701CE" w:rsidRPr="00426415">
              <w:rPr>
                <w:rFonts w:eastAsia="SimSun" w:cs="Arial" w:hint="eastAsia"/>
                <w:lang w:eastAsia="zh-CN"/>
              </w:rPr>
              <w:instrText xml:space="preserve"> REF  SQLServerTechnology \h  \* MERGEFORMAT </w:instrText>
            </w:r>
            <w:r w:rsidR="004701CE" w:rsidRPr="00426415">
              <w:rPr>
                <w:rFonts w:eastAsia="SimSun" w:cs="Arial" w:hint="eastAsia"/>
                <w:lang w:eastAsia="zh-CN"/>
              </w:rPr>
            </w:r>
            <w:r w:rsidR="004701CE" w:rsidRPr="00426415">
              <w:rPr>
                <w:rFonts w:eastAsia="SimSun" w:cs="Arial" w:hint="eastAsia"/>
                <w:lang w:eastAsia="zh-CN"/>
              </w:rPr>
              <w:fldChar w:fldCharType="separate"/>
            </w:r>
            <w:r w:rsidR="001B5C95" w:rsidRPr="001B5C95">
              <w:rPr>
                <w:rFonts w:eastAsia="SimSun" w:cs="Arial" w:hint="eastAsia"/>
                <w:i/>
                <w:color w:val="00467F"/>
                <w:u w:val="single"/>
                <w:lang w:eastAsia="zh-CN"/>
              </w:rPr>
              <w:t>SQL</w:t>
            </w:r>
            <w:r w:rsidR="001B5C95" w:rsidRPr="001B5C95">
              <w:rPr>
                <w:i/>
                <w:color w:val="00467F"/>
                <w:u w:val="single"/>
                <w:lang w:eastAsia="zh-CN"/>
              </w:rPr>
              <w:t xml:space="preserve"> Server </w:t>
            </w:r>
            <w:r w:rsidR="001B5C95" w:rsidRPr="001B5C95">
              <w:rPr>
                <w:i/>
                <w:color w:val="00467F"/>
                <w:u w:val="single"/>
                <w:lang w:eastAsia="zh-CN"/>
              </w:rPr>
              <w:t>技</w:t>
            </w:r>
            <w:r w:rsidR="001B5C95" w:rsidRPr="001B5C95">
              <w:rPr>
                <w:rFonts w:ascii="MingLiU" w:eastAsia="MingLiU" w:hAnsi="MingLiU" w:cs="MingLiU" w:hint="eastAsia"/>
                <w:i/>
                <w:color w:val="00467F"/>
                <w:u w:val="single"/>
                <w:lang w:eastAsia="zh-CN"/>
              </w:rPr>
              <w:t>术</w:t>
            </w:r>
            <w:r w:rsidR="004701CE" w:rsidRPr="00426415">
              <w:rPr>
                <w:rFonts w:eastAsia="SimSun" w:cs="Arial" w:hint="eastAsia"/>
                <w:lang w:eastAsia="zh-CN"/>
              </w:rPr>
              <w:fldChar w:fldCharType="end"/>
            </w:r>
            <w:r w:rsidRPr="00426415">
              <w:rPr>
                <w:rFonts w:eastAsia="SimSun" w:cs="Arial" w:hint="eastAsia"/>
                <w:lang w:eastAsia="zh-CN"/>
              </w:rPr>
              <w:t>）</w:t>
            </w:r>
          </w:p>
        </w:tc>
      </w:tr>
      <w:tr w:rsidR="007331A1" w:rsidRPr="00EC331D" w14:paraId="1B8007FB" w14:textId="77777777" w:rsidTr="00865C97">
        <w:tc>
          <w:tcPr>
            <w:tcW w:w="2477" w:type="pct"/>
            <w:tcBorders>
              <w:top w:val="nil"/>
            </w:tcBorders>
          </w:tcPr>
          <w:p w14:paraId="1B8007F9" w14:textId="77777777" w:rsidR="007331A1" w:rsidRPr="00EC331D" w:rsidRDefault="007331A1" w:rsidP="000F540A">
            <w:pPr>
              <w:pStyle w:val="PURLMSH"/>
              <w:rPr>
                <w:rFonts w:ascii="Arial" w:eastAsia="SimSun" w:hAnsi="Arial" w:cs="Arial"/>
                <w:lang w:eastAsia="zh-CN"/>
              </w:rPr>
            </w:pPr>
          </w:p>
        </w:tc>
        <w:tc>
          <w:tcPr>
            <w:tcW w:w="2523" w:type="pct"/>
            <w:tcBorders>
              <w:top w:val="nil"/>
            </w:tcBorders>
          </w:tcPr>
          <w:p w14:paraId="1B8007FA" w14:textId="77777777" w:rsidR="007331A1" w:rsidRPr="00EC331D" w:rsidRDefault="007331A1" w:rsidP="00865C97">
            <w:pPr>
              <w:pStyle w:val="PURLMSH"/>
              <w:rPr>
                <w:rFonts w:ascii="Arial" w:eastAsia="SimSun" w:hAnsi="Arial" w:cs="Arial"/>
                <w:lang w:eastAsia="zh-CN"/>
              </w:rPr>
            </w:pPr>
            <w:r w:rsidRPr="00EC331D">
              <w:rPr>
                <w:rFonts w:ascii="Arial" w:eastAsia="SimSun" w:hAnsi="Arial" w:cs="Arial" w:hint="eastAsia"/>
                <w:lang w:eastAsia="zh-CN"/>
              </w:rPr>
              <w:t>有资格通过数据中心提供商的服务器享受软件服务：</w:t>
            </w:r>
            <w:r w:rsidRPr="00EC331D">
              <w:rPr>
                <w:rFonts w:ascii="Arial" w:eastAsia="SimSun" w:hAnsi="Arial" w:cs="Arial" w:hint="eastAsia"/>
                <w:b/>
                <w:lang w:eastAsia="zh-CN"/>
              </w:rPr>
              <w:t>是</w:t>
            </w:r>
          </w:p>
        </w:tc>
      </w:tr>
      <w:tr w:rsidR="008922B3" w:rsidRPr="00EC331D" w14:paraId="1B8007FD" w14:textId="77777777" w:rsidTr="00865C97">
        <w:tblPrEx>
          <w:tblBorders>
            <w:top w:val="none" w:sz="0" w:space="0" w:color="auto"/>
            <w:bottom w:val="none" w:sz="0" w:space="0" w:color="auto"/>
          </w:tblBorders>
        </w:tblPrEx>
        <w:tc>
          <w:tcPr>
            <w:tcW w:w="5000" w:type="pct"/>
            <w:gridSpan w:val="2"/>
            <w:shd w:val="clear" w:color="auto" w:fill="E5EEF7"/>
          </w:tcPr>
          <w:p w14:paraId="1B8007FC" w14:textId="77777777" w:rsidR="008922B3" w:rsidRPr="00EC331D" w:rsidRDefault="008922B3" w:rsidP="00865C97">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客户端订户访问许可</w:t>
            </w:r>
            <w:r w:rsidRPr="00EC331D">
              <w:rPr>
                <w:rFonts w:eastAsia="SimSun" w:cs="Arial" w:hint="eastAsia"/>
                <w:i w:val="0"/>
                <w:color w:val="404040" w:themeColor="text1" w:themeTint="BF"/>
                <w:lang w:eastAsia="zh-CN"/>
              </w:rPr>
              <w:t xml:space="preserve"> (SAL)</w:t>
            </w:r>
          </w:p>
        </w:tc>
      </w:tr>
      <w:tr w:rsidR="008922B3" w:rsidRPr="00C36050" w14:paraId="1B800800" w14:textId="77777777" w:rsidTr="00865C97">
        <w:tblPrEx>
          <w:tblBorders>
            <w:top w:val="none" w:sz="0" w:space="0" w:color="auto"/>
            <w:bottom w:val="none" w:sz="0" w:space="0" w:color="auto"/>
          </w:tblBorders>
        </w:tblPrEx>
        <w:tc>
          <w:tcPr>
            <w:tcW w:w="5000" w:type="pct"/>
            <w:gridSpan w:val="2"/>
          </w:tcPr>
          <w:p w14:paraId="1B8007FE" w14:textId="77777777" w:rsidR="008922B3" w:rsidRPr="00EC331D" w:rsidRDefault="008922B3" w:rsidP="00865C97">
            <w:pPr>
              <w:pStyle w:val="PURTableHeaderWhite"/>
              <w:spacing w:after="0"/>
              <w:rPr>
                <w:rFonts w:eastAsia="SimSun" w:cs="Arial"/>
                <w:lang w:eastAsia="zh-CN"/>
              </w:rPr>
            </w:pPr>
            <w:r w:rsidRPr="00EC331D">
              <w:rPr>
                <w:rFonts w:eastAsia="SimSun" w:cs="Arial" w:hint="eastAsia"/>
                <w:i w:val="0"/>
                <w:color w:val="404040" w:themeColor="text1" w:themeTint="BF"/>
                <w:lang w:eastAsia="zh-CN"/>
              </w:rPr>
              <w:t>您需要：</w:t>
            </w:r>
          </w:p>
          <w:p w14:paraId="1B8007FF" w14:textId="77777777" w:rsidR="008922B3" w:rsidRPr="00EC331D" w:rsidRDefault="008922B3" w:rsidP="00DE591B">
            <w:pPr>
              <w:pStyle w:val="PURBullet-Indented"/>
              <w:rPr>
                <w:rFonts w:eastAsia="SimSun" w:cs="Arial"/>
                <w:lang w:val="fr-FR" w:eastAsia="zh-CN"/>
              </w:rPr>
            </w:pPr>
            <w:r w:rsidRPr="00CD3DFE">
              <w:rPr>
                <w:rFonts w:eastAsia="SimSun" w:cs="Arial" w:hint="eastAsia"/>
                <w:lang w:val="fr-FR" w:eastAsia="zh-CN"/>
              </w:rPr>
              <w:t>System Center 2012 Client Management Suite Client SAL</w:t>
            </w:r>
          </w:p>
        </w:tc>
      </w:tr>
    </w:tbl>
    <w:bookmarkStart w:id="730" w:name="_Toc346536882"/>
    <w:bookmarkStart w:id="731" w:name="_Toc346895333"/>
    <w:bookmarkStart w:id="732" w:name="_Toc339280346"/>
    <w:bookmarkStart w:id="733" w:name="_Toc339280489"/>
    <w:bookmarkStart w:id="734" w:name="_Toc363552819"/>
    <w:bookmarkStart w:id="735" w:name="_Toc363552882"/>
    <w:bookmarkStart w:id="736" w:name="_Toc378682181"/>
    <w:bookmarkStart w:id="737" w:name="_Toc378682283"/>
    <w:p w14:paraId="1B800801" w14:textId="77777777" w:rsidR="00204150" w:rsidRPr="00EC331D" w:rsidRDefault="00A26186" w:rsidP="00780A70">
      <w:pPr>
        <w:pStyle w:val="PURBreadcrumb"/>
        <w:keepNext w:val="0"/>
        <w:spacing w:before="0" w:after="120"/>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802" w14:textId="77777777" w:rsidR="009A4C7C" w:rsidRPr="00EC331D" w:rsidRDefault="009A4C7C" w:rsidP="003A374A">
      <w:pPr>
        <w:pStyle w:val="PURProductName"/>
        <w:spacing w:before="120"/>
        <w:rPr>
          <w:rFonts w:eastAsia="SimSun" w:cs="Arial"/>
          <w:lang w:eastAsia="zh-CN"/>
        </w:rPr>
      </w:pPr>
      <w:bookmarkStart w:id="738" w:name="_Toc371268295"/>
      <w:bookmarkStart w:id="739" w:name="_Toc371268361"/>
      <w:bookmarkStart w:id="740" w:name="_Toc381959896"/>
      <w:bookmarkStart w:id="741" w:name="_Toc381959937"/>
      <w:r w:rsidRPr="00EC331D">
        <w:rPr>
          <w:rFonts w:eastAsia="SimSun" w:cs="Arial" w:hint="eastAsia"/>
          <w:lang w:eastAsia="zh-CN"/>
        </w:rPr>
        <w:t>System Center 2012 R2 Configuration Manager</w:t>
      </w:r>
      <w:bookmarkEnd w:id="726"/>
      <w:bookmarkEnd w:id="727"/>
      <w:bookmarkEnd w:id="728"/>
      <w:bookmarkEnd w:id="729"/>
      <w:bookmarkEnd w:id="730"/>
      <w:bookmarkEnd w:id="731"/>
      <w:bookmarkEnd w:id="732"/>
      <w:bookmarkEnd w:id="733"/>
      <w:bookmarkEnd w:id="734"/>
      <w:bookmarkEnd w:id="735"/>
      <w:bookmarkEnd w:id="736"/>
      <w:bookmarkEnd w:id="737"/>
      <w:bookmarkEnd w:id="738"/>
      <w:bookmarkEnd w:id="739"/>
      <w:bookmarkEnd w:id="740"/>
      <w:bookmarkEnd w:id="741"/>
      <w:r w:rsidRPr="00EC331D">
        <w:rPr>
          <w:rFonts w:eastAsia="SimSun" w:cs="Arial" w:hint="eastAsia"/>
          <w:lang w:eastAsia="zh-CN"/>
        </w:rPr>
        <w:fldChar w:fldCharType="begin"/>
      </w:r>
      <w:r w:rsidRPr="00EC331D">
        <w:rPr>
          <w:rFonts w:eastAsia="SimSun" w:cs="Arial" w:hint="eastAsia"/>
          <w:lang w:eastAsia="zh-CN"/>
        </w:rPr>
        <w:instrText>XE "System Center 2012 R2 Configuration Manager"</w:instrText>
      </w:r>
      <w:r w:rsidRPr="00EC331D">
        <w:rPr>
          <w:rFonts w:eastAsia="SimSun" w:cs="Arial" w:hint="eastAsia"/>
          <w:lang w:eastAsia="zh-CN"/>
        </w:rPr>
        <w:fldChar w:fldCharType="end"/>
      </w:r>
    </w:p>
    <w:p w14:paraId="1B800803"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EC331D" w14:paraId="1B800806" w14:textId="77777777" w:rsidTr="00AB3D69">
        <w:tc>
          <w:tcPr>
            <w:tcW w:w="2477" w:type="pct"/>
            <w:tcBorders>
              <w:top w:val="single" w:sz="4" w:space="0" w:color="auto"/>
              <w:bottom w:val="nil"/>
            </w:tcBorders>
          </w:tcPr>
          <w:p w14:paraId="1B800804" w14:textId="77777777" w:rsidR="00D14C97" w:rsidRPr="00426415" w:rsidRDefault="00D14C97" w:rsidP="00893CE7">
            <w:pPr>
              <w:pStyle w:val="PURLMSH"/>
              <w:rPr>
                <w:rFonts w:eastAsia="SimSun" w:cs="Arial"/>
                <w:lang w:eastAsia="zh-CN"/>
              </w:rPr>
            </w:pPr>
            <w:r w:rsidRPr="00426415">
              <w:rPr>
                <w:rFonts w:eastAsia="SimSun" w:cs="Arial" w:hint="eastAsia"/>
                <w:lang w:eastAsia="zh-CN"/>
              </w:rPr>
              <w:t xml:space="preserve">SAL </w:t>
            </w:r>
            <w:r w:rsidRPr="00426415">
              <w:rPr>
                <w:rFonts w:eastAsia="SimSun" w:cs="Arial" w:hint="eastAsia"/>
                <w:lang w:eastAsia="zh-CN"/>
              </w:rPr>
              <w:t>一般条款的适用部分：</w:t>
            </w:r>
            <w:hyperlink w:anchor="SALTerms_MGMT" w:history="1">
              <w:r w:rsidRPr="00426415">
                <w:rPr>
                  <w:rStyle w:val="Hyperlink"/>
                  <w:rFonts w:eastAsia="SimSun" w:cs="Arial" w:hint="eastAsia"/>
                  <w:lang w:eastAsia="zh-CN"/>
                </w:rPr>
                <w:t>管理服务器</w:t>
              </w:r>
            </w:hyperlink>
          </w:p>
        </w:tc>
        <w:tc>
          <w:tcPr>
            <w:tcW w:w="2523" w:type="pct"/>
            <w:tcBorders>
              <w:top w:val="single" w:sz="4" w:space="0" w:color="auto"/>
              <w:bottom w:val="nil"/>
            </w:tcBorders>
          </w:tcPr>
          <w:p w14:paraId="1B800805" w14:textId="77777777" w:rsidR="00D14C97" w:rsidRPr="00426415" w:rsidRDefault="004F154D" w:rsidP="00893CE7">
            <w:pPr>
              <w:pStyle w:val="PURLMSH"/>
              <w:rPr>
                <w:rFonts w:eastAsia="SimSun" w:cs="Arial"/>
                <w:lang w:eastAsia="zh-CN"/>
              </w:rPr>
            </w:pPr>
            <w:r w:rsidRPr="00426415">
              <w:rPr>
                <w:rFonts w:eastAsia="SimSun" w:cs="Arial" w:hint="eastAsia"/>
                <w:lang w:eastAsia="zh-CN"/>
              </w:rPr>
              <w:t>请参阅适用声明：</w:t>
            </w:r>
            <w:r w:rsidRPr="00426415">
              <w:rPr>
                <w:rFonts w:eastAsia="SimSun" w:cs="Arial" w:hint="eastAsia"/>
                <w:b/>
                <w:lang w:eastAsia="zh-CN"/>
              </w:rPr>
              <w:t>否</w:t>
            </w:r>
          </w:p>
        </w:tc>
      </w:tr>
      <w:tr w:rsidR="004F6F1D" w:rsidRPr="00EC331D" w14:paraId="1B800809" w14:textId="77777777" w:rsidTr="00AB3D69">
        <w:tc>
          <w:tcPr>
            <w:tcW w:w="2477" w:type="pct"/>
            <w:tcBorders>
              <w:top w:val="nil"/>
            </w:tcBorders>
          </w:tcPr>
          <w:p w14:paraId="1B800807" w14:textId="77777777" w:rsidR="003B0799" w:rsidRPr="00426415" w:rsidRDefault="007331A1" w:rsidP="007331A1">
            <w:pPr>
              <w:pStyle w:val="PURLMSH"/>
              <w:rPr>
                <w:rFonts w:eastAsia="SimSun" w:cs="Arial"/>
                <w:b/>
                <w:lang w:eastAsia="zh-CN"/>
              </w:rPr>
            </w:pPr>
            <w:r w:rsidRPr="00426415">
              <w:rPr>
                <w:rFonts w:eastAsia="SimSun" w:cs="Arial" w:hint="eastAsia"/>
                <w:lang w:eastAsia="zh-CN"/>
              </w:rPr>
              <w:t>客户端</w:t>
            </w:r>
            <w:r w:rsidRPr="00426415">
              <w:rPr>
                <w:rFonts w:eastAsia="SimSun" w:cs="Arial" w:hint="eastAsia"/>
                <w:lang w:eastAsia="zh-CN"/>
              </w:rPr>
              <w:t>/</w:t>
            </w:r>
            <w:r w:rsidRPr="00426415">
              <w:rPr>
                <w:rFonts w:eastAsia="SimSun" w:cs="Arial" w:hint="eastAsia"/>
                <w:lang w:eastAsia="zh-CN"/>
              </w:rPr>
              <w:t>附加软件：</w:t>
            </w:r>
            <w:r w:rsidRPr="00426415">
              <w:rPr>
                <w:rFonts w:eastAsia="SimSun" w:cs="Arial" w:hint="eastAsia"/>
                <w:b/>
                <w:lang w:eastAsia="zh-CN"/>
              </w:rPr>
              <w:t>是</w:t>
            </w:r>
            <w:r w:rsidRPr="00426415">
              <w:rPr>
                <w:rFonts w:eastAsia="SimSun" w:cs="Arial" w:hint="eastAsia"/>
                <w:i/>
                <w:lang w:eastAsia="zh-CN"/>
              </w:rPr>
              <w:t>（请参阅</w:t>
            </w:r>
            <w:hyperlink w:anchor="Appendix1"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1</w:t>
              </w:r>
            </w:hyperlink>
            <w:r w:rsidRPr="00426415">
              <w:rPr>
                <w:rFonts w:eastAsia="SimSun" w:cs="Arial" w:hint="eastAsia"/>
                <w:i/>
                <w:lang w:eastAsia="zh-CN"/>
              </w:rPr>
              <w:t>）</w:t>
            </w:r>
          </w:p>
        </w:tc>
        <w:tc>
          <w:tcPr>
            <w:tcW w:w="2523" w:type="pct"/>
            <w:tcBorders>
              <w:top w:val="nil"/>
            </w:tcBorders>
          </w:tcPr>
          <w:p w14:paraId="1B800808" w14:textId="77777777" w:rsidR="004F6F1D" w:rsidRPr="00426415" w:rsidRDefault="004F6F1D" w:rsidP="009A4C7C">
            <w:pPr>
              <w:pStyle w:val="PURLMSH"/>
              <w:rPr>
                <w:rFonts w:eastAsia="SimSun" w:cs="Arial"/>
                <w:lang w:eastAsia="zh-CN"/>
              </w:rPr>
            </w:pPr>
            <w:r w:rsidRPr="00426415">
              <w:rPr>
                <w:rFonts w:eastAsia="SimSun" w:cs="Arial" w:hint="eastAsia"/>
                <w:lang w:eastAsia="zh-CN"/>
              </w:rPr>
              <w:t>所含技术：</w:t>
            </w:r>
            <w:r w:rsidRPr="00426415">
              <w:rPr>
                <w:rFonts w:eastAsia="SimSun" w:cs="Arial" w:hint="eastAsia"/>
                <w:b/>
                <w:lang w:eastAsia="zh-CN"/>
              </w:rPr>
              <w:t>是</w:t>
            </w:r>
            <w:r w:rsidRPr="00426415">
              <w:rPr>
                <w:rFonts w:eastAsia="SimSun" w:cs="Arial" w:hint="eastAsia"/>
                <w:i/>
                <w:lang w:eastAsia="zh-CN"/>
              </w:rPr>
              <w:t>（请参阅</w:t>
            </w:r>
            <w:r w:rsidR="004701CE" w:rsidRPr="00426415">
              <w:rPr>
                <w:rFonts w:eastAsia="SimSun" w:cs="Arial" w:hint="eastAsia"/>
                <w:lang w:eastAsia="zh-CN"/>
              </w:rPr>
              <w:fldChar w:fldCharType="begin"/>
            </w:r>
            <w:r w:rsidR="004701CE" w:rsidRPr="00426415">
              <w:rPr>
                <w:rFonts w:eastAsia="SimSun" w:cs="Arial" w:hint="eastAsia"/>
                <w:lang w:eastAsia="zh-CN"/>
              </w:rPr>
              <w:instrText xml:space="preserve"> REF  SQLServerTechnology \h  \* MERGEFORMAT </w:instrText>
            </w:r>
            <w:r w:rsidR="004701CE" w:rsidRPr="00426415">
              <w:rPr>
                <w:rFonts w:eastAsia="SimSun" w:cs="Arial" w:hint="eastAsia"/>
                <w:lang w:eastAsia="zh-CN"/>
              </w:rPr>
            </w:r>
            <w:r w:rsidR="004701CE" w:rsidRPr="00426415">
              <w:rPr>
                <w:rFonts w:eastAsia="SimSun" w:cs="Arial" w:hint="eastAsia"/>
                <w:lang w:eastAsia="zh-CN"/>
              </w:rPr>
              <w:fldChar w:fldCharType="separate"/>
            </w:r>
            <w:r w:rsidR="001B5C95" w:rsidRPr="001B5C95">
              <w:rPr>
                <w:rFonts w:eastAsia="SimSun" w:cs="Arial" w:hint="eastAsia"/>
                <w:i/>
                <w:color w:val="00467F"/>
                <w:u w:val="single"/>
                <w:lang w:eastAsia="zh-CN"/>
              </w:rPr>
              <w:t>SQL</w:t>
            </w:r>
            <w:r w:rsidR="001B5C95" w:rsidRPr="001B5C95">
              <w:rPr>
                <w:i/>
                <w:color w:val="00467F"/>
                <w:u w:val="single"/>
                <w:lang w:eastAsia="zh-CN"/>
              </w:rPr>
              <w:t xml:space="preserve"> Server </w:t>
            </w:r>
            <w:r w:rsidR="001B5C95" w:rsidRPr="001B5C95">
              <w:rPr>
                <w:i/>
                <w:color w:val="00467F"/>
                <w:u w:val="single"/>
                <w:lang w:eastAsia="zh-CN"/>
              </w:rPr>
              <w:t>技</w:t>
            </w:r>
            <w:r w:rsidR="001B5C95" w:rsidRPr="001B5C95">
              <w:rPr>
                <w:rFonts w:ascii="MingLiU" w:eastAsia="MingLiU" w:hAnsi="MingLiU" w:cs="MingLiU" w:hint="eastAsia"/>
                <w:i/>
                <w:color w:val="00467F"/>
                <w:u w:val="single"/>
                <w:lang w:eastAsia="zh-CN"/>
              </w:rPr>
              <w:t>术</w:t>
            </w:r>
            <w:r w:rsidR="004701CE" w:rsidRPr="00426415">
              <w:rPr>
                <w:rFonts w:eastAsia="SimSun" w:cs="Arial" w:hint="eastAsia"/>
                <w:lang w:eastAsia="zh-CN"/>
              </w:rPr>
              <w:fldChar w:fldCharType="end"/>
            </w:r>
            <w:r w:rsidRPr="00426415">
              <w:rPr>
                <w:rFonts w:eastAsia="SimSun" w:cs="Arial" w:hint="eastAsia"/>
                <w:lang w:eastAsia="zh-CN"/>
              </w:rPr>
              <w:t>）</w:t>
            </w:r>
          </w:p>
        </w:tc>
      </w:tr>
      <w:tr w:rsidR="007331A1" w:rsidRPr="00EC331D" w14:paraId="1B80080C" w14:textId="77777777" w:rsidTr="00AB3D69">
        <w:tc>
          <w:tcPr>
            <w:tcW w:w="2477" w:type="pct"/>
            <w:tcBorders>
              <w:top w:val="nil"/>
            </w:tcBorders>
          </w:tcPr>
          <w:p w14:paraId="1B80080A" w14:textId="77777777" w:rsidR="007331A1" w:rsidRPr="00EC331D" w:rsidRDefault="007331A1" w:rsidP="000F540A">
            <w:pPr>
              <w:pStyle w:val="PURLMSH"/>
              <w:rPr>
                <w:rFonts w:ascii="Arial" w:eastAsia="SimSun" w:hAnsi="Arial" w:cs="Arial"/>
                <w:lang w:eastAsia="zh-CN"/>
              </w:rPr>
            </w:pPr>
          </w:p>
        </w:tc>
        <w:tc>
          <w:tcPr>
            <w:tcW w:w="2523" w:type="pct"/>
            <w:tcBorders>
              <w:top w:val="nil"/>
            </w:tcBorders>
          </w:tcPr>
          <w:p w14:paraId="1B80080B" w14:textId="77777777" w:rsidR="007331A1" w:rsidRPr="00EC331D" w:rsidRDefault="007331A1" w:rsidP="009A4C7C">
            <w:pPr>
              <w:pStyle w:val="PURLMSH"/>
              <w:rPr>
                <w:rFonts w:ascii="Arial" w:eastAsia="SimSun" w:hAnsi="Arial" w:cs="Arial"/>
                <w:lang w:eastAsia="zh-CN"/>
              </w:rPr>
            </w:pPr>
            <w:r w:rsidRPr="00EC331D">
              <w:rPr>
                <w:rFonts w:ascii="Arial" w:eastAsia="SimSun" w:hAnsi="Arial" w:cs="Arial" w:hint="eastAsia"/>
                <w:lang w:eastAsia="zh-CN"/>
              </w:rPr>
              <w:t>有资格通过数据中心提供商的服务器享受软件服务：</w:t>
            </w:r>
            <w:r w:rsidRPr="00EC331D">
              <w:rPr>
                <w:rFonts w:ascii="Arial" w:eastAsia="SimSun" w:hAnsi="Arial" w:cs="Arial" w:hint="eastAsia"/>
                <w:b/>
                <w:lang w:eastAsia="zh-CN"/>
              </w:rPr>
              <w:t>是</w:t>
            </w:r>
          </w:p>
        </w:tc>
      </w:tr>
      <w:tr w:rsidR="009A4C7C" w:rsidRPr="00EC331D" w14:paraId="1B80080E" w14:textId="77777777" w:rsidTr="00AB3D69">
        <w:tblPrEx>
          <w:tblBorders>
            <w:top w:val="none" w:sz="0" w:space="0" w:color="auto"/>
            <w:bottom w:val="none" w:sz="0" w:space="0" w:color="auto"/>
          </w:tblBorders>
        </w:tblPrEx>
        <w:tc>
          <w:tcPr>
            <w:tcW w:w="5000" w:type="pct"/>
            <w:gridSpan w:val="2"/>
            <w:shd w:val="clear" w:color="auto" w:fill="E5EEF7"/>
          </w:tcPr>
          <w:p w14:paraId="1B80080D" w14:textId="77777777" w:rsidR="009A4C7C" w:rsidRPr="00EC331D" w:rsidRDefault="00AB3D69"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客户端订户访问许可</w:t>
            </w:r>
            <w:r w:rsidRPr="00EC331D">
              <w:rPr>
                <w:rFonts w:eastAsia="SimSun" w:cs="Arial" w:hint="eastAsia"/>
                <w:i w:val="0"/>
                <w:color w:val="404040" w:themeColor="text1" w:themeTint="BF"/>
                <w:lang w:eastAsia="zh-CN"/>
              </w:rPr>
              <w:t xml:space="preserve"> (SAL)</w:t>
            </w:r>
          </w:p>
        </w:tc>
      </w:tr>
      <w:tr w:rsidR="009A4C7C" w:rsidRPr="00EC331D" w14:paraId="1B800811" w14:textId="77777777" w:rsidTr="00AB3D69">
        <w:tblPrEx>
          <w:tblBorders>
            <w:top w:val="none" w:sz="0" w:space="0" w:color="auto"/>
            <w:bottom w:val="none" w:sz="0" w:space="0" w:color="auto"/>
          </w:tblBorders>
        </w:tblPrEx>
        <w:tc>
          <w:tcPr>
            <w:tcW w:w="5000" w:type="pct"/>
            <w:gridSpan w:val="2"/>
          </w:tcPr>
          <w:p w14:paraId="1B80080F" w14:textId="77777777" w:rsidR="009A4C7C" w:rsidRPr="00EC331D" w:rsidRDefault="00BB41EF" w:rsidP="009A4C7C">
            <w:pPr>
              <w:pStyle w:val="PURTableHeaderWhite"/>
              <w:spacing w:after="0"/>
              <w:rPr>
                <w:rFonts w:eastAsia="SimSun" w:cs="Arial"/>
                <w:lang w:eastAsia="zh-CN"/>
              </w:rPr>
            </w:pPr>
            <w:r w:rsidRPr="00EC331D">
              <w:rPr>
                <w:rFonts w:eastAsia="SimSun" w:cs="Arial" w:hint="eastAsia"/>
                <w:i w:val="0"/>
                <w:color w:val="404040" w:themeColor="text1" w:themeTint="BF"/>
                <w:lang w:eastAsia="zh-CN"/>
              </w:rPr>
              <w:t>您需要：</w:t>
            </w:r>
          </w:p>
          <w:p w14:paraId="1B800810" w14:textId="77777777" w:rsidR="009A4C7C" w:rsidRPr="00EC331D" w:rsidRDefault="009A4C7C" w:rsidP="00DE591B">
            <w:pPr>
              <w:pStyle w:val="PURBullet-Indented"/>
              <w:rPr>
                <w:rFonts w:eastAsia="SimSun" w:cs="Arial"/>
                <w:lang w:eastAsia="zh-CN"/>
              </w:rPr>
            </w:pPr>
            <w:r w:rsidRPr="00EC331D">
              <w:rPr>
                <w:rFonts w:eastAsia="SimSun" w:cs="Arial" w:hint="eastAsia"/>
                <w:lang w:eastAsia="zh-CN"/>
              </w:rPr>
              <w:t>System Center 2012 Configuration Manager Client SAL</w:t>
            </w:r>
          </w:p>
        </w:tc>
      </w:tr>
    </w:tbl>
    <w:bookmarkStart w:id="742" w:name="_Toc299519153"/>
    <w:bookmarkStart w:id="743" w:name="_Toc299531585"/>
    <w:bookmarkStart w:id="744" w:name="_Toc299531909"/>
    <w:bookmarkStart w:id="745" w:name="_Toc299957192"/>
    <w:bookmarkStart w:id="746" w:name="_Toc346536883"/>
    <w:bookmarkStart w:id="747" w:name="_Toc346895334"/>
    <w:bookmarkStart w:id="748" w:name="_Toc339280347"/>
    <w:bookmarkStart w:id="749" w:name="_Toc339280490"/>
    <w:bookmarkStart w:id="750" w:name="_Toc363552820"/>
    <w:bookmarkStart w:id="751" w:name="_Toc363552883"/>
    <w:bookmarkStart w:id="752" w:name="_Toc378682182"/>
    <w:bookmarkStart w:id="753" w:name="_Toc378682284"/>
    <w:p w14:paraId="1B800812" w14:textId="77777777" w:rsidR="00204150" w:rsidRPr="00EC331D" w:rsidRDefault="00A26186" w:rsidP="003A374A">
      <w:pPr>
        <w:pStyle w:val="PURBreadcrumb"/>
        <w:keepNext w:val="0"/>
        <w:spacing w:before="120" w:after="120"/>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813" w14:textId="77777777" w:rsidR="009A4C7C" w:rsidRPr="00EC331D" w:rsidRDefault="009A4C7C" w:rsidP="003A374A">
      <w:pPr>
        <w:pStyle w:val="PURProductName"/>
        <w:spacing w:before="120"/>
        <w:rPr>
          <w:rFonts w:eastAsia="SimSun" w:cs="Arial"/>
          <w:lang w:eastAsia="zh-CN"/>
        </w:rPr>
      </w:pPr>
      <w:bookmarkStart w:id="754" w:name="_Toc371268296"/>
      <w:bookmarkStart w:id="755" w:name="_Toc371268362"/>
      <w:bookmarkStart w:id="756" w:name="_Toc381959897"/>
      <w:bookmarkStart w:id="757" w:name="_Toc381959938"/>
      <w:r w:rsidRPr="00EC331D">
        <w:rPr>
          <w:rFonts w:eastAsia="SimSun" w:cs="Arial" w:hint="eastAsia"/>
          <w:lang w:eastAsia="zh-CN"/>
        </w:rPr>
        <w:t>Visio 2013 Professional</w:t>
      </w:r>
      <w:bookmarkEnd w:id="742"/>
      <w:bookmarkEnd w:id="743"/>
      <w:bookmarkEnd w:id="744"/>
      <w:bookmarkEnd w:id="745"/>
      <w:bookmarkEnd w:id="746"/>
      <w:bookmarkEnd w:id="747"/>
      <w:bookmarkEnd w:id="748"/>
      <w:bookmarkEnd w:id="749"/>
      <w:bookmarkEnd w:id="750"/>
      <w:bookmarkEnd w:id="751"/>
      <w:bookmarkEnd w:id="752"/>
      <w:bookmarkEnd w:id="753"/>
      <w:bookmarkEnd w:id="754"/>
      <w:bookmarkEnd w:id="755"/>
      <w:bookmarkEnd w:id="756"/>
      <w:bookmarkEnd w:id="757"/>
      <w:r w:rsidRPr="00EC331D">
        <w:rPr>
          <w:rFonts w:eastAsia="SimSun" w:cs="Arial" w:hint="eastAsia"/>
          <w:lang w:eastAsia="zh-CN"/>
        </w:rPr>
        <w:fldChar w:fldCharType="begin"/>
      </w:r>
      <w:r w:rsidRPr="00EC331D">
        <w:rPr>
          <w:rFonts w:eastAsia="SimSun" w:cs="Arial" w:hint="eastAsia"/>
          <w:lang w:eastAsia="zh-CN"/>
        </w:rPr>
        <w:instrText>XE "Visio 2013 Professional"</w:instrText>
      </w:r>
      <w:r w:rsidRPr="00EC331D">
        <w:rPr>
          <w:rFonts w:eastAsia="SimSun" w:cs="Arial" w:hint="eastAsia"/>
          <w:lang w:eastAsia="zh-CN"/>
        </w:rPr>
        <w:fldChar w:fldCharType="end"/>
      </w:r>
    </w:p>
    <w:p w14:paraId="1B800814"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EC331D" w14:paraId="1B800817" w14:textId="77777777" w:rsidTr="008B2955">
        <w:tc>
          <w:tcPr>
            <w:tcW w:w="2477" w:type="pct"/>
            <w:tcBorders>
              <w:top w:val="single" w:sz="4" w:space="0" w:color="auto"/>
              <w:bottom w:val="nil"/>
            </w:tcBorders>
          </w:tcPr>
          <w:p w14:paraId="1B800815" w14:textId="77777777" w:rsidR="00D14C97" w:rsidRPr="00426415" w:rsidRDefault="00D14C97" w:rsidP="00893CE7">
            <w:pPr>
              <w:pStyle w:val="PURLMSH"/>
              <w:rPr>
                <w:rFonts w:eastAsia="SimSun" w:cs="Arial"/>
                <w:lang w:eastAsia="zh-CN"/>
              </w:rPr>
            </w:pPr>
            <w:r w:rsidRPr="00426415">
              <w:rPr>
                <w:rFonts w:eastAsia="SimSun" w:cs="Arial" w:hint="eastAsia"/>
                <w:lang w:eastAsia="zh-CN"/>
              </w:rPr>
              <w:lastRenderedPageBreak/>
              <w:t xml:space="preserve">SAL </w:t>
            </w:r>
            <w:r w:rsidRPr="00426415">
              <w:rPr>
                <w:rFonts w:eastAsia="SimSun" w:cs="Arial" w:hint="eastAsia"/>
                <w:lang w:eastAsia="zh-CN"/>
              </w:rPr>
              <w:t>一般条款的适用部分：</w:t>
            </w:r>
            <w:hyperlink w:anchor="SALTerms_Desktop" w:history="1">
              <w:r w:rsidRPr="00426415">
                <w:rPr>
                  <w:rStyle w:val="Hyperlink"/>
                  <w:rFonts w:eastAsia="SimSun" w:cs="Arial" w:hint="eastAsia"/>
                  <w:lang w:eastAsia="zh-CN"/>
                </w:rPr>
                <w:t>桌面应用程序</w:t>
              </w:r>
            </w:hyperlink>
          </w:p>
        </w:tc>
        <w:tc>
          <w:tcPr>
            <w:tcW w:w="2523" w:type="pct"/>
            <w:tcBorders>
              <w:top w:val="single" w:sz="4" w:space="0" w:color="auto"/>
              <w:bottom w:val="nil"/>
            </w:tcBorders>
          </w:tcPr>
          <w:p w14:paraId="1B800816" w14:textId="77777777" w:rsidR="00D14C97" w:rsidRPr="00426415" w:rsidRDefault="000914BD" w:rsidP="00F330CD">
            <w:pPr>
              <w:pStyle w:val="PURLMSH"/>
              <w:rPr>
                <w:rFonts w:eastAsia="SimSun" w:cs="Arial"/>
                <w:lang w:eastAsia="zh-CN"/>
              </w:rPr>
            </w:pPr>
            <w:r w:rsidRPr="00426415">
              <w:rPr>
                <w:rFonts w:eastAsia="SimSun" w:cs="Arial" w:hint="eastAsia"/>
                <w:lang w:eastAsia="zh-CN"/>
              </w:rPr>
              <w:t>请参阅适用声明：</w:t>
            </w:r>
            <w:r w:rsidRPr="00426415">
              <w:rPr>
                <w:rFonts w:eastAsia="SimSun" w:cs="Arial" w:hint="eastAsia"/>
                <w:b/>
                <w:lang w:eastAsia="zh-CN"/>
              </w:rPr>
              <w:t>数据传输</w:t>
            </w:r>
            <w:r w:rsidRPr="00426415">
              <w:rPr>
                <w:rFonts w:eastAsia="SimSun" w:cs="Arial" w:hint="eastAsia"/>
                <w:i/>
                <w:lang w:eastAsia="zh-CN"/>
              </w:rPr>
              <w:t>（请参阅</w:t>
            </w:r>
            <w:hyperlink w:anchor="Appendix2"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2</w:t>
              </w:r>
            </w:hyperlink>
            <w:r w:rsidRPr="00426415">
              <w:rPr>
                <w:rFonts w:eastAsia="SimSun" w:cs="Arial" w:hint="eastAsia"/>
                <w:i/>
                <w:lang w:eastAsia="zh-CN"/>
              </w:rPr>
              <w:t>）</w:t>
            </w:r>
          </w:p>
        </w:tc>
      </w:tr>
      <w:tr w:rsidR="009A4C7C" w:rsidRPr="00EC331D" w14:paraId="1B80081A" w14:textId="77777777" w:rsidTr="008B2955">
        <w:tc>
          <w:tcPr>
            <w:tcW w:w="2477" w:type="pct"/>
            <w:tcBorders>
              <w:top w:val="nil"/>
            </w:tcBorders>
          </w:tcPr>
          <w:p w14:paraId="1B800818" w14:textId="77777777" w:rsidR="009A4C7C" w:rsidRPr="00426415" w:rsidRDefault="009A4C7C" w:rsidP="009A4C7C">
            <w:pPr>
              <w:pStyle w:val="PURLMSH"/>
              <w:rPr>
                <w:rFonts w:eastAsia="SimSun" w:cs="Arial"/>
                <w:lang w:eastAsia="zh-CN"/>
              </w:rPr>
            </w:pPr>
            <w:r w:rsidRPr="00426415">
              <w:rPr>
                <w:rFonts w:eastAsia="SimSun" w:cs="Arial" w:hint="eastAsia"/>
                <w:lang w:eastAsia="zh-CN"/>
              </w:rPr>
              <w:t>客户端</w:t>
            </w:r>
            <w:r w:rsidRPr="00426415">
              <w:rPr>
                <w:rFonts w:eastAsia="SimSun" w:cs="Arial" w:hint="eastAsia"/>
                <w:lang w:eastAsia="zh-CN"/>
              </w:rPr>
              <w:t>/</w:t>
            </w:r>
            <w:r w:rsidRPr="00426415">
              <w:rPr>
                <w:rFonts w:eastAsia="SimSun" w:cs="Arial" w:hint="eastAsia"/>
                <w:lang w:eastAsia="zh-CN"/>
              </w:rPr>
              <w:t>附加软件：</w:t>
            </w:r>
            <w:r w:rsidRPr="00426415">
              <w:rPr>
                <w:rFonts w:eastAsia="SimSun" w:cs="Arial" w:hint="eastAsia"/>
                <w:b/>
                <w:lang w:eastAsia="zh-CN"/>
              </w:rPr>
              <w:t>否</w:t>
            </w:r>
          </w:p>
        </w:tc>
        <w:tc>
          <w:tcPr>
            <w:tcW w:w="2523" w:type="pct"/>
            <w:tcBorders>
              <w:top w:val="nil"/>
            </w:tcBorders>
          </w:tcPr>
          <w:p w14:paraId="1B800819" w14:textId="77777777" w:rsidR="009A4C7C" w:rsidRPr="00426415" w:rsidRDefault="00785537" w:rsidP="009A4C7C">
            <w:pPr>
              <w:pStyle w:val="PURLMSH"/>
              <w:rPr>
                <w:rFonts w:eastAsia="SimSun" w:cs="Arial"/>
                <w:lang w:eastAsia="zh-CN"/>
              </w:rPr>
            </w:pPr>
            <w:r w:rsidRPr="00426415">
              <w:rPr>
                <w:rFonts w:eastAsia="SimSun" w:cs="Arial" w:hint="eastAsia"/>
                <w:lang w:eastAsia="zh-CN"/>
              </w:rPr>
              <w:t>有资格通过数据中心提供商的服务器享受软件服务：</w:t>
            </w:r>
            <w:r w:rsidRPr="00426415">
              <w:rPr>
                <w:rFonts w:eastAsia="SimSun" w:cs="Arial" w:hint="eastAsia"/>
                <w:b/>
                <w:lang w:eastAsia="zh-CN"/>
              </w:rPr>
              <w:t>是</w:t>
            </w:r>
          </w:p>
        </w:tc>
      </w:tr>
      <w:tr w:rsidR="009A4C7C" w:rsidRPr="00EC331D" w14:paraId="1B80081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81B"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9A4C7C" w:rsidRPr="00EC331D" w14:paraId="1B80081F"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1B80081D" w14:textId="77777777" w:rsidR="009A4C7C" w:rsidRPr="00EC331D" w:rsidRDefault="00BB41EF" w:rsidP="009A4C7C">
            <w:pPr>
              <w:pStyle w:val="PURBody"/>
              <w:rPr>
                <w:rFonts w:eastAsia="SimSun" w:cs="Arial"/>
                <w:lang w:eastAsia="zh-CN"/>
              </w:rPr>
            </w:pPr>
            <w:r w:rsidRPr="00EC331D">
              <w:rPr>
                <w:rFonts w:eastAsia="SimSun" w:cs="Arial" w:hint="eastAsia"/>
                <w:b/>
                <w:lang w:eastAsia="zh-CN"/>
              </w:rPr>
              <w:t>您需要：</w:t>
            </w:r>
          </w:p>
          <w:p w14:paraId="1B80081E" w14:textId="77777777" w:rsidR="009A4C7C" w:rsidRPr="00EC331D" w:rsidRDefault="00397469" w:rsidP="00BD14CB">
            <w:pPr>
              <w:pStyle w:val="PURBullet-Indented"/>
              <w:rPr>
                <w:rFonts w:eastAsia="SimSun" w:cs="Arial"/>
                <w:b/>
                <w:bCs/>
                <w:lang w:eastAsia="zh-CN"/>
              </w:rPr>
            </w:pPr>
            <w:r w:rsidRPr="00EC331D">
              <w:rPr>
                <w:rFonts w:eastAsia="SimSun" w:cs="Arial" w:hint="eastAsia"/>
                <w:lang w:eastAsia="zh-CN"/>
              </w:rPr>
              <w:t>Visio 2013 Professional SAL</w:t>
            </w:r>
          </w:p>
        </w:tc>
      </w:tr>
    </w:tbl>
    <w:bookmarkStart w:id="758" w:name="_Toc299519154"/>
    <w:bookmarkStart w:id="759" w:name="_Toc299531586"/>
    <w:bookmarkStart w:id="760" w:name="_Toc299531910"/>
    <w:bookmarkStart w:id="761" w:name="_Toc299957193"/>
    <w:bookmarkStart w:id="762" w:name="_Toc346536884"/>
    <w:bookmarkStart w:id="763" w:name="_Toc346895335"/>
    <w:bookmarkStart w:id="764" w:name="_Toc339280348"/>
    <w:bookmarkStart w:id="765" w:name="_Toc339280491"/>
    <w:bookmarkStart w:id="766" w:name="_Toc363552821"/>
    <w:bookmarkStart w:id="767" w:name="_Toc363552884"/>
    <w:bookmarkStart w:id="768" w:name="_Toc378682183"/>
    <w:bookmarkStart w:id="769" w:name="_Toc378682285"/>
    <w:p w14:paraId="1B800820" w14:textId="77777777" w:rsidR="00204150" w:rsidRPr="00EC331D" w:rsidRDefault="00001B04" w:rsidP="003A374A">
      <w:pPr>
        <w:pStyle w:val="PURBreadcrumb"/>
        <w:keepNext w:val="0"/>
        <w:spacing w:before="0" w:after="0"/>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821" w14:textId="77777777" w:rsidR="009A4C7C" w:rsidRPr="00EC331D" w:rsidRDefault="009A4C7C" w:rsidP="00CD6E9D">
      <w:pPr>
        <w:pStyle w:val="PURProductName"/>
        <w:keepNext w:val="0"/>
        <w:rPr>
          <w:rFonts w:eastAsia="SimSun" w:cs="Arial"/>
          <w:lang w:eastAsia="zh-CN"/>
        </w:rPr>
      </w:pPr>
      <w:bookmarkStart w:id="770" w:name="_Toc371268297"/>
      <w:bookmarkStart w:id="771" w:name="_Toc371268363"/>
      <w:bookmarkStart w:id="772" w:name="_Toc381959898"/>
      <w:bookmarkStart w:id="773" w:name="_Toc381959939"/>
      <w:r w:rsidRPr="00EC331D">
        <w:rPr>
          <w:rFonts w:eastAsia="SimSun" w:cs="Arial" w:hint="eastAsia"/>
          <w:lang w:eastAsia="zh-CN"/>
        </w:rPr>
        <w:t>Visio 2013 Standard</w:t>
      </w:r>
      <w:bookmarkEnd w:id="758"/>
      <w:bookmarkEnd w:id="759"/>
      <w:bookmarkEnd w:id="760"/>
      <w:bookmarkEnd w:id="761"/>
      <w:bookmarkEnd w:id="762"/>
      <w:bookmarkEnd w:id="763"/>
      <w:bookmarkEnd w:id="764"/>
      <w:bookmarkEnd w:id="765"/>
      <w:bookmarkEnd w:id="766"/>
      <w:bookmarkEnd w:id="767"/>
      <w:bookmarkEnd w:id="768"/>
      <w:bookmarkEnd w:id="769"/>
      <w:bookmarkEnd w:id="770"/>
      <w:bookmarkEnd w:id="771"/>
      <w:bookmarkEnd w:id="772"/>
      <w:bookmarkEnd w:id="773"/>
      <w:r w:rsidRPr="00EC331D">
        <w:rPr>
          <w:rFonts w:eastAsia="SimSun" w:cs="Arial" w:hint="eastAsia"/>
          <w:lang w:eastAsia="zh-CN"/>
        </w:rPr>
        <w:fldChar w:fldCharType="begin"/>
      </w:r>
      <w:r w:rsidRPr="00EC331D">
        <w:rPr>
          <w:rFonts w:eastAsia="SimSun" w:cs="Arial" w:hint="eastAsia"/>
          <w:lang w:eastAsia="zh-CN"/>
        </w:rPr>
        <w:instrText>XE "Visio 2013 Standard"</w:instrText>
      </w:r>
      <w:r w:rsidRPr="00EC331D">
        <w:rPr>
          <w:rFonts w:eastAsia="SimSun" w:cs="Arial" w:hint="eastAsia"/>
          <w:lang w:eastAsia="zh-CN"/>
        </w:rPr>
        <w:fldChar w:fldCharType="end"/>
      </w:r>
    </w:p>
    <w:p w14:paraId="1B800822" w14:textId="77777777" w:rsidR="009A4C7C" w:rsidRPr="00EC331D" w:rsidRDefault="009A4C7C" w:rsidP="009A4C7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EC331D" w14:paraId="1B800825" w14:textId="77777777" w:rsidTr="008B2955">
        <w:tc>
          <w:tcPr>
            <w:tcW w:w="2477" w:type="pct"/>
            <w:tcBorders>
              <w:top w:val="single" w:sz="4" w:space="0" w:color="auto"/>
              <w:bottom w:val="nil"/>
            </w:tcBorders>
          </w:tcPr>
          <w:p w14:paraId="1B800823" w14:textId="77777777" w:rsidR="00D14C97" w:rsidRPr="00426415" w:rsidRDefault="00D14C97" w:rsidP="00893CE7">
            <w:pPr>
              <w:pStyle w:val="PURLMSH"/>
              <w:rPr>
                <w:rFonts w:eastAsia="SimSun" w:cs="Arial"/>
                <w:lang w:eastAsia="zh-CN"/>
              </w:rPr>
            </w:pPr>
            <w:r w:rsidRPr="00426415">
              <w:rPr>
                <w:rFonts w:eastAsia="SimSun" w:cs="Arial" w:hint="eastAsia"/>
                <w:lang w:eastAsia="zh-CN"/>
              </w:rPr>
              <w:t xml:space="preserve">SAL </w:t>
            </w:r>
            <w:r w:rsidRPr="00426415">
              <w:rPr>
                <w:rFonts w:eastAsia="SimSun" w:cs="Arial" w:hint="eastAsia"/>
                <w:lang w:eastAsia="zh-CN"/>
              </w:rPr>
              <w:t>一般条款的适用部分：</w:t>
            </w:r>
            <w:hyperlink w:anchor="SALTerms_Desktop" w:history="1">
              <w:r w:rsidRPr="00426415">
                <w:rPr>
                  <w:rStyle w:val="Hyperlink"/>
                  <w:rFonts w:eastAsia="SimSun" w:cs="Arial" w:hint="eastAsia"/>
                  <w:lang w:eastAsia="zh-CN"/>
                </w:rPr>
                <w:t>桌面应用程序</w:t>
              </w:r>
            </w:hyperlink>
          </w:p>
        </w:tc>
        <w:tc>
          <w:tcPr>
            <w:tcW w:w="2523" w:type="pct"/>
            <w:tcBorders>
              <w:top w:val="single" w:sz="4" w:space="0" w:color="auto"/>
              <w:bottom w:val="nil"/>
            </w:tcBorders>
          </w:tcPr>
          <w:p w14:paraId="1B800824" w14:textId="77777777" w:rsidR="00D14C97" w:rsidRPr="00426415" w:rsidRDefault="000914BD" w:rsidP="00F330CD">
            <w:pPr>
              <w:pStyle w:val="PURLMSH"/>
              <w:rPr>
                <w:rFonts w:eastAsia="SimSun" w:cs="Arial"/>
                <w:lang w:eastAsia="zh-CN"/>
              </w:rPr>
            </w:pPr>
            <w:r w:rsidRPr="00426415">
              <w:rPr>
                <w:rFonts w:eastAsia="SimSun" w:cs="Arial" w:hint="eastAsia"/>
                <w:lang w:eastAsia="zh-CN"/>
              </w:rPr>
              <w:t>请参阅适用声明：</w:t>
            </w:r>
            <w:r w:rsidRPr="00426415">
              <w:rPr>
                <w:rFonts w:eastAsia="SimSun" w:cs="Arial" w:hint="eastAsia"/>
                <w:b/>
                <w:lang w:eastAsia="zh-CN"/>
              </w:rPr>
              <w:t>数据传输</w:t>
            </w:r>
            <w:r w:rsidRPr="00426415">
              <w:rPr>
                <w:rFonts w:eastAsia="SimSun" w:cs="Arial" w:hint="eastAsia"/>
                <w:i/>
                <w:lang w:eastAsia="zh-CN"/>
              </w:rPr>
              <w:t>（请参阅</w:t>
            </w:r>
            <w:hyperlink w:anchor="Appendix2"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2</w:t>
              </w:r>
            </w:hyperlink>
            <w:r w:rsidRPr="00426415">
              <w:rPr>
                <w:rFonts w:eastAsia="SimSun" w:cs="Arial" w:hint="eastAsia"/>
                <w:i/>
                <w:lang w:eastAsia="zh-CN"/>
              </w:rPr>
              <w:t>）</w:t>
            </w:r>
          </w:p>
        </w:tc>
      </w:tr>
      <w:tr w:rsidR="009A4C7C" w:rsidRPr="00EC331D" w14:paraId="1B800828" w14:textId="77777777" w:rsidTr="008B2955">
        <w:tc>
          <w:tcPr>
            <w:tcW w:w="2477" w:type="pct"/>
            <w:tcBorders>
              <w:top w:val="nil"/>
            </w:tcBorders>
          </w:tcPr>
          <w:p w14:paraId="1B800826" w14:textId="77777777" w:rsidR="009A4C7C" w:rsidRPr="00426415" w:rsidRDefault="009A4C7C" w:rsidP="009A4C7C">
            <w:pPr>
              <w:pStyle w:val="PURLMSH"/>
              <w:rPr>
                <w:rFonts w:eastAsia="SimSun" w:cs="Arial"/>
                <w:lang w:eastAsia="zh-CN"/>
              </w:rPr>
            </w:pPr>
            <w:r w:rsidRPr="00426415">
              <w:rPr>
                <w:rFonts w:eastAsia="SimSun" w:cs="Arial" w:hint="eastAsia"/>
                <w:lang w:eastAsia="zh-CN"/>
              </w:rPr>
              <w:t>客户端</w:t>
            </w:r>
            <w:r w:rsidRPr="00426415">
              <w:rPr>
                <w:rFonts w:eastAsia="SimSun" w:cs="Arial" w:hint="eastAsia"/>
                <w:lang w:eastAsia="zh-CN"/>
              </w:rPr>
              <w:t>/</w:t>
            </w:r>
            <w:r w:rsidRPr="00426415">
              <w:rPr>
                <w:rFonts w:eastAsia="SimSun" w:cs="Arial" w:hint="eastAsia"/>
                <w:lang w:eastAsia="zh-CN"/>
              </w:rPr>
              <w:t>附加软件：</w:t>
            </w:r>
            <w:r w:rsidRPr="00426415">
              <w:rPr>
                <w:rFonts w:eastAsia="SimSun" w:cs="Arial" w:hint="eastAsia"/>
                <w:b/>
                <w:lang w:eastAsia="zh-CN"/>
              </w:rPr>
              <w:t>否</w:t>
            </w:r>
          </w:p>
        </w:tc>
        <w:tc>
          <w:tcPr>
            <w:tcW w:w="2523" w:type="pct"/>
            <w:tcBorders>
              <w:top w:val="nil"/>
            </w:tcBorders>
          </w:tcPr>
          <w:p w14:paraId="1B800827" w14:textId="77777777" w:rsidR="009A4C7C" w:rsidRPr="00426415" w:rsidRDefault="00785537" w:rsidP="009A4C7C">
            <w:pPr>
              <w:pStyle w:val="PURLMSH"/>
              <w:rPr>
                <w:rFonts w:eastAsia="SimSun" w:cs="Arial"/>
                <w:lang w:eastAsia="zh-CN"/>
              </w:rPr>
            </w:pPr>
            <w:r w:rsidRPr="00426415">
              <w:rPr>
                <w:rFonts w:eastAsia="SimSun" w:cs="Arial" w:hint="eastAsia"/>
                <w:lang w:eastAsia="zh-CN"/>
              </w:rPr>
              <w:t>有资格通过数据中心提供商的服务器享受软件服务：</w:t>
            </w:r>
            <w:r w:rsidRPr="00426415">
              <w:rPr>
                <w:rFonts w:eastAsia="SimSun" w:cs="Arial" w:hint="eastAsia"/>
                <w:b/>
                <w:lang w:eastAsia="zh-CN"/>
              </w:rPr>
              <w:t>是</w:t>
            </w:r>
          </w:p>
        </w:tc>
      </w:tr>
      <w:tr w:rsidR="009A4C7C" w:rsidRPr="00EC331D" w14:paraId="1B80082A"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829" w14:textId="77777777" w:rsidR="009A4C7C" w:rsidRPr="00EC331D" w:rsidRDefault="009A4C7C" w:rsidP="009A4C7C">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9A4C7C" w:rsidRPr="00EC331D" w14:paraId="1B80082D"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1B80082B" w14:textId="77777777" w:rsidR="009A4C7C" w:rsidRPr="00EC331D" w:rsidRDefault="00BB41EF" w:rsidP="009A4C7C">
            <w:pPr>
              <w:pStyle w:val="PURBody"/>
              <w:rPr>
                <w:rFonts w:eastAsia="SimSun" w:cs="Arial"/>
                <w:lang w:eastAsia="zh-CN"/>
              </w:rPr>
            </w:pPr>
            <w:r w:rsidRPr="00EC331D">
              <w:rPr>
                <w:rFonts w:eastAsia="SimSun" w:cs="Arial" w:hint="eastAsia"/>
                <w:b/>
                <w:lang w:eastAsia="zh-CN"/>
              </w:rPr>
              <w:t>您需要：</w:t>
            </w:r>
          </w:p>
          <w:p w14:paraId="1B80082C" w14:textId="77777777" w:rsidR="009A4C7C" w:rsidRPr="00EC331D" w:rsidRDefault="00397469" w:rsidP="00BD14CB">
            <w:pPr>
              <w:pStyle w:val="PURBullet-Indented"/>
              <w:rPr>
                <w:rFonts w:eastAsia="SimSun" w:cs="Arial"/>
                <w:b/>
                <w:bCs/>
                <w:lang w:eastAsia="zh-CN"/>
              </w:rPr>
            </w:pPr>
            <w:r w:rsidRPr="00EC331D">
              <w:rPr>
                <w:rFonts w:eastAsia="SimSun" w:cs="Arial" w:hint="eastAsia"/>
                <w:lang w:eastAsia="zh-CN"/>
              </w:rPr>
              <w:t>Visio 2013 Standard SAL</w:t>
            </w:r>
          </w:p>
        </w:tc>
      </w:tr>
    </w:tbl>
    <w:p w14:paraId="1B80082E" w14:textId="77777777" w:rsidR="009A4C7C" w:rsidRPr="00EC331D" w:rsidRDefault="00BC2F8A" w:rsidP="00CD6E9D">
      <w:pPr>
        <w:pStyle w:val="PURBreadcrumb"/>
        <w:keepNext w:val="0"/>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82F" w14:textId="77777777" w:rsidR="00DD1638" w:rsidRPr="00EC331D" w:rsidRDefault="00DD1638" w:rsidP="00DD1638">
      <w:pPr>
        <w:pStyle w:val="PURProductName"/>
        <w:rPr>
          <w:rFonts w:eastAsia="SimSun" w:cs="Arial"/>
          <w:lang w:eastAsia="zh-CN"/>
        </w:rPr>
      </w:pPr>
      <w:bookmarkStart w:id="774" w:name="_Toc347044732"/>
      <w:bookmarkStart w:id="775" w:name="_Toc347045412"/>
      <w:bookmarkStart w:id="776" w:name="_Toc355093388"/>
      <w:bookmarkStart w:id="777" w:name="_Toc355093533"/>
      <w:bookmarkStart w:id="778" w:name="_Toc363552822"/>
      <w:bookmarkStart w:id="779" w:name="_Toc363552885"/>
      <w:bookmarkStart w:id="780" w:name="_Toc378682184"/>
      <w:bookmarkStart w:id="781" w:name="_Toc378682286"/>
      <w:bookmarkStart w:id="782" w:name="_Toc371268298"/>
      <w:bookmarkStart w:id="783" w:name="_Toc371268364"/>
      <w:bookmarkStart w:id="784" w:name="_Toc381959899"/>
      <w:bookmarkStart w:id="785" w:name="_Toc381959940"/>
      <w:bookmarkStart w:id="786" w:name="_Toc346536885"/>
      <w:bookmarkStart w:id="787" w:name="_Toc346895336"/>
      <w:bookmarkStart w:id="788" w:name="_Toc339280349"/>
      <w:bookmarkStart w:id="789" w:name="_Toc339280492"/>
      <w:bookmarkStart w:id="790" w:name="_Toc299519155"/>
      <w:bookmarkStart w:id="791" w:name="_Toc299531587"/>
      <w:bookmarkStart w:id="792" w:name="_Toc299531911"/>
      <w:bookmarkStart w:id="793" w:name="_Toc299957194"/>
      <w:r w:rsidRPr="00EC331D">
        <w:rPr>
          <w:rFonts w:eastAsia="SimSun" w:cs="Arial" w:hint="eastAsia"/>
          <w:lang w:eastAsia="zh-CN"/>
        </w:rPr>
        <w:t>Visual Studio Premium 2013</w:t>
      </w:r>
      <w:bookmarkEnd w:id="774"/>
      <w:bookmarkEnd w:id="775"/>
      <w:bookmarkEnd w:id="776"/>
      <w:bookmarkEnd w:id="777"/>
      <w:bookmarkEnd w:id="778"/>
      <w:bookmarkEnd w:id="779"/>
      <w:bookmarkEnd w:id="780"/>
      <w:bookmarkEnd w:id="781"/>
      <w:bookmarkEnd w:id="782"/>
      <w:bookmarkEnd w:id="783"/>
      <w:bookmarkEnd w:id="784"/>
      <w:bookmarkEnd w:id="785"/>
      <w:r w:rsidRPr="00EC331D">
        <w:rPr>
          <w:rFonts w:eastAsia="SimSun" w:cs="Arial" w:hint="eastAsia"/>
          <w:lang w:eastAsia="zh-CN"/>
        </w:rPr>
        <w:fldChar w:fldCharType="begin"/>
      </w:r>
      <w:r w:rsidRPr="00EC331D">
        <w:rPr>
          <w:rFonts w:eastAsia="SimSun" w:cs="Arial" w:hint="eastAsia"/>
          <w:lang w:eastAsia="zh-CN"/>
        </w:rPr>
        <w:instrText>XE "Visual Studio Premium 2013"</w:instrText>
      </w:r>
      <w:r w:rsidRPr="00EC331D">
        <w:rPr>
          <w:rFonts w:eastAsia="SimSun" w:cs="Arial" w:hint="eastAsia"/>
          <w:lang w:eastAsia="zh-CN"/>
        </w:rPr>
        <w:fldChar w:fldCharType="end"/>
      </w:r>
    </w:p>
    <w:p w14:paraId="1B800830" w14:textId="77777777" w:rsidR="00DD1638" w:rsidRPr="00EC331D" w:rsidRDefault="00DD1638" w:rsidP="00DD1638">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EC331D" w14:paraId="1B800833" w14:textId="77777777" w:rsidTr="00224512">
        <w:tc>
          <w:tcPr>
            <w:tcW w:w="2477" w:type="pct"/>
            <w:tcBorders>
              <w:top w:val="single" w:sz="4" w:space="0" w:color="auto"/>
              <w:bottom w:val="nil"/>
            </w:tcBorders>
          </w:tcPr>
          <w:p w14:paraId="1B800831" w14:textId="77777777" w:rsidR="00DD1638" w:rsidRPr="00426415" w:rsidRDefault="00DD1638" w:rsidP="00224512">
            <w:pPr>
              <w:pStyle w:val="PURLMSH"/>
              <w:rPr>
                <w:rFonts w:eastAsia="SimSun" w:cs="Arial"/>
                <w:lang w:eastAsia="zh-CN"/>
              </w:rPr>
            </w:pPr>
            <w:r w:rsidRPr="00426415">
              <w:rPr>
                <w:rFonts w:eastAsia="SimSun" w:cs="Arial" w:hint="eastAsia"/>
                <w:lang w:eastAsia="zh-CN"/>
              </w:rPr>
              <w:t xml:space="preserve">SAL </w:t>
            </w:r>
            <w:r w:rsidRPr="00426415">
              <w:rPr>
                <w:rFonts w:eastAsia="SimSun" w:cs="Arial" w:hint="eastAsia"/>
                <w:lang w:eastAsia="zh-CN"/>
              </w:rPr>
              <w:t>一般条款的适用部分：</w:t>
            </w:r>
            <w:hyperlink w:anchor="SALTerms_Desktop" w:history="1">
              <w:r w:rsidRPr="00426415">
                <w:rPr>
                  <w:rStyle w:val="Hyperlink"/>
                  <w:rFonts w:eastAsia="SimSun" w:cs="Arial" w:hint="eastAsia"/>
                  <w:lang w:eastAsia="zh-CN"/>
                </w:rPr>
                <w:t>桌面应用程序</w:t>
              </w:r>
            </w:hyperlink>
          </w:p>
        </w:tc>
        <w:tc>
          <w:tcPr>
            <w:tcW w:w="2523" w:type="pct"/>
            <w:tcBorders>
              <w:top w:val="single" w:sz="4" w:space="0" w:color="auto"/>
              <w:bottom w:val="nil"/>
            </w:tcBorders>
          </w:tcPr>
          <w:p w14:paraId="1B800832" w14:textId="77777777" w:rsidR="00DD1638" w:rsidRPr="00426415" w:rsidRDefault="00DD1638" w:rsidP="00C26E17">
            <w:pPr>
              <w:pStyle w:val="PURLMSH"/>
              <w:jc w:val="both"/>
              <w:rPr>
                <w:rFonts w:eastAsia="SimSun" w:cs="Arial"/>
                <w:i/>
                <w:lang w:eastAsia="zh-CN"/>
              </w:rPr>
            </w:pPr>
            <w:r w:rsidRPr="00426415">
              <w:rPr>
                <w:rFonts w:eastAsia="SimSun" w:cs="Arial" w:hint="eastAsia"/>
                <w:lang w:eastAsia="zh-CN"/>
              </w:rPr>
              <w:t>请参阅适用声明：</w:t>
            </w:r>
            <w:r w:rsidRPr="00426415">
              <w:rPr>
                <w:rFonts w:eastAsia="SimSun" w:cs="Arial" w:hint="eastAsia"/>
                <w:b/>
                <w:lang w:eastAsia="zh-CN"/>
              </w:rPr>
              <w:t>数据传输、</w:t>
            </w:r>
            <w:r w:rsidRPr="00426415">
              <w:rPr>
                <w:rFonts w:eastAsia="SimSun" w:cs="Arial" w:hint="eastAsia"/>
                <w:b/>
                <w:lang w:eastAsia="zh-CN"/>
              </w:rPr>
              <w:t>Bing Maps</w:t>
            </w:r>
            <w:r w:rsidRPr="00426415">
              <w:rPr>
                <w:rFonts w:eastAsia="SimSun" w:cs="Arial" w:hint="eastAsia"/>
                <w:b/>
                <w:lang w:eastAsia="zh-CN"/>
              </w:rPr>
              <w:t>、位置框架、地图</w:t>
            </w:r>
            <w:r w:rsidRPr="00426415">
              <w:rPr>
                <w:rFonts w:eastAsia="SimSun" w:cs="Arial" w:hint="eastAsia"/>
                <w:b/>
                <w:lang w:eastAsia="zh-CN"/>
              </w:rPr>
              <w:t xml:space="preserve"> API</w:t>
            </w:r>
            <w:r w:rsidRPr="00426415">
              <w:rPr>
                <w:rFonts w:eastAsia="SimSun" w:cs="Arial" w:hint="eastAsia"/>
                <w:b/>
                <w:lang w:eastAsia="zh-CN"/>
              </w:rPr>
              <w:t>、</w:t>
            </w:r>
            <w:r w:rsidRPr="00426415">
              <w:rPr>
                <w:rFonts w:eastAsia="SimSun" w:cs="Arial" w:hint="eastAsia"/>
                <w:b/>
                <w:lang w:eastAsia="zh-CN"/>
              </w:rPr>
              <w:t xml:space="preserve">Visual Studio </w:t>
            </w:r>
            <w:r w:rsidRPr="00426415">
              <w:rPr>
                <w:rFonts w:eastAsia="SimSun" w:cs="Arial" w:hint="eastAsia"/>
                <w:b/>
                <w:lang w:eastAsia="zh-CN"/>
              </w:rPr>
              <w:t>中的微软帐户、</w:t>
            </w:r>
            <w:r w:rsidRPr="00426415">
              <w:rPr>
                <w:rFonts w:eastAsia="SimSun" w:cs="Arial" w:hint="eastAsia"/>
                <w:b/>
                <w:lang w:eastAsia="zh-CN"/>
              </w:rPr>
              <w:t xml:space="preserve">H.264/MPEG-4 AVC </w:t>
            </w:r>
            <w:r w:rsidRPr="00426415">
              <w:rPr>
                <w:rFonts w:eastAsia="SimSun" w:cs="Arial" w:hint="eastAsia"/>
                <w:b/>
                <w:lang w:eastAsia="zh-CN"/>
              </w:rPr>
              <w:t>和</w:t>
            </w:r>
            <w:r w:rsidRPr="00426415">
              <w:rPr>
                <w:rFonts w:eastAsia="SimSun" w:cs="Arial" w:hint="eastAsia"/>
                <w:b/>
                <w:lang w:eastAsia="zh-CN"/>
              </w:rPr>
              <w:t>/</w:t>
            </w:r>
            <w:r w:rsidRPr="00426415">
              <w:rPr>
                <w:rFonts w:eastAsia="SimSun" w:cs="Arial" w:hint="eastAsia"/>
                <w:b/>
                <w:lang w:eastAsia="zh-CN"/>
              </w:rPr>
              <w:t>或</w:t>
            </w:r>
            <w:r w:rsidRPr="00426415">
              <w:rPr>
                <w:rFonts w:eastAsia="SimSun" w:cs="Arial" w:hint="eastAsia"/>
                <w:b/>
                <w:lang w:eastAsia="zh-CN"/>
              </w:rPr>
              <w:t xml:space="preserve"> VC-1</w:t>
            </w:r>
            <w:r w:rsidR="00396877">
              <w:rPr>
                <w:rFonts w:eastAsia="SimSun" w:cs="Arial"/>
                <w:b/>
                <w:lang w:eastAsia="zh-CN"/>
              </w:rPr>
              <w:br/>
            </w:r>
            <w:r w:rsidRPr="00426415">
              <w:rPr>
                <w:rFonts w:eastAsia="SimSun" w:cs="Arial" w:hint="eastAsia"/>
                <w:i/>
                <w:lang w:eastAsia="zh-CN"/>
              </w:rPr>
              <w:t>（请参阅</w:t>
            </w:r>
            <w:hyperlink w:anchor="Appendix2" w:history="1">
              <w:r w:rsidRPr="00426415">
                <w:rPr>
                  <w:rStyle w:val="Hyperlink"/>
                  <w:rFonts w:eastAsia="SimSun" w:cs="Arial" w:hint="eastAsia"/>
                  <w:i/>
                  <w:lang w:eastAsia="zh-CN"/>
                </w:rPr>
                <w:t>附录</w:t>
              </w:r>
              <w:r w:rsidRPr="00426415">
                <w:rPr>
                  <w:rStyle w:val="Hyperlink"/>
                  <w:rFonts w:eastAsia="SimSun" w:cs="Arial" w:hint="eastAsia"/>
                  <w:i/>
                  <w:lang w:eastAsia="zh-CN"/>
                </w:rPr>
                <w:t xml:space="preserve"> 2</w:t>
              </w:r>
            </w:hyperlink>
            <w:r w:rsidRPr="00426415">
              <w:rPr>
                <w:rFonts w:eastAsia="SimSun" w:cs="Arial" w:hint="eastAsia"/>
                <w:i/>
                <w:lang w:eastAsia="zh-CN"/>
              </w:rPr>
              <w:t>）</w:t>
            </w:r>
          </w:p>
        </w:tc>
      </w:tr>
      <w:tr w:rsidR="00DD1638" w:rsidRPr="00EC331D" w14:paraId="1B800836" w14:textId="77777777" w:rsidTr="00224512">
        <w:tc>
          <w:tcPr>
            <w:tcW w:w="2477" w:type="pct"/>
            <w:tcBorders>
              <w:top w:val="nil"/>
              <w:bottom w:val="nil"/>
            </w:tcBorders>
          </w:tcPr>
          <w:p w14:paraId="1B800834" w14:textId="77777777" w:rsidR="00785537" w:rsidRPr="00426415" w:rsidRDefault="00DD1638" w:rsidP="007331A1">
            <w:pPr>
              <w:pStyle w:val="PURLMSH"/>
              <w:rPr>
                <w:rFonts w:eastAsia="SimSun" w:cs="Arial"/>
                <w:b/>
                <w:lang w:eastAsia="zh-CN"/>
              </w:rPr>
            </w:pPr>
            <w:r w:rsidRPr="00426415">
              <w:rPr>
                <w:rFonts w:eastAsia="SimSun" w:cs="Arial" w:hint="eastAsia"/>
                <w:lang w:eastAsia="zh-CN"/>
              </w:rPr>
              <w:t>客户端</w:t>
            </w:r>
            <w:r w:rsidRPr="00426415">
              <w:rPr>
                <w:rFonts w:eastAsia="SimSun" w:cs="Arial" w:hint="eastAsia"/>
                <w:lang w:eastAsia="zh-CN"/>
              </w:rPr>
              <w:t>/</w:t>
            </w:r>
            <w:r w:rsidRPr="00426415">
              <w:rPr>
                <w:rFonts w:eastAsia="SimSun" w:cs="Arial" w:hint="eastAsia"/>
                <w:lang w:eastAsia="zh-CN"/>
              </w:rPr>
              <w:t>附加软件：</w:t>
            </w:r>
            <w:r w:rsidRPr="00426415">
              <w:rPr>
                <w:rFonts w:eastAsia="SimSun" w:cs="Arial" w:hint="eastAsia"/>
                <w:b/>
                <w:lang w:eastAsia="zh-CN"/>
              </w:rPr>
              <w:t>否</w:t>
            </w:r>
          </w:p>
        </w:tc>
        <w:tc>
          <w:tcPr>
            <w:tcW w:w="2523" w:type="pct"/>
            <w:tcBorders>
              <w:top w:val="nil"/>
              <w:bottom w:val="nil"/>
            </w:tcBorders>
          </w:tcPr>
          <w:p w14:paraId="1B800835" w14:textId="77777777" w:rsidR="00DD1638" w:rsidRPr="00426415" w:rsidRDefault="00DD1638" w:rsidP="00224512">
            <w:pPr>
              <w:pStyle w:val="PURLMSH"/>
              <w:rPr>
                <w:rFonts w:eastAsia="SimSun" w:cs="Arial"/>
                <w:lang w:eastAsia="zh-CN"/>
              </w:rPr>
            </w:pPr>
            <w:r w:rsidRPr="00426415">
              <w:rPr>
                <w:rFonts w:eastAsia="SimSun" w:cs="Arial" w:hint="eastAsia"/>
                <w:lang w:eastAsia="zh-CN"/>
              </w:rPr>
              <w:t>所含技术：</w:t>
            </w:r>
            <w:r w:rsidRPr="00426415">
              <w:rPr>
                <w:rFonts w:eastAsia="SimSun" w:cs="Arial" w:hint="eastAsia"/>
                <w:b/>
                <w:lang w:eastAsia="zh-CN"/>
              </w:rPr>
              <w:t>是</w:t>
            </w:r>
            <w:r w:rsidRPr="00426415">
              <w:rPr>
                <w:rFonts w:eastAsia="SimSun" w:cs="Arial" w:hint="eastAsia"/>
                <w:i/>
                <w:lang w:eastAsia="zh-CN"/>
              </w:rPr>
              <w:t>（请参阅</w:t>
            </w:r>
            <w:r w:rsidR="004701CE" w:rsidRPr="00426415">
              <w:rPr>
                <w:rFonts w:eastAsia="SimSun" w:cs="Arial" w:hint="eastAsia"/>
                <w:lang w:eastAsia="zh-CN"/>
              </w:rPr>
              <w:fldChar w:fldCharType="begin"/>
            </w:r>
            <w:r w:rsidR="004701CE" w:rsidRPr="00426415">
              <w:rPr>
                <w:rFonts w:eastAsia="SimSun" w:cs="Arial" w:hint="eastAsia"/>
                <w:lang w:eastAsia="zh-CN"/>
              </w:rPr>
              <w:instrText xml:space="preserve"> REF  SQLServerTechnology \h  \* MERGEFORMAT </w:instrText>
            </w:r>
            <w:r w:rsidR="004701CE" w:rsidRPr="00426415">
              <w:rPr>
                <w:rFonts w:eastAsia="SimSun" w:cs="Arial" w:hint="eastAsia"/>
                <w:lang w:eastAsia="zh-CN"/>
              </w:rPr>
            </w:r>
            <w:r w:rsidR="004701CE" w:rsidRPr="00426415">
              <w:rPr>
                <w:rFonts w:eastAsia="SimSun" w:cs="Arial" w:hint="eastAsia"/>
                <w:lang w:eastAsia="zh-CN"/>
              </w:rPr>
              <w:fldChar w:fldCharType="separate"/>
            </w:r>
            <w:r w:rsidR="001B5C95" w:rsidRPr="001B5C95">
              <w:rPr>
                <w:rFonts w:eastAsia="SimSun" w:cs="Arial" w:hint="eastAsia"/>
                <w:i/>
                <w:color w:val="00467F"/>
                <w:u w:val="single"/>
                <w:lang w:eastAsia="zh-CN"/>
              </w:rPr>
              <w:t>SQL</w:t>
            </w:r>
            <w:r w:rsidR="001B5C95" w:rsidRPr="001B5C95">
              <w:rPr>
                <w:i/>
                <w:color w:val="00467F"/>
                <w:u w:val="single"/>
                <w:lang w:eastAsia="zh-CN"/>
              </w:rPr>
              <w:t xml:space="preserve"> Server </w:t>
            </w:r>
            <w:r w:rsidR="001B5C95" w:rsidRPr="001B5C95">
              <w:rPr>
                <w:i/>
                <w:color w:val="00467F"/>
                <w:u w:val="single"/>
                <w:lang w:eastAsia="zh-CN"/>
              </w:rPr>
              <w:t>技</w:t>
            </w:r>
            <w:r w:rsidR="001B5C95" w:rsidRPr="001B5C95">
              <w:rPr>
                <w:rFonts w:ascii="MingLiU" w:eastAsia="MingLiU" w:hAnsi="MingLiU" w:cs="MingLiU" w:hint="eastAsia"/>
                <w:i/>
                <w:color w:val="00467F"/>
                <w:u w:val="single"/>
                <w:lang w:eastAsia="zh-CN"/>
              </w:rPr>
              <w:t>术</w:t>
            </w:r>
            <w:r w:rsidR="004701CE" w:rsidRPr="00426415">
              <w:rPr>
                <w:rFonts w:eastAsia="SimSun" w:cs="Arial" w:hint="eastAsia"/>
                <w:lang w:eastAsia="zh-CN"/>
              </w:rPr>
              <w:fldChar w:fldCharType="end"/>
            </w:r>
            <w:r w:rsidRPr="00426415">
              <w:rPr>
                <w:rFonts w:eastAsia="SimSun" w:cs="Arial" w:hint="eastAsia"/>
                <w:lang w:eastAsia="zh-CN"/>
              </w:rPr>
              <w:t>）</w:t>
            </w:r>
          </w:p>
        </w:tc>
      </w:tr>
      <w:tr w:rsidR="007331A1" w:rsidRPr="00EC331D" w14:paraId="1B800839" w14:textId="77777777" w:rsidTr="00224512">
        <w:tc>
          <w:tcPr>
            <w:tcW w:w="2477" w:type="pct"/>
            <w:tcBorders>
              <w:top w:val="nil"/>
              <w:bottom w:val="nil"/>
            </w:tcBorders>
          </w:tcPr>
          <w:p w14:paraId="1B800837" w14:textId="77777777" w:rsidR="007331A1" w:rsidRPr="00EC331D" w:rsidRDefault="007331A1" w:rsidP="00224512">
            <w:pPr>
              <w:pStyle w:val="PURLMSH"/>
              <w:rPr>
                <w:rFonts w:ascii="Arial" w:eastAsia="SimSun" w:hAnsi="Arial" w:cs="Arial"/>
                <w:lang w:eastAsia="zh-CN"/>
              </w:rPr>
            </w:pPr>
          </w:p>
        </w:tc>
        <w:tc>
          <w:tcPr>
            <w:tcW w:w="2523" w:type="pct"/>
            <w:tcBorders>
              <w:top w:val="nil"/>
              <w:bottom w:val="nil"/>
            </w:tcBorders>
          </w:tcPr>
          <w:p w14:paraId="1B800838" w14:textId="77777777" w:rsidR="007331A1" w:rsidRPr="00EC331D" w:rsidRDefault="007331A1" w:rsidP="00224512">
            <w:pPr>
              <w:pStyle w:val="PURLMSH"/>
              <w:rPr>
                <w:rFonts w:ascii="Arial" w:eastAsia="SimSun" w:hAnsi="Arial" w:cs="Arial"/>
                <w:lang w:eastAsia="zh-CN"/>
              </w:rPr>
            </w:pPr>
            <w:r w:rsidRPr="00EC331D">
              <w:rPr>
                <w:rFonts w:ascii="Arial" w:eastAsia="SimSun" w:hAnsi="Arial" w:cs="Arial" w:hint="eastAsia"/>
                <w:lang w:eastAsia="zh-CN"/>
              </w:rPr>
              <w:t>有资格通过数据中心提供商的服务器享受软件服务：</w:t>
            </w:r>
            <w:r w:rsidRPr="00EC331D">
              <w:rPr>
                <w:rFonts w:ascii="Arial" w:eastAsia="SimSun" w:hAnsi="Arial" w:cs="Arial" w:hint="eastAsia"/>
                <w:b/>
                <w:lang w:eastAsia="zh-CN"/>
              </w:rPr>
              <w:t>是</w:t>
            </w:r>
          </w:p>
        </w:tc>
      </w:tr>
      <w:tr w:rsidR="00DD1638" w:rsidRPr="00EC331D" w14:paraId="1B80083B"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83A" w14:textId="77777777" w:rsidR="00DD1638" w:rsidRPr="00EC331D" w:rsidRDefault="00DD1638" w:rsidP="00224512">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DD1638" w:rsidRPr="00EC331D" w14:paraId="1B80083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B80083C" w14:textId="77777777" w:rsidR="00DD1638" w:rsidRPr="00EC331D" w:rsidRDefault="00DD1638" w:rsidP="00224512">
            <w:pPr>
              <w:pStyle w:val="PURBody"/>
              <w:rPr>
                <w:rFonts w:eastAsia="SimSun" w:cs="Arial"/>
                <w:lang w:eastAsia="zh-CN"/>
              </w:rPr>
            </w:pPr>
            <w:r w:rsidRPr="00EC331D">
              <w:rPr>
                <w:rFonts w:eastAsia="SimSun" w:cs="Arial" w:hint="eastAsia"/>
                <w:b/>
                <w:lang w:eastAsia="zh-CN"/>
              </w:rPr>
              <w:t>您需要：</w:t>
            </w:r>
          </w:p>
          <w:p w14:paraId="1B80083D" w14:textId="77777777" w:rsidR="00DD1638" w:rsidRPr="00EC331D" w:rsidRDefault="00DD1638" w:rsidP="003E01FF">
            <w:pPr>
              <w:pStyle w:val="PURBullet-Indented"/>
              <w:rPr>
                <w:rFonts w:eastAsia="SimSun" w:cs="Arial"/>
                <w:b/>
                <w:bCs/>
                <w:lang w:eastAsia="zh-CN"/>
              </w:rPr>
            </w:pPr>
            <w:r w:rsidRPr="00EC331D">
              <w:rPr>
                <w:rFonts w:eastAsia="SimSun" w:cs="Arial" w:hint="eastAsia"/>
                <w:lang w:eastAsia="zh-CN"/>
              </w:rPr>
              <w:t>Visual Studio Premium 2013 SAL</w:t>
            </w:r>
          </w:p>
        </w:tc>
      </w:tr>
    </w:tbl>
    <w:p w14:paraId="1B80083F" w14:textId="77777777" w:rsidR="00DD1638" w:rsidRPr="00EC331D" w:rsidRDefault="00DD1638" w:rsidP="00DD1638">
      <w:pPr>
        <w:pStyle w:val="PURADDITIONALTERMSHEADERMB"/>
        <w:rPr>
          <w:rFonts w:eastAsia="SimSun" w:cs="Arial"/>
          <w:lang w:eastAsia="zh-CN"/>
        </w:rPr>
      </w:pPr>
      <w:r w:rsidRPr="00EC331D">
        <w:rPr>
          <w:rFonts w:eastAsia="SimSun" w:cs="Arial" w:hint="eastAsia"/>
          <w:lang w:eastAsia="zh-CN"/>
        </w:rPr>
        <w:t>附加条款：</w:t>
      </w:r>
    </w:p>
    <w:p w14:paraId="1B800840" w14:textId="77777777" w:rsidR="00DD1638" w:rsidRPr="00EC331D" w:rsidRDefault="00DD1638" w:rsidP="00DD1638">
      <w:pPr>
        <w:pStyle w:val="PURBlueStrong"/>
        <w:rPr>
          <w:rFonts w:eastAsia="SimSun" w:cs="Arial"/>
          <w:lang w:eastAsia="zh-CN"/>
        </w:rPr>
      </w:pPr>
      <w:r w:rsidRPr="00EC331D">
        <w:rPr>
          <w:rFonts w:eastAsia="SimSun" w:cs="Arial" w:hint="eastAsia"/>
          <w:lang w:eastAsia="zh-CN"/>
        </w:rPr>
        <w:t xml:space="preserve">BUILDSERVER.TXT </w:t>
      </w:r>
      <w:r w:rsidRPr="00EC331D">
        <w:rPr>
          <w:rFonts w:eastAsia="SimSun" w:cs="Arial" w:hint="eastAsia"/>
          <w:lang w:eastAsia="zh-CN"/>
        </w:rPr>
        <w:t>文件</w:t>
      </w:r>
    </w:p>
    <w:p w14:paraId="1B800841"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可以在</w:t>
      </w:r>
      <w:r w:rsidRPr="00EC331D">
        <w:rPr>
          <w:rFonts w:eastAsia="SimSun" w:cs="Arial" w:hint="eastAsia"/>
          <w:lang w:eastAsia="zh-CN"/>
        </w:rPr>
        <w:t xml:space="preserve"> </w:t>
      </w:r>
      <w:hyperlink r:id="rId152"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上找到</w:t>
      </w:r>
      <w:r w:rsidRPr="00EC331D">
        <w:rPr>
          <w:rFonts w:eastAsia="SimSun" w:cs="Arial" w:hint="eastAsia"/>
          <w:lang w:eastAsia="zh-CN"/>
        </w:rPr>
        <w:t xml:space="preserve"> BuildServer </w:t>
      </w:r>
      <w:r w:rsidRPr="00EC331D">
        <w:rPr>
          <w:rFonts w:eastAsia="SimSun" w:cs="Arial" w:hint="eastAsia"/>
          <w:lang w:eastAsia="zh-CN"/>
        </w:rPr>
        <w:t>列表。您可以在生成计算机上安装该列表中所列文件的副本。您只能为在您的生成计算机上编译、生成、验证和归档您的程序或将质量或性能测试作为生成过程的一部分运行而执行此操作。我们可能会在</w:t>
      </w:r>
      <w:r w:rsidRPr="00EC331D">
        <w:rPr>
          <w:rFonts w:eastAsia="SimSun" w:cs="Arial" w:hint="eastAsia"/>
          <w:lang w:eastAsia="zh-CN"/>
        </w:rPr>
        <w:t xml:space="preserve"> </w:t>
      </w:r>
      <w:hyperlink r:id="rId153"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中列出用于此相同用途的其他文件。</w:t>
      </w:r>
    </w:p>
    <w:p w14:paraId="1B800842" w14:textId="77777777" w:rsidR="00DD1638" w:rsidRPr="00EC331D" w:rsidRDefault="00DD1638" w:rsidP="00DD1638">
      <w:pPr>
        <w:pStyle w:val="PURBlueStrong"/>
        <w:rPr>
          <w:rFonts w:eastAsia="SimSun" w:cs="Arial"/>
          <w:lang w:eastAsia="zh-CN"/>
        </w:rPr>
      </w:pPr>
      <w:r w:rsidRPr="00EC331D">
        <w:rPr>
          <w:rFonts w:eastAsia="SimSun" w:cs="Arial" w:hint="eastAsia"/>
          <w:lang w:eastAsia="zh-CN"/>
        </w:rPr>
        <w:t>实用程序</w:t>
      </w:r>
    </w:p>
    <w:p w14:paraId="1B800843"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请访问</w:t>
      </w:r>
      <w:r w:rsidRPr="00EC331D">
        <w:rPr>
          <w:rFonts w:eastAsia="SimSun" w:cs="Arial" w:hint="eastAsia"/>
          <w:lang w:eastAsia="zh-CN"/>
        </w:rPr>
        <w:t xml:space="preserve"> </w:t>
      </w:r>
      <w:hyperlink r:id="rId154" w:history="1">
        <w:r w:rsidRPr="00EC331D">
          <w:rPr>
            <w:rFonts w:eastAsia="SimSun" w:cs="Arial" w:hint="eastAsia"/>
            <w:lang w:eastAsia="zh-CN"/>
          </w:rPr>
          <w:t>http://go.microsoft.com/fwlink/?LinkId=247624</w:t>
        </w:r>
      </w:hyperlink>
      <w:r w:rsidRPr="00EC331D">
        <w:rPr>
          <w:rFonts w:eastAsia="SimSun" w:cs="Arial" w:hint="eastAsia"/>
          <w:lang w:eastAsia="zh-CN"/>
        </w:rPr>
        <w:t>，查看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EC331D">
        <w:rPr>
          <w:rFonts w:eastAsia="SimSun" w:cs="Arial" w:hint="eastAsia"/>
          <w:lang w:eastAsia="zh-CN"/>
        </w:rPr>
        <w:t xml:space="preserve"> 30 </w:t>
      </w:r>
      <w:r w:rsidRPr="00EC331D">
        <w:rPr>
          <w:rFonts w:eastAsia="SimSun" w:cs="Arial" w:hint="eastAsia"/>
          <w:lang w:eastAsia="zh-CN"/>
        </w:rPr>
        <w:t>天。</w:t>
      </w:r>
    </w:p>
    <w:p w14:paraId="1B800844"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第三方程序和声明。</w:t>
      </w:r>
    </w:p>
    <w:p w14:paraId="1B800845"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对此软件中包含的某些第三方代码的许可将由</w:t>
      </w:r>
      <w:r w:rsidRPr="00EC331D">
        <w:rPr>
          <w:rFonts w:eastAsia="SimSun" w:cs="Arial" w:hint="eastAsia"/>
          <w:lang w:eastAsia="zh-CN"/>
        </w:rPr>
        <w:t xml:space="preserve"> Microsoft </w:t>
      </w:r>
      <w:r w:rsidRPr="00EC331D">
        <w:rPr>
          <w:rFonts w:eastAsia="SimSun" w:cs="Arial" w:hint="eastAsia"/>
          <w:lang w:eastAsia="zh-CN"/>
        </w:rPr>
        <w:t>依据此许可协议向您授予，而不是由第三方依据某些其他许可条款向您授予。</w:t>
      </w:r>
      <w:r w:rsidRPr="00EC331D">
        <w:rPr>
          <w:rFonts w:eastAsia="SimSun" w:cs="Arial" w:hint="eastAsia"/>
          <w:lang w:eastAsia="zh-CN"/>
        </w:rPr>
        <w:t xml:space="preserve">ThirdPartyNotices.txt </w:t>
      </w:r>
      <w:r w:rsidRPr="00EC331D">
        <w:rPr>
          <w:rFonts w:eastAsia="SimSun" w:cs="Arial" w:hint="eastAsia"/>
          <w:lang w:eastAsia="zh-CN"/>
        </w:rPr>
        <w:t>文件或此软件的文档中可找到此软件中包含的第三方代码的声明（如果有）。</w:t>
      </w:r>
    </w:p>
    <w:p w14:paraId="1B800846"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扩展和程序包管理器功能</w:t>
      </w:r>
    </w:p>
    <w:p w14:paraId="1B800847"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此软件包含以下功能（每项均为一个“功能”），其中每项功能都使您能够通过</w:t>
      </w:r>
      <w:r w:rsidRPr="00EC331D">
        <w:rPr>
          <w:rFonts w:eastAsia="SimSun" w:cs="Arial" w:hint="eastAsia"/>
          <w:lang w:eastAsia="zh-CN"/>
        </w:rPr>
        <w:t xml:space="preserve"> Internet </w:t>
      </w:r>
      <w:r w:rsidRPr="00EC331D">
        <w:rPr>
          <w:rFonts w:eastAsia="SimSun" w:cs="Arial" w:hint="eastAsia"/>
          <w:lang w:eastAsia="zh-CN"/>
        </w:rPr>
        <w:t>从其他来源获取软件应用程序或包：扩展管理器、新建项目对话框、</w:t>
      </w:r>
      <w:r w:rsidRPr="00EC331D">
        <w:rPr>
          <w:rFonts w:eastAsia="SimSun" w:cs="Arial" w:hint="eastAsia"/>
          <w:lang w:eastAsia="zh-CN"/>
        </w:rPr>
        <w:t xml:space="preserve">Web </w:t>
      </w:r>
      <w:r w:rsidRPr="00EC331D">
        <w:rPr>
          <w:rFonts w:eastAsia="SimSun" w:cs="Arial" w:hint="eastAsia"/>
          <w:lang w:eastAsia="zh-CN"/>
        </w:rPr>
        <w:t>平台安装程序、基于</w:t>
      </w:r>
      <w:r w:rsidRPr="00EC331D">
        <w:rPr>
          <w:rFonts w:eastAsia="SimSun" w:cs="Arial" w:hint="eastAsia"/>
          <w:lang w:eastAsia="zh-CN"/>
        </w:rPr>
        <w:t xml:space="preserve"> Microsoft NuGet </w:t>
      </w:r>
      <w:r w:rsidRPr="00EC331D">
        <w:rPr>
          <w:rFonts w:eastAsia="SimSun" w:cs="Arial" w:hint="eastAsia"/>
          <w:lang w:eastAsia="zh-CN"/>
        </w:rPr>
        <w:t>的程序包管理器和</w:t>
      </w:r>
      <w:r w:rsidRPr="00EC331D">
        <w:rPr>
          <w:rFonts w:eastAsia="SimSun" w:cs="Arial" w:hint="eastAsia"/>
          <w:lang w:eastAsia="zh-CN"/>
        </w:rPr>
        <w:t xml:space="preserve"> Microsoft ASP.NET Web Pages </w:t>
      </w:r>
      <w:r w:rsidRPr="00EC331D">
        <w:rPr>
          <w:rFonts w:eastAsia="SimSun" w:cs="Arial" w:hint="eastAsia"/>
          <w:lang w:eastAsia="zh-CN"/>
        </w:rPr>
        <w:t>的程序包管理器功能。虽然这些软件应用程序和包有时由第三方提供和分发，有时由</w:t>
      </w:r>
      <w:r w:rsidRPr="00EC331D">
        <w:rPr>
          <w:rFonts w:eastAsia="SimSun" w:cs="Arial" w:hint="eastAsia"/>
          <w:lang w:eastAsia="zh-CN"/>
        </w:rPr>
        <w:t xml:space="preserve"> Microsoft </w:t>
      </w:r>
      <w:r w:rsidRPr="00EC331D">
        <w:rPr>
          <w:rFonts w:eastAsia="SimSun" w:cs="Arial" w:hint="eastAsia"/>
          <w:lang w:eastAsia="zh-CN"/>
        </w:rPr>
        <w:t>提供和分发，但其中每个应用程序和包均依据其</w:t>
      </w:r>
      <w:r w:rsidRPr="00EC331D">
        <w:rPr>
          <w:rFonts w:eastAsia="SimSun" w:cs="Arial" w:hint="eastAsia"/>
          <w:lang w:eastAsia="zh-CN"/>
        </w:rPr>
        <w:lastRenderedPageBreak/>
        <w:t>自身的许可条款。</w:t>
      </w:r>
      <w:r w:rsidRPr="00EC331D">
        <w:rPr>
          <w:rFonts w:eastAsia="SimSun" w:cs="Arial" w:hint="eastAsia"/>
          <w:lang w:eastAsia="zh-CN"/>
        </w:rPr>
        <w:t xml:space="preserve">Microsoft </w:t>
      </w:r>
      <w:r w:rsidRPr="00EC331D">
        <w:rPr>
          <w:rFonts w:eastAsia="SimSun" w:cs="Arial" w:hint="eastAsia"/>
          <w:lang w:eastAsia="zh-CN"/>
        </w:rPr>
        <w:t>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EC331D">
        <w:rPr>
          <w:rFonts w:eastAsia="SimSun" w:cs="Arial" w:hint="eastAsia"/>
          <w:lang w:eastAsia="zh-CN"/>
        </w:rPr>
        <w:t xml:space="preserve">URL </w:t>
      </w:r>
      <w:r w:rsidRPr="00EC331D">
        <w:rPr>
          <w:rFonts w:eastAsia="SimSun" w:cs="Arial" w:hint="eastAsia"/>
          <w:lang w:eastAsia="zh-CN"/>
        </w:rPr>
        <w:t>或阅读包中的嵌入式声明或许可条款的责任。对于源或库</w:t>
      </w:r>
      <w:r w:rsidRPr="00EC331D">
        <w:rPr>
          <w:rFonts w:eastAsia="SimSun" w:cs="Arial" w:hint="eastAsia"/>
          <w:lang w:eastAsia="zh-CN"/>
        </w:rPr>
        <w:t xml:space="preserve"> URL</w:t>
      </w:r>
      <w:r w:rsidRPr="00EC331D">
        <w:rPr>
          <w:rFonts w:eastAsia="SimSun" w:cs="Arial" w:hint="eastAsia"/>
          <w:lang w:eastAsia="zh-CN"/>
        </w:rPr>
        <w:t>、来自此类</w:t>
      </w:r>
      <w:r w:rsidRPr="00EC331D">
        <w:rPr>
          <w:rFonts w:eastAsia="SimSun" w:cs="Arial" w:hint="eastAsia"/>
          <w:lang w:eastAsia="zh-CN"/>
        </w:rPr>
        <w:t xml:space="preserve"> URL </w:t>
      </w:r>
      <w:r w:rsidRPr="00EC331D">
        <w:rPr>
          <w:rFonts w:eastAsia="SimSun" w:cs="Arial" w:hint="eastAsia"/>
          <w:lang w:eastAsia="zh-CN"/>
        </w:rPr>
        <w:t>的任何源或库、其中包含的信息或您通过此类源或库引用或访问的任何软件应用程序或包，</w:t>
      </w:r>
      <w:r w:rsidRPr="00EC331D">
        <w:rPr>
          <w:rFonts w:eastAsia="SimSun" w:cs="Arial" w:hint="eastAsia"/>
          <w:lang w:eastAsia="zh-CN"/>
        </w:rPr>
        <w:t xml:space="preserve">Microsoft </w:t>
      </w:r>
      <w:r w:rsidRPr="00EC331D">
        <w:rPr>
          <w:rFonts w:eastAsia="SimSun" w:cs="Arial" w:hint="eastAsia"/>
          <w:lang w:eastAsia="zh-CN"/>
        </w:rPr>
        <w:t>不做任何声明、保证或保障。</w:t>
      </w:r>
      <w:r w:rsidRPr="00EC331D">
        <w:rPr>
          <w:rFonts w:eastAsia="SimSun" w:cs="Arial" w:hint="eastAsia"/>
          <w:lang w:eastAsia="zh-CN"/>
        </w:rPr>
        <w:t xml:space="preserve">Microsoft </w:t>
      </w:r>
      <w:r w:rsidRPr="00EC331D">
        <w:rPr>
          <w:rFonts w:eastAsia="SimSun" w:cs="Arial" w:hint="eastAsia"/>
          <w:lang w:eastAsia="zh-CN"/>
        </w:rPr>
        <w:t>不授予您对使用功能获得的第三方软件应用程序或包的任何许可权利。</w:t>
      </w:r>
    </w:p>
    <w:p w14:paraId="1B800848"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第三方软件</w:t>
      </w:r>
    </w:p>
    <w:p w14:paraId="1B800849" w14:textId="77777777" w:rsidR="003E01FF" w:rsidRPr="00EC331D" w:rsidRDefault="003E01FF" w:rsidP="003E01FF">
      <w:pPr>
        <w:pStyle w:val="PURBody-Indented"/>
        <w:rPr>
          <w:rFonts w:eastAsia="SimSun" w:cs="Arial"/>
          <w:lang w:eastAsia="zh-CN"/>
        </w:rPr>
      </w:pPr>
      <w:r w:rsidRPr="00EC331D">
        <w:rPr>
          <w:rFonts w:eastAsia="SimSun" w:cs="Arial" w:hint="eastAsia"/>
          <w:lang w:eastAsia="zh-CN"/>
        </w:rPr>
        <w:t>软件附带的</w:t>
      </w:r>
      <w:r w:rsidRPr="00EC331D">
        <w:rPr>
          <w:rFonts w:eastAsia="SimSun" w:cs="Arial" w:hint="eastAsia"/>
          <w:lang w:eastAsia="zh-CN"/>
        </w:rPr>
        <w:t xml:space="preserve"> ThirdPartyNotices </w:t>
      </w:r>
      <w:r w:rsidRPr="00EC331D">
        <w:rPr>
          <w:rFonts w:eastAsia="SimSun" w:cs="Arial" w:hint="eastAsia"/>
          <w:lang w:eastAsia="zh-CN"/>
        </w:rPr>
        <w:t>文件规定了适用于软件中此类部分的附加法律声明和许可条款。除了</w:t>
      </w:r>
      <w:r w:rsidRPr="00EC331D">
        <w:rPr>
          <w:rFonts w:eastAsia="SimSun" w:cs="Arial" w:hint="eastAsia"/>
          <w:lang w:eastAsia="zh-CN"/>
        </w:rPr>
        <w:t xml:space="preserve"> ThirdPartyNotices </w:t>
      </w:r>
      <w:r w:rsidRPr="00EC331D">
        <w:rPr>
          <w:rFonts w:eastAsia="SimSun" w:cs="Arial" w:hint="eastAsia"/>
          <w:lang w:eastAsia="zh-CN"/>
        </w:rPr>
        <w:t>文件中列出的任何第三方许可的任何条款和条件之外，本协议中的免责声明和损害责任限制及排除条款适用于整个软件。</w:t>
      </w:r>
    </w:p>
    <w:p w14:paraId="1B80084A"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技术限制</w:t>
      </w:r>
    </w:p>
    <w:p w14:paraId="1B80084B" w14:textId="77777777" w:rsidR="003E01FF" w:rsidRPr="00C20129" w:rsidRDefault="003E01FF" w:rsidP="003E01FF">
      <w:pPr>
        <w:pStyle w:val="PURBody-Indented"/>
        <w:rPr>
          <w:rFonts w:eastAsia="SimSun" w:cs="Arial"/>
          <w:spacing w:val="2"/>
          <w:lang w:eastAsia="zh-CN"/>
        </w:rPr>
      </w:pPr>
      <w:r w:rsidRPr="00C20129">
        <w:rPr>
          <w:rFonts w:eastAsia="SimSun" w:cs="Arial" w:hint="eastAsia"/>
          <w:spacing w:val="2"/>
          <w:lang w:eastAsia="zh-CN"/>
        </w:rPr>
        <w:t>您不得对软件进行反向工程、反向编译或反汇编，或以其他方式试图获取软件源代码，除非并仅限于以下情形：</w:t>
      </w:r>
      <w:r w:rsidRPr="00C20129">
        <w:rPr>
          <w:rFonts w:eastAsia="SimSun" w:cs="Arial" w:hint="eastAsia"/>
          <w:spacing w:val="2"/>
          <w:lang w:eastAsia="zh-CN"/>
        </w:rPr>
        <w:t xml:space="preserve">(i) </w:t>
      </w:r>
      <w:r w:rsidRPr="00C20129">
        <w:rPr>
          <w:rFonts w:eastAsia="SimSun" w:cs="Arial" w:hint="eastAsia"/>
          <w:spacing w:val="2"/>
          <w:lang w:eastAsia="zh-CN"/>
        </w:rPr>
        <w:t>尽管存在此限制，但适用的法律允许；或</w:t>
      </w:r>
      <w:r w:rsidRPr="00C20129">
        <w:rPr>
          <w:rFonts w:eastAsia="SimSun" w:cs="Arial" w:hint="eastAsia"/>
          <w:spacing w:val="2"/>
          <w:lang w:eastAsia="zh-CN"/>
        </w:rPr>
        <w:t xml:space="preserve"> (ii) </w:t>
      </w:r>
      <w:r w:rsidRPr="00C20129">
        <w:rPr>
          <w:rFonts w:eastAsia="SimSun" w:cs="Arial" w:hint="eastAsia"/>
          <w:spacing w:val="2"/>
          <w:lang w:eastAsia="zh-CN"/>
        </w:rPr>
        <w:t>需要对获得</w:t>
      </w:r>
      <w:r w:rsidRPr="00C20129">
        <w:rPr>
          <w:rFonts w:eastAsia="SimSun" w:cs="Arial" w:hint="eastAsia"/>
          <w:spacing w:val="2"/>
          <w:lang w:eastAsia="zh-CN"/>
        </w:rPr>
        <w:t xml:space="preserve"> GNU Lesser General Public License </w:t>
      </w:r>
      <w:r w:rsidRPr="00C20129">
        <w:rPr>
          <w:rFonts w:eastAsia="SimSun" w:cs="Arial" w:hint="eastAsia"/>
          <w:spacing w:val="2"/>
          <w:lang w:eastAsia="zh-CN"/>
        </w:rPr>
        <w:t>授权的库（包含在软件内或与软件存在关联）进行调试更改。</w:t>
      </w:r>
    </w:p>
    <w:p w14:paraId="1B80084C" w14:textId="77777777" w:rsidR="003E01FF" w:rsidRPr="00EC331D" w:rsidRDefault="003E01FF" w:rsidP="003E01FF">
      <w:pPr>
        <w:pStyle w:val="PURBody-Indented"/>
        <w:rPr>
          <w:rFonts w:eastAsia="SimSun" w:cs="Arial"/>
          <w:lang w:eastAsia="zh-CN"/>
        </w:rPr>
      </w:pPr>
      <w:r w:rsidRPr="00EC331D">
        <w:rPr>
          <w:rFonts w:eastAsia="SimSun" w:cs="Arial" w:hint="eastAsia"/>
          <w:smallCaps/>
          <w:color w:val="00467F" w:themeColor="text2"/>
          <w:lang w:eastAsia="zh-CN"/>
        </w:rPr>
        <w:t>Microsoft SharePoint</w:t>
      </w:r>
      <w:r w:rsidRPr="00EC331D">
        <w:rPr>
          <w:rFonts w:eastAsia="SimSun" w:cs="Arial" w:hint="eastAsia"/>
          <w:smallCaps/>
          <w:color w:val="00467F" w:themeColor="text2"/>
          <w:lang w:eastAsia="zh-CN"/>
        </w:rPr>
        <w:t>、</w:t>
      </w:r>
      <w:r w:rsidRPr="00EC331D">
        <w:rPr>
          <w:rFonts w:eastAsia="SimSun" w:cs="Arial" w:hint="eastAsia"/>
          <w:smallCaps/>
          <w:color w:val="00467F" w:themeColor="text2"/>
          <w:lang w:eastAsia="zh-CN"/>
        </w:rPr>
        <w:t xml:space="preserve">Windows </w:t>
      </w:r>
      <w:r w:rsidRPr="00EC331D">
        <w:rPr>
          <w:rFonts w:eastAsia="SimSun" w:cs="Arial" w:hint="eastAsia"/>
          <w:smallCaps/>
          <w:color w:val="00467F" w:themeColor="text2"/>
          <w:lang w:eastAsia="zh-CN"/>
        </w:rPr>
        <w:t>软件开发工具包</w:t>
      </w:r>
      <w:r w:rsidRPr="00EC331D">
        <w:rPr>
          <w:rFonts w:eastAsia="SimSun" w:cs="Arial" w:hint="eastAsia"/>
          <w:smallCaps/>
          <w:color w:val="00467F" w:themeColor="text2"/>
          <w:lang w:eastAsia="zh-CN"/>
        </w:rPr>
        <w:t xml:space="preserve"> (Windows SDK) </w:t>
      </w:r>
      <w:r w:rsidRPr="00EC331D">
        <w:rPr>
          <w:rFonts w:eastAsia="SimSun" w:cs="Arial" w:hint="eastAsia"/>
          <w:smallCaps/>
          <w:color w:val="00467F" w:themeColor="text2"/>
          <w:lang w:eastAsia="zh-CN"/>
        </w:rPr>
        <w:t>和</w:t>
      </w:r>
      <w:r w:rsidRPr="00EC331D">
        <w:rPr>
          <w:rFonts w:eastAsia="SimSun" w:cs="Arial" w:hint="eastAsia"/>
          <w:smallCaps/>
          <w:color w:val="00467F" w:themeColor="text2"/>
          <w:lang w:eastAsia="zh-CN"/>
        </w:rPr>
        <w:t xml:space="preserve"> Microsoft Office </w:t>
      </w:r>
      <w:r w:rsidRPr="00EC331D">
        <w:rPr>
          <w:rFonts w:eastAsia="SimSun" w:cs="Arial" w:hint="eastAsia"/>
          <w:smallCaps/>
          <w:color w:val="00467F" w:themeColor="text2"/>
          <w:lang w:eastAsia="zh-CN"/>
        </w:rPr>
        <w:t>组件</w:t>
      </w:r>
    </w:p>
    <w:p w14:paraId="1B80084D" w14:textId="77777777" w:rsidR="003E01FF" w:rsidRPr="00EC331D" w:rsidRDefault="003E01FF" w:rsidP="003E01FF">
      <w:pPr>
        <w:pStyle w:val="PURBody-Indented"/>
        <w:rPr>
          <w:rFonts w:eastAsia="SimSun" w:cs="Arial"/>
          <w:lang w:eastAsia="zh-CN"/>
        </w:rPr>
      </w:pPr>
      <w:r w:rsidRPr="00EC331D">
        <w:rPr>
          <w:rFonts w:eastAsia="SimSun" w:cs="Arial" w:hint="eastAsia"/>
          <w:lang w:eastAsia="zh-CN"/>
        </w:rPr>
        <w:t>本软件附带提供</w:t>
      </w:r>
      <w:r w:rsidRPr="00EC331D">
        <w:rPr>
          <w:rFonts w:eastAsia="SimSun" w:cs="Arial" w:hint="eastAsia"/>
          <w:lang w:eastAsia="zh-CN"/>
        </w:rPr>
        <w:t xml:space="preserve"> Microsoft SharePoint </w:t>
      </w:r>
      <w:r w:rsidRPr="00EC331D">
        <w:rPr>
          <w:rFonts w:eastAsia="SimSun" w:cs="Arial" w:hint="eastAsia"/>
          <w:lang w:eastAsia="zh-CN"/>
        </w:rPr>
        <w:t>软件（包括</w:t>
      </w:r>
      <w:r w:rsidRPr="00EC331D">
        <w:rPr>
          <w:rFonts w:eastAsia="SimSun" w:cs="Arial" w:hint="eastAsia"/>
          <w:lang w:eastAsia="zh-CN"/>
        </w:rPr>
        <w:t xml:space="preserve"> SharePoint Windows </w:t>
      </w:r>
      <w:r w:rsidRPr="00EC331D">
        <w:rPr>
          <w:rFonts w:eastAsia="SimSun" w:cs="Arial" w:hint="eastAsia"/>
          <w:lang w:eastAsia="zh-CN"/>
        </w:rPr>
        <w:t>身份验证基础扩展）、</w:t>
      </w:r>
      <w:r w:rsidRPr="00EC331D">
        <w:rPr>
          <w:rFonts w:eastAsia="SimSun" w:cs="Arial" w:hint="eastAsia"/>
          <w:lang w:eastAsia="zh-CN"/>
        </w:rPr>
        <w:t xml:space="preserve">Microsoft Office </w:t>
      </w:r>
      <w:r w:rsidRPr="00EC331D">
        <w:rPr>
          <w:rFonts w:eastAsia="SimSun" w:cs="Arial" w:hint="eastAsia"/>
          <w:lang w:eastAsia="zh-CN"/>
        </w:rPr>
        <w:t>软件（包括</w:t>
      </w:r>
      <w:r w:rsidRPr="00EC331D">
        <w:rPr>
          <w:rFonts w:eastAsia="SimSun" w:cs="Arial" w:hint="eastAsia"/>
          <w:lang w:eastAsia="zh-CN"/>
        </w:rPr>
        <w:t xml:space="preserve"> Office Primary Interop Assemblies </w:t>
      </w:r>
      <w:r w:rsidRPr="00EC331D">
        <w:rPr>
          <w:rFonts w:eastAsia="SimSun" w:cs="Arial" w:hint="eastAsia"/>
          <w:lang w:eastAsia="zh-CN"/>
        </w:rPr>
        <w:t>和</w:t>
      </w:r>
      <w:r w:rsidRPr="00EC331D">
        <w:rPr>
          <w:rFonts w:eastAsia="SimSun" w:cs="Arial" w:hint="eastAsia"/>
          <w:lang w:eastAsia="zh-CN"/>
        </w:rPr>
        <w:t xml:space="preserve"> Windows SDK</w:t>
      </w:r>
      <w:r w:rsidRPr="00EC331D">
        <w:rPr>
          <w:rFonts w:eastAsia="SimSun" w:cs="Arial" w:hint="eastAsia"/>
          <w:lang w:eastAsia="zh-CN"/>
        </w:rPr>
        <w:t>），所有这些都须依据其自身的条款向您授予许可。这些软件组件的许可条款位于安装软件目录中的</w:t>
      </w:r>
      <w:r w:rsidRPr="009129C3">
        <w:rPr>
          <w:rFonts w:eastAsia="SimSun" w:cs="Arial"/>
          <w:lang w:eastAsia="zh-CN"/>
        </w:rPr>
        <w:t>“Licenses”</w:t>
      </w:r>
      <w:r w:rsidRPr="00EC331D">
        <w:rPr>
          <w:rFonts w:eastAsia="SimSun" w:cs="Arial" w:hint="eastAsia"/>
          <w:lang w:eastAsia="zh-CN"/>
        </w:rPr>
        <w:t>文件夹中。如果您不同意这些软件组件的许可条款，则不能使用这些组件。</w:t>
      </w:r>
    </w:p>
    <w:p w14:paraId="1B80084E"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Microsoft Advertising SDK</w:t>
      </w:r>
    </w:p>
    <w:p w14:paraId="1B80084F" w14:textId="77777777" w:rsidR="003E01FF" w:rsidRPr="00EC331D" w:rsidRDefault="003E01FF" w:rsidP="00377F92">
      <w:pPr>
        <w:pStyle w:val="PURBullet-Indented"/>
        <w:numPr>
          <w:ilvl w:val="0"/>
          <w:numId w:val="0"/>
        </w:numPr>
        <w:spacing w:line="240" w:lineRule="auto"/>
        <w:ind w:left="288"/>
        <w:rPr>
          <w:rFonts w:eastAsia="SimSun" w:cs="Arial"/>
          <w:lang w:eastAsia="zh-CN"/>
        </w:rPr>
      </w:pPr>
      <w:r w:rsidRPr="00EC331D">
        <w:rPr>
          <w:rFonts w:eastAsia="SimSun" w:cs="Arial" w:hint="eastAsia"/>
          <w:lang w:eastAsia="zh-CN"/>
        </w:rPr>
        <w:t>如果您向</w:t>
      </w:r>
      <w:r w:rsidRPr="00EC331D">
        <w:rPr>
          <w:rFonts w:eastAsia="SimSun" w:cs="Arial" w:hint="eastAsia"/>
          <w:lang w:eastAsia="zh-CN"/>
        </w:rPr>
        <w:t xml:space="preserve"> Microsoft Advertising SDK for Windows Phone </w:t>
      </w:r>
      <w:r w:rsidRPr="00EC331D">
        <w:rPr>
          <w:rFonts w:eastAsia="SimSun" w:cs="Arial" w:hint="eastAsia"/>
          <w:lang w:eastAsia="zh-CN"/>
        </w:rPr>
        <w:t>传送精确的位置数据或其他用户相关数据（例如用户标识符、配置信息、用户行为的跟踪数据等），那么您的程序必须</w:t>
      </w:r>
      <w:r w:rsidRPr="00EC331D">
        <w:rPr>
          <w:rFonts w:eastAsia="SimSun" w:cs="Arial" w:hint="eastAsia"/>
          <w:lang w:eastAsia="zh-CN"/>
        </w:rPr>
        <w:t xml:space="preserve"> (a) </w:t>
      </w:r>
      <w:r w:rsidRPr="00EC331D">
        <w:rPr>
          <w:rFonts w:eastAsia="SimSun" w:cs="Arial" w:hint="eastAsia"/>
          <w:lang w:eastAsia="zh-CN"/>
        </w:rPr>
        <w:t>通知最终用户它将收集和使用用户相关信息，并将此信息提供给</w:t>
      </w:r>
      <w:r w:rsidRPr="00EC331D">
        <w:rPr>
          <w:rFonts w:eastAsia="SimSun" w:cs="Arial" w:hint="eastAsia"/>
          <w:lang w:eastAsia="zh-CN"/>
        </w:rPr>
        <w:t xml:space="preserve"> Microsoft </w:t>
      </w:r>
      <w:r w:rsidRPr="00EC331D">
        <w:rPr>
          <w:rFonts w:eastAsia="SimSun" w:cs="Arial" w:hint="eastAsia"/>
          <w:lang w:eastAsia="zh-CN"/>
        </w:rPr>
        <w:t>以用于</w:t>
      </w:r>
      <w:r w:rsidRPr="00EC331D">
        <w:rPr>
          <w:rFonts w:eastAsia="SimSun" w:cs="Arial" w:hint="eastAsia"/>
          <w:lang w:eastAsia="zh-CN"/>
        </w:rPr>
        <w:t xml:space="preserve"> Microsoft </w:t>
      </w:r>
      <w:r w:rsidRPr="00EC331D">
        <w:rPr>
          <w:rFonts w:eastAsia="SimSun" w:cs="Arial" w:hint="eastAsia"/>
          <w:lang w:eastAsia="zh-CN"/>
        </w:rPr>
        <w:t>的广告服务，并且</w:t>
      </w:r>
      <w:r w:rsidRPr="00EC331D">
        <w:rPr>
          <w:rFonts w:eastAsia="SimSun" w:cs="Arial" w:hint="eastAsia"/>
          <w:lang w:eastAsia="zh-CN"/>
        </w:rPr>
        <w:t xml:space="preserve"> (b) </w:t>
      </w:r>
      <w:r w:rsidRPr="00EC331D">
        <w:rPr>
          <w:rFonts w:eastAsia="SimSun" w:cs="Arial" w:hint="eastAsia"/>
          <w:lang w:eastAsia="zh-CN"/>
        </w:rPr>
        <w:t>在用户下载软件和</w:t>
      </w:r>
      <w:r w:rsidRPr="00EC331D">
        <w:rPr>
          <w:rFonts w:eastAsia="SimSun" w:cs="Arial" w:hint="eastAsia"/>
          <w:lang w:eastAsia="zh-CN"/>
        </w:rPr>
        <w:t>/</w:t>
      </w:r>
      <w:r w:rsidRPr="00EC331D">
        <w:rPr>
          <w:rFonts w:eastAsia="SimSun" w:cs="Arial" w:hint="eastAsia"/>
          <w:lang w:eastAsia="zh-CN"/>
        </w:rPr>
        <w:t>或应用程序时即明确获取用户的同意（例如，用户必须单击“接受”或继续单击“安装”按钮）。此外，您同意：</w:t>
      </w:r>
      <w:r w:rsidRPr="00EC331D">
        <w:rPr>
          <w:rFonts w:eastAsia="SimSun" w:cs="Arial" w:hint="eastAsia"/>
          <w:lang w:eastAsia="zh-CN"/>
        </w:rPr>
        <w:t xml:space="preserve">(a) </w:t>
      </w:r>
      <w:r w:rsidRPr="00EC331D">
        <w:rPr>
          <w:rFonts w:eastAsia="SimSun" w:cs="Arial" w:hint="eastAsia"/>
          <w:lang w:eastAsia="zh-CN"/>
        </w:rPr>
        <w:t>遵守</w:t>
      </w:r>
      <w:r w:rsidRPr="00EC331D">
        <w:rPr>
          <w:rFonts w:eastAsia="SimSun" w:cs="Arial" w:hint="eastAsia"/>
          <w:lang w:eastAsia="zh-CN"/>
        </w:rPr>
        <w:t xml:space="preserve"> Windows Phone </w:t>
      </w:r>
      <w:r w:rsidRPr="00EC331D">
        <w:rPr>
          <w:rFonts w:eastAsia="SimSun" w:cs="Arial" w:hint="eastAsia"/>
          <w:lang w:eastAsia="zh-CN"/>
        </w:rPr>
        <w:t>的认证和其他要求；</w:t>
      </w:r>
      <w:r w:rsidRPr="00EC331D">
        <w:rPr>
          <w:rFonts w:eastAsia="SimSun" w:cs="Arial" w:hint="eastAsia"/>
          <w:lang w:eastAsia="zh-CN"/>
        </w:rPr>
        <w:t xml:space="preserve">(b) </w:t>
      </w:r>
      <w:r w:rsidRPr="00EC331D">
        <w:rPr>
          <w:rFonts w:eastAsia="SimSun" w:cs="Arial" w:hint="eastAsia"/>
          <w:lang w:eastAsia="zh-CN"/>
        </w:rPr>
        <w:t>在用户数据的收集和使用过程中遵守</w:t>
      </w:r>
      <w:r w:rsidRPr="00EC331D">
        <w:rPr>
          <w:rFonts w:eastAsia="SimSun" w:cs="Arial" w:hint="eastAsia"/>
          <w:lang w:eastAsia="zh-CN"/>
        </w:rPr>
        <w:t xml:space="preserve"> Microsoft </w:t>
      </w:r>
      <w:r w:rsidRPr="00EC331D">
        <w:rPr>
          <w:rFonts w:eastAsia="SimSun" w:cs="Arial" w:hint="eastAsia"/>
          <w:lang w:eastAsia="zh-CN"/>
        </w:rPr>
        <w:t>的隐私政策和其他政策；</w:t>
      </w:r>
      <w:r w:rsidRPr="00EC331D">
        <w:rPr>
          <w:rFonts w:eastAsia="SimSun" w:cs="Arial" w:hint="eastAsia"/>
          <w:lang w:eastAsia="zh-CN"/>
        </w:rPr>
        <w:t xml:space="preserve">(c) </w:t>
      </w:r>
      <w:r w:rsidRPr="00EC331D">
        <w:rPr>
          <w:rFonts w:eastAsia="SimSun" w:cs="Arial" w:hint="eastAsia"/>
          <w:lang w:eastAsia="zh-CN"/>
        </w:rPr>
        <w:t>您可以在使用该服务的过程中将</w:t>
      </w:r>
      <w:r w:rsidRPr="00EC331D">
        <w:rPr>
          <w:rFonts w:eastAsia="SimSun" w:cs="Arial" w:hint="eastAsia"/>
          <w:lang w:eastAsia="zh-CN"/>
        </w:rPr>
        <w:t xml:space="preserve"> Microsoft </w:t>
      </w:r>
      <w:r w:rsidRPr="00EC331D">
        <w:rPr>
          <w:rFonts w:eastAsia="SimSun" w:cs="Arial" w:hint="eastAsia"/>
          <w:lang w:eastAsia="zh-CN"/>
        </w:rPr>
        <w:t>创建或提供给您的用户标识符传送给</w:t>
      </w:r>
      <w:r w:rsidRPr="00EC331D">
        <w:rPr>
          <w:rFonts w:eastAsia="SimSun" w:cs="Arial" w:hint="eastAsia"/>
          <w:lang w:eastAsia="zh-CN"/>
        </w:rPr>
        <w:t xml:space="preserve"> Microsoft </w:t>
      </w:r>
      <w:r w:rsidRPr="00EC331D">
        <w:rPr>
          <w:rFonts w:eastAsia="SimSun" w:cs="Arial" w:hint="eastAsia"/>
          <w:lang w:eastAsia="zh-CN"/>
        </w:rPr>
        <w:t>广告服务，除此之外，您不得收集和使用任何这些标识符以用于任何其他目的；和</w:t>
      </w:r>
      <w:r w:rsidRPr="00EC331D">
        <w:rPr>
          <w:rFonts w:eastAsia="SimSun" w:cs="Arial" w:hint="eastAsia"/>
          <w:lang w:eastAsia="zh-CN"/>
        </w:rPr>
        <w:t xml:space="preserve"> (d) </w:t>
      </w:r>
      <w:r w:rsidRPr="00EC331D">
        <w:rPr>
          <w:rFonts w:eastAsia="SimSun" w:cs="Arial" w:hint="eastAsia"/>
          <w:lang w:eastAsia="zh-CN"/>
        </w:rPr>
        <w:t>在您的隐私政策和</w:t>
      </w:r>
      <w:r w:rsidRPr="00EC331D">
        <w:rPr>
          <w:rFonts w:eastAsia="SimSun" w:cs="Arial" w:hint="eastAsia"/>
          <w:lang w:eastAsia="zh-CN"/>
        </w:rPr>
        <w:t>/</w:t>
      </w:r>
      <w:r w:rsidRPr="00EC331D">
        <w:rPr>
          <w:rFonts w:eastAsia="SimSun" w:cs="Arial" w:hint="eastAsia"/>
          <w:lang w:eastAsia="zh-CN"/>
        </w:rPr>
        <w:t>或条款中包含一个链接，以允许用户访问以下位置，选择禁用基于</w:t>
      </w:r>
      <w:r w:rsidRPr="00EC331D">
        <w:rPr>
          <w:rFonts w:eastAsia="SimSun" w:cs="Arial" w:hint="eastAsia"/>
          <w:lang w:eastAsia="zh-CN"/>
        </w:rPr>
        <w:t xml:space="preserve"> Microsoft </w:t>
      </w:r>
      <w:r w:rsidRPr="00EC331D">
        <w:rPr>
          <w:rFonts w:eastAsia="SimSun" w:cs="Arial" w:hint="eastAsia"/>
          <w:lang w:eastAsia="zh-CN"/>
        </w:rPr>
        <w:t>利益的广告服务：</w:t>
      </w:r>
      <w:hyperlink r:id="rId155" w:history="1">
        <w:r w:rsidRPr="00EC331D">
          <w:rPr>
            <w:rStyle w:val="Hyperlink"/>
            <w:rFonts w:eastAsia="SimSun" w:cs="Arial" w:hint="eastAsia"/>
            <w:lang w:eastAsia="zh-CN"/>
          </w:rPr>
          <w:t>https://choice.live.com/AdvertisementChoice/</w:t>
        </w:r>
      </w:hyperlink>
      <w:r w:rsidRPr="00EC331D">
        <w:rPr>
          <w:rFonts w:eastAsia="SimSun" w:cs="Arial" w:hint="eastAsia"/>
          <w:lang w:eastAsia="zh-CN"/>
        </w:rPr>
        <w:t>。</w:t>
      </w:r>
    </w:p>
    <w:p w14:paraId="1B800850"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Microsoft SQL Server </w:t>
      </w:r>
      <w:r w:rsidRPr="00EC331D">
        <w:rPr>
          <w:rFonts w:eastAsia="SimSun" w:cs="Arial" w:hint="eastAsia"/>
          <w:lang w:eastAsia="zh-CN"/>
        </w:rPr>
        <w:t>产品组件和</w:t>
      </w:r>
      <w:r w:rsidRPr="00EC331D">
        <w:rPr>
          <w:rFonts w:eastAsia="SimSun" w:cs="Arial" w:hint="eastAsia"/>
          <w:lang w:eastAsia="zh-CN"/>
        </w:rPr>
        <w:t xml:space="preserve"> Windows </w:t>
      </w:r>
      <w:r w:rsidRPr="00EC331D">
        <w:rPr>
          <w:rFonts w:eastAsia="SimSun" w:cs="Arial" w:hint="eastAsia"/>
          <w:lang w:eastAsia="zh-CN"/>
        </w:rPr>
        <w:t>软件开发工具包</w:t>
      </w:r>
      <w:r w:rsidRPr="00EC331D">
        <w:rPr>
          <w:rFonts w:eastAsia="SimSun" w:cs="Arial" w:hint="eastAsia"/>
          <w:lang w:eastAsia="zh-CN"/>
        </w:rPr>
        <w:t xml:space="preserve"> (Windows SDK)</w:t>
      </w:r>
    </w:p>
    <w:p w14:paraId="1B800851"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本软件可能会附带</w:t>
      </w:r>
      <w:r w:rsidRPr="00EC331D">
        <w:rPr>
          <w:rFonts w:eastAsia="SimSun" w:cs="Arial" w:hint="eastAsia"/>
          <w:lang w:eastAsia="zh-CN"/>
        </w:rPr>
        <w:t xml:space="preserve"> Microsoft SQL Server </w:t>
      </w:r>
      <w:r w:rsidRPr="00EC331D">
        <w:rPr>
          <w:rFonts w:eastAsia="SimSun" w:cs="Arial" w:hint="eastAsia"/>
          <w:lang w:eastAsia="zh-CN"/>
        </w:rPr>
        <w:t>组件和</w:t>
      </w:r>
      <w:r w:rsidRPr="00EC331D">
        <w:rPr>
          <w:rFonts w:eastAsia="SimSun" w:cs="Arial" w:hint="eastAsia"/>
          <w:lang w:eastAsia="zh-CN"/>
        </w:rPr>
        <w:t xml:space="preserve"> Windows SDK</w:t>
      </w:r>
      <w:r w:rsidRPr="00EC331D">
        <w:rPr>
          <w:rFonts w:eastAsia="SimSun" w:cs="Arial" w:hint="eastAsia"/>
          <w:lang w:eastAsia="zh-CN"/>
        </w:rPr>
        <w:t>，二者均依据位于</w:t>
      </w:r>
      <w:r w:rsidRPr="009129C3">
        <w:rPr>
          <w:rFonts w:eastAsia="SimSun" w:cs="Arial"/>
          <w:lang w:eastAsia="zh-CN"/>
        </w:rPr>
        <w:t>“Licenses”</w:t>
      </w:r>
      <w:r w:rsidRPr="00EC331D">
        <w:rPr>
          <w:rFonts w:eastAsia="SimSun" w:cs="Arial" w:hint="eastAsia"/>
          <w:lang w:eastAsia="zh-CN"/>
        </w:rPr>
        <w:t>文件夹下其各自的条款来向您授予许可。您只能在使用该软件时使用这些组件。如果您不同意组件的许可条款，则不能使用这些组件。</w:t>
      </w:r>
    </w:p>
    <w:p w14:paraId="1B800852"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Windows </w:t>
      </w:r>
      <w:r w:rsidRPr="00EC331D">
        <w:rPr>
          <w:rFonts w:eastAsia="SimSun" w:cs="Arial" w:hint="eastAsia"/>
          <w:lang w:eastAsia="zh-CN"/>
        </w:rPr>
        <w:t>软件组件</w:t>
      </w:r>
    </w:p>
    <w:p w14:paraId="1B800853"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此软件可能包含</w:t>
      </w:r>
      <w:r w:rsidRPr="00EC331D">
        <w:rPr>
          <w:rFonts w:eastAsia="SimSun" w:cs="Arial" w:hint="eastAsia"/>
          <w:lang w:eastAsia="zh-CN"/>
        </w:rPr>
        <w:t xml:space="preserve"> Microsoft .NET Framework</w:t>
      </w:r>
      <w:r w:rsidRPr="00EC331D">
        <w:rPr>
          <w:rFonts w:eastAsia="SimSun" w:cs="Arial" w:hint="eastAsia"/>
          <w:lang w:eastAsia="zh-CN"/>
        </w:rPr>
        <w:t>、</w:t>
      </w:r>
      <w:r w:rsidRPr="00EC331D">
        <w:rPr>
          <w:rFonts w:eastAsia="SimSun" w:cs="Arial" w:hint="eastAsia"/>
          <w:lang w:eastAsia="zh-CN"/>
        </w:rPr>
        <w:t xml:space="preserve">Microsoft Data Access Components </w:t>
      </w:r>
      <w:r w:rsidRPr="00EC331D">
        <w:rPr>
          <w:rFonts w:eastAsia="SimSun" w:cs="Arial" w:hint="eastAsia"/>
          <w:lang w:eastAsia="zh-CN"/>
        </w:rPr>
        <w:t>和某些与</w:t>
      </w:r>
      <w:r w:rsidRPr="00EC331D">
        <w:rPr>
          <w:rFonts w:eastAsia="SimSun" w:cs="Arial" w:hint="eastAsia"/>
          <w:lang w:eastAsia="zh-CN"/>
        </w:rPr>
        <w:t xml:space="preserve"> Microsoft Build </w:t>
      </w:r>
      <w:r w:rsidRPr="00EC331D">
        <w:rPr>
          <w:rFonts w:eastAsia="SimSun" w:cs="Arial" w:hint="eastAsia"/>
          <w:lang w:eastAsia="zh-CN"/>
        </w:rPr>
        <w:t>技术相关的</w:t>
      </w:r>
      <w:r w:rsidRPr="00EC331D">
        <w:rPr>
          <w:rFonts w:eastAsia="SimSun" w:cs="Arial" w:hint="eastAsia"/>
          <w:lang w:eastAsia="zh-CN"/>
        </w:rPr>
        <w:t xml:space="preserve"> .dll </w:t>
      </w:r>
      <w:r w:rsidRPr="00EC331D">
        <w:rPr>
          <w:rFonts w:eastAsia="SimSun" w:cs="Arial" w:hint="eastAsia"/>
          <w:lang w:eastAsia="zh-CN"/>
        </w:rPr>
        <w:t>文件；</w:t>
      </w:r>
      <w:r w:rsidRPr="00EC331D">
        <w:rPr>
          <w:rFonts w:eastAsia="SimSun" w:cs="Arial" w:hint="eastAsia"/>
          <w:lang w:eastAsia="zh-CN"/>
        </w:rPr>
        <w:t xml:space="preserve">Microsoft Internet Information Services (IIS) Express </w:t>
      </w:r>
      <w:r w:rsidRPr="00EC331D">
        <w:rPr>
          <w:rFonts w:eastAsia="SimSun" w:cs="Arial" w:hint="eastAsia"/>
          <w:lang w:eastAsia="zh-CN"/>
        </w:rPr>
        <w:t>和</w:t>
      </w:r>
      <w:r w:rsidRPr="00EC331D">
        <w:rPr>
          <w:rFonts w:eastAsia="SimSun" w:cs="Arial" w:hint="eastAsia"/>
          <w:lang w:eastAsia="zh-CN"/>
        </w:rPr>
        <w:t xml:space="preserve"> Windows JavaScript </w:t>
      </w:r>
      <w:r w:rsidRPr="00EC331D">
        <w:rPr>
          <w:rFonts w:eastAsia="SimSun" w:cs="Arial" w:hint="eastAsia"/>
          <w:lang w:eastAsia="zh-CN"/>
        </w:rPr>
        <w:t>库组件。所有这些组件都是</w:t>
      </w:r>
      <w:r w:rsidRPr="00EC331D">
        <w:rPr>
          <w:rFonts w:eastAsia="SimSun" w:cs="Arial" w:hint="eastAsia"/>
          <w:lang w:eastAsia="zh-CN"/>
        </w:rPr>
        <w:t xml:space="preserve"> Windows </w:t>
      </w:r>
      <w:r w:rsidRPr="00EC331D">
        <w:rPr>
          <w:rFonts w:eastAsia="SimSun" w:cs="Arial" w:hint="eastAsia"/>
          <w:lang w:eastAsia="zh-CN"/>
        </w:rPr>
        <w:t>软件的一部分，适用于</w:t>
      </w:r>
      <w:r w:rsidRPr="00EC331D">
        <w:rPr>
          <w:rFonts w:eastAsia="SimSun" w:cs="Arial" w:hint="eastAsia"/>
          <w:lang w:eastAsia="zh-CN"/>
        </w:rPr>
        <w:t xml:space="preserve"> Windows </w:t>
      </w:r>
      <w:r w:rsidRPr="00EC331D">
        <w:rPr>
          <w:rFonts w:eastAsia="SimSun" w:cs="Arial" w:hint="eastAsia"/>
          <w:lang w:eastAsia="zh-CN"/>
        </w:rPr>
        <w:t>的许可条款均适用于对这些组件的使用。</w:t>
      </w:r>
    </w:p>
    <w:p w14:paraId="1B800854"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855" w14:textId="77777777" w:rsidR="00DD1638" w:rsidRPr="00EC331D" w:rsidRDefault="00DD1638" w:rsidP="00C91D99">
      <w:pPr>
        <w:pStyle w:val="PURBody-Indented"/>
        <w:ind w:right="-18"/>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w:t>
      </w:r>
      <w:bookmarkStart w:id="794" w:name="_Toc355093389"/>
      <w:bookmarkStart w:id="795" w:name="_Toc355093534"/>
      <w:r w:rsidRPr="00EC331D">
        <w:rPr>
          <w:rFonts w:eastAsia="SimSun" w:cs="Arial" w:hint="eastAsia"/>
          <w:lang w:eastAsia="zh-CN"/>
        </w:rPr>
        <w:t>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856" w14:textId="77777777" w:rsidR="00DD1638" w:rsidRPr="00EC331D" w:rsidRDefault="00BC2F8A" w:rsidP="003A374A">
      <w:pPr>
        <w:pStyle w:val="PURBreadcrumb"/>
        <w:keepNext w:val="0"/>
        <w:spacing w:before="0" w:after="0"/>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857" w14:textId="77777777" w:rsidR="00DD1638" w:rsidRPr="00EC331D" w:rsidRDefault="00DD1638" w:rsidP="00DD1638">
      <w:pPr>
        <w:pStyle w:val="PURProductName"/>
        <w:rPr>
          <w:rFonts w:eastAsia="SimSun" w:cs="Arial"/>
          <w:lang w:eastAsia="zh-CN"/>
        </w:rPr>
      </w:pPr>
      <w:bookmarkStart w:id="796" w:name="_Toc347044733"/>
      <w:bookmarkStart w:id="797" w:name="_Toc347045413"/>
      <w:bookmarkStart w:id="798" w:name="_Toc363552823"/>
      <w:bookmarkStart w:id="799" w:name="_Toc363552886"/>
      <w:bookmarkStart w:id="800" w:name="_Toc378682185"/>
      <w:bookmarkStart w:id="801" w:name="_Toc378682287"/>
      <w:bookmarkStart w:id="802" w:name="_Toc371268299"/>
      <w:bookmarkStart w:id="803" w:name="_Toc371268365"/>
      <w:bookmarkStart w:id="804" w:name="_Toc381959900"/>
      <w:bookmarkStart w:id="805" w:name="_Toc381959941"/>
      <w:r w:rsidRPr="00EC331D">
        <w:rPr>
          <w:rFonts w:eastAsia="SimSun" w:cs="Arial" w:hint="eastAsia"/>
          <w:lang w:eastAsia="zh-CN"/>
        </w:rPr>
        <w:t>Visual Studio Professional 2013</w:t>
      </w:r>
      <w:bookmarkEnd w:id="794"/>
      <w:bookmarkEnd w:id="795"/>
      <w:bookmarkEnd w:id="796"/>
      <w:bookmarkEnd w:id="797"/>
      <w:bookmarkEnd w:id="798"/>
      <w:bookmarkEnd w:id="799"/>
      <w:bookmarkEnd w:id="800"/>
      <w:bookmarkEnd w:id="801"/>
      <w:bookmarkEnd w:id="802"/>
      <w:bookmarkEnd w:id="803"/>
      <w:bookmarkEnd w:id="804"/>
      <w:bookmarkEnd w:id="805"/>
      <w:r w:rsidRPr="00EC331D">
        <w:rPr>
          <w:rFonts w:eastAsia="SimSun" w:cs="Arial" w:hint="eastAsia"/>
          <w:lang w:eastAsia="zh-CN"/>
        </w:rPr>
        <w:fldChar w:fldCharType="begin"/>
      </w:r>
      <w:r w:rsidRPr="00EC331D">
        <w:rPr>
          <w:rFonts w:eastAsia="SimSun" w:cs="Arial" w:hint="eastAsia"/>
          <w:lang w:eastAsia="zh-CN"/>
        </w:rPr>
        <w:instrText>XE "Visual Studio Professional 2013"</w:instrText>
      </w:r>
      <w:r w:rsidRPr="00EC331D">
        <w:rPr>
          <w:rFonts w:eastAsia="SimSun" w:cs="Arial" w:hint="eastAsia"/>
          <w:lang w:eastAsia="zh-CN"/>
        </w:rPr>
        <w:fldChar w:fldCharType="end"/>
      </w:r>
    </w:p>
    <w:p w14:paraId="1B800858" w14:textId="77777777" w:rsidR="00DD1638" w:rsidRPr="00EC331D" w:rsidRDefault="00DD1638" w:rsidP="00DD1638">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EC331D" w14:paraId="1B80085B" w14:textId="77777777" w:rsidTr="00224512">
        <w:tc>
          <w:tcPr>
            <w:tcW w:w="2477" w:type="pct"/>
            <w:tcBorders>
              <w:top w:val="single" w:sz="4" w:space="0" w:color="auto"/>
              <w:bottom w:val="nil"/>
            </w:tcBorders>
          </w:tcPr>
          <w:p w14:paraId="1B800859" w14:textId="77777777" w:rsidR="00DD1638" w:rsidRPr="0081557D" w:rsidRDefault="00DD1638" w:rsidP="00224512">
            <w:pPr>
              <w:pStyle w:val="PURLMSH"/>
              <w:rPr>
                <w:rFonts w:eastAsia="SimSun" w:cs="Arial"/>
                <w:lang w:eastAsia="zh-CN"/>
              </w:rPr>
            </w:pPr>
            <w:r w:rsidRPr="0081557D">
              <w:rPr>
                <w:rFonts w:eastAsia="SimSun" w:cs="Arial" w:hint="eastAsia"/>
                <w:lang w:eastAsia="zh-CN"/>
              </w:rPr>
              <w:t xml:space="preserve">SAL </w:t>
            </w:r>
            <w:r w:rsidRPr="0081557D">
              <w:rPr>
                <w:rFonts w:eastAsia="SimSun" w:cs="Arial" w:hint="eastAsia"/>
                <w:lang w:eastAsia="zh-CN"/>
              </w:rPr>
              <w:t>一般条款的适用部分：</w:t>
            </w:r>
            <w:hyperlink w:anchor="SALTerms_Desktop" w:history="1">
              <w:r w:rsidRPr="0081557D">
                <w:rPr>
                  <w:rStyle w:val="Hyperlink"/>
                  <w:rFonts w:eastAsia="SimSun" w:cs="Arial" w:hint="eastAsia"/>
                  <w:lang w:eastAsia="zh-CN"/>
                </w:rPr>
                <w:t>桌面应用程序</w:t>
              </w:r>
            </w:hyperlink>
          </w:p>
        </w:tc>
        <w:tc>
          <w:tcPr>
            <w:tcW w:w="2523" w:type="pct"/>
            <w:tcBorders>
              <w:top w:val="single" w:sz="4" w:space="0" w:color="auto"/>
              <w:bottom w:val="nil"/>
            </w:tcBorders>
          </w:tcPr>
          <w:p w14:paraId="1B80085A" w14:textId="77777777" w:rsidR="00DD1638" w:rsidRPr="0081557D" w:rsidRDefault="00DD1638" w:rsidP="00224512">
            <w:pPr>
              <w:pStyle w:val="PURLMSH"/>
              <w:rPr>
                <w:rFonts w:eastAsia="SimSun" w:cs="Arial"/>
                <w:i/>
                <w:lang w:eastAsia="zh-CN"/>
              </w:rPr>
            </w:pPr>
            <w:r w:rsidRPr="0081557D">
              <w:rPr>
                <w:rFonts w:eastAsia="SimSun" w:cs="Arial" w:hint="eastAsia"/>
                <w:lang w:eastAsia="zh-CN"/>
              </w:rPr>
              <w:t>请参阅适用声明：</w:t>
            </w:r>
            <w:r w:rsidRPr="0081557D">
              <w:rPr>
                <w:rFonts w:eastAsia="SimSun" w:cs="Arial" w:hint="eastAsia"/>
                <w:b/>
                <w:lang w:eastAsia="zh-CN"/>
              </w:rPr>
              <w:t>数据传输、</w:t>
            </w:r>
            <w:r w:rsidRPr="0081557D">
              <w:rPr>
                <w:rFonts w:eastAsia="SimSun" w:cs="Arial" w:hint="eastAsia"/>
                <w:b/>
                <w:lang w:eastAsia="zh-CN"/>
              </w:rPr>
              <w:t>Bing Maps</w:t>
            </w:r>
            <w:r w:rsidRPr="0081557D">
              <w:rPr>
                <w:rFonts w:eastAsia="SimSun" w:cs="Arial" w:hint="eastAsia"/>
                <w:b/>
                <w:lang w:eastAsia="zh-CN"/>
              </w:rPr>
              <w:t>、位置框架、地图</w:t>
            </w:r>
            <w:r w:rsidRPr="0081557D">
              <w:rPr>
                <w:rFonts w:eastAsia="SimSun" w:cs="Arial" w:hint="eastAsia"/>
                <w:b/>
                <w:lang w:eastAsia="zh-CN"/>
              </w:rPr>
              <w:t xml:space="preserve"> API</w:t>
            </w:r>
            <w:r w:rsidRPr="0081557D">
              <w:rPr>
                <w:rFonts w:eastAsia="SimSun" w:cs="Arial" w:hint="eastAsia"/>
                <w:b/>
                <w:lang w:eastAsia="zh-CN"/>
              </w:rPr>
              <w:t>、</w:t>
            </w:r>
            <w:r w:rsidRPr="0081557D">
              <w:rPr>
                <w:rFonts w:eastAsia="SimSun" w:cs="Arial" w:hint="eastAsia"/>
                <w:b/>
                <w:lang w:eastAsia="zh-CN"/>
              </w:rPr>
              <w:t xml:space="preserve">Visual Studio </w:t>
            </w:r>
            <w:r w:rsidRPr="0081557D">
              <w:rPr>
                <w:rFonts w:eastAsia="SimSun" w:cs="Arial" w:hint="eastAsia"/>
                <w:b/>
                <w:lang w:eastAsia="zh-CN"/>
              </w:rPr>
              <w:t>中的微软帐户、</w:t>
            </w:r>
            <w:r w:rsidRPr="0081557D">
              <w:rPr>
                <w:rFonts w:eastAsia="SimSun" w:cs="Arial" w:hint="eastAsia"/>
                <w:b/>
                <w:lang w:eastAsia="zh-CN"/>
              </w:rPr>
              <w:t xml:space="preserve">H.264/MPEG-4 AVC </w:t>
            </w:r>
            <w:r w:rsidRPr="0081557D">
              <w:rPr>
                <w:rFonts w:eastAsia="SimSun" w:cs="Arial" w:hint="eastAsia"/>
                <w:b/>
                <w:lang w:eastAsia="zh-CN"/>
              </w:rPr>
              <w:t>和</w:t>
            </w:r>
            <w:r w:rsidRPr="0081557D">
              <w:rPr>
                <w:rFonts w:eastAsia="SimSun" w:cs="Arial" w:hint="eastAsia"/>
                <w:b/>
                <w:lang w:eastAsia="zh-CN"/>
              </w:rPr>
              <w:t>/</w:t>
            </w:r>
            <w:r w:rsidRPr="0081557D">
              <w:rPr>
                <w:rFonts w:eastAsia="SimSun" w:cs="Arial" w:hint="eastAsia"/>
                <w:b/>
                <w:lang w:eastAsia="zh-CN"/>
              </w:rPr>
              <w:t>或</w:t>
            </w:r>
            <w:r w:rsidRPr="0081557D">
              <w:rPr>
                <w:rFonts w:eastAsia="SimSun" w:cs="Arial" w:hint="eastAsia"/>
                <w:b/>
                <w:lang w:eastAsia="zh-CN"/>
              </w:rPr>
              <w:t xml:space="preserve"> VC-1</w:t>
            </w:r>
            <w:r w:rsidR="00396877">
              <w:rPr>
                <w:rFonts w:eastAsia="SimSun" w:cs="Arial"/>
                <w:b/>
                <w:lang w:eastAsia="zh-CN"/>
              </w:rPr>
              <w:br/>
            </w:r>
            <w:r w:rsidRPr="0081557D">
              <w:rPr>
                <w:rFonts w:eastAsia="SimSun" w:cs="Arial" w:hint="eastAsia"/>
                <w:i/>
                <w:lang w:eastAsia="zh-CN"/>
              </w:rPr>
              <w:t>（请参阅</w:t>
            </w:r>
            <w:hyperlink w:anchor="Appendix2" w:history="1">
              <w:r w:rsidRPr="0081557D">
                <w:rPr>
                  <w:rStyle w:val="Hyperlink"/>
                  <w:rFonts w:eastAsia="SimSun" w:cs="Arial" w:hint="eastAsia"/>
                  <w:i/>
                  <w:lang w:eastAsia="zh-CN"/>
                </w:rPr>
                <w:t>附录</w:t>
              </w:r>
              <w:r w:rsidRPr="0081557D">
                <w:rPr>
                  <w:rStyle w:val="Hyperlink"/>
                  <w:rFonts w:eastAsia="SimSun" w:cs="Arial" w:hint="eastAsia"/>
                  <w:i/>
                  <w:lang w:eastAsia="zh-CN"/>
                </w:rPr>
                <w:t xml:space="preserve"> 2</w:t>
              </w:r>
            </w:hyperlink>
            <w:r w:rsidRPr="0081557D">
              <w:rPr>
                <w:rFonts w:eastAsia="SimSun" w:cs="Arial" w:hint="eastAsia"/>
                <w:i/>
                <w:lang w:eastAsia="zh-CN"/>
              </w:rPr>
              <w:t>）</w:t>
            </w:r>
          </w:p>
        </w:tc>
      </w:tr>
      <w:tr w:rsidR="00DD1638" w:rsidRPr="00EC331D" w14:paraId="1B80085E" w14:textId="77777777" w:rsidTr="00224512">
        <w:tc>
          <w:tcPr>
            <w:tcW w:w="2477" w:type="pct"/>
            <w:tcBorders>
              <w:top w:val="nil"/>
              <w:bottom w:val="nil"/>
            </w:tcBorders>
          </w:tcPr>
          <w:p w14:paraId="1B80085C" w14:textId="77777777" w:rsidR="00785537" w:rsidRPr="0081557D" w:rsidRDefault="00DD1638" w:rsidP="007331A1">
            <w:pPr>
              <w:pStyle w:val="PURLMSH"/>
              <w:rPr>
                <w:rFonts w:eastAsia="SimSun" w:cs="Arial"/>
                <w:b/>
                <w:lang w:eastAsia="zh-CN"/>
              </w:rPr>
            </w:pPr>
            <w:r w:rsidRPr="0081557D">
              <w:rPr>
                <w:rFonts w:eastAsia="SimSun" w:cs="Arial" w:hint="eastAsia"/>
                <w:lang w:eastAsia="zh-CN"/>
              </w:rPr>
              <w:t>客户端</w:t>
            </w:r>
            <w:r w:rsidRPr="0081557D">
              <w:rPr>
                <w:rFonts w:eastAsia="SimSun" w:cs="Arial" w:hint="eastAsia"/>
                <w:lang w:eastAsia="zh-CN"/>
              </w:rPr>
              <w:t>/</w:t>
            </w:r>
            <w:r w:rsidRPr="0081557D">
              <w:rPr>
                <w:rFonts w:eastAsia="SimSun" w:cs="Arial" w:hint="eastAsia"/>
                <w:lang w:eastAsia="zh-CN"/>
              </w:rPr>
              <w:t>附加软件：</w:t>
            </w:r>
            <w:r w:rsidRPr="0081557D">
              <w:rPr>
                <w:rFonts w:eastAsia="SimSun" w:cs="Arial" w:hint="eastAsia"/>
                <w:b/>
                <w:lang w:eastAsia="zh-CN"/>
              </w:rPr>
              <w:t>否</w:t>
            </w:r>
          </w:p>
        </w:tc>
        <w:tc>
          <w:tcPr>
            <w:tcW w:w="2523" w:type="pct"/>
            <w:tcBorders>
              <w:top w:val="nil"/>
              <w:bottom w:val="nil"/>
            </w:tcBorders>
          </w:tcPr>
          <w:p w14:paraId="1B80085D" w14:textId="77777777" w:rsidR="00DD1638" w:rsidRPr="0081557D" w:rsidRDefault="00DD1638" w:rsidP="00224512">
            <w:pPr>
              <w:pStyle w:val="PURLMSH"/>
              <w:rPr>
                <w:rFonts w:eastAsia="SimSun" w:cs="Arial"/>
                <w:lang w:eastAsia="zh-CN"/>
              </w:rPr>
            </w:pPr>
            <w:r w:rsidRPr="0081557D">
              <w:rPr>
                <w:rFonts w:eastAsia="SimSun" w:cs="Arial" w:hint="eastAsia"/>
                <w:lang w:eastAsia="zh-CN"/>
              </w:rPr>
              <w:t>所含技术：</w:t>
            </w:r>
            <w:r w:rsidRPr="0081557D">
              <w:rPr>
                <w:rFonts w:eastAsia="SimSun" w:cs="Arial" w:hint="eastAsia"/>
                <w:b/>
                <w:lang w:eastAsia="zh-CN"/>
              </w:rPr>
              <w:t>是</w:t>
            </w:r>
            <w:r w:rsidRPr="0081557D">
              <w:rPr>
                <w:rFonts w:eastAsia="SimSun" w:cs="Arial" w:hint="eastAsia"/>
                <w:i/>
                <w:lang w:eastAsia="zh-CN"/>
              </w:rPr>
              <w:t>（请参阅</w:t>
            </w:r>
            <w:r w:rsidR="004701CE" w:rsidRPr="0081557D">
              <w:rPr>
                <w:rFonts w:eastAsia="SimSun" w:cs="Arial" w:hint="eastAsia"/>
                <w:lang w:eastAsia="zh-CN"/>
              </w:rPr>
              <w:fldChar w:fldCharType="begin"/>
            </w:r>
            <w:r w:rsidR="004701CE" w:rsidRPr="0081557D">
              <w:rPr>
                <w:rFonts w:eastAsia="SimSun" w:cs="Arial" w:hint="eastAsia"/>
                <w:lang w:eastAsia="zh-CN"/>
              </w:rPr>
              <w:instrText xml:space="preserve"> REF  SQLServerTechnology \h  \* MERGEFORMAT </w:instrText>
            </w:r>
            <w:r w:rsidR="004701CE" w:rsidRPr="0081557D">
              <w:rPr>
                <w:rFonts w:eastAsia="SimSun" w:cs="Arial" w:hint="eastAsia"/>
                <w:lang w:eastAsia="zh-CN"/>
              </w:rPr>
            </w:r>
            <w:r w:rsidR="004701CE" w:rsidRPr="0081557D">
              <w:rPr>
                <w:rFonts w:eastAsia="SimSun" w:cs="Arial" w:hint="eastAsia"/>
                <w:lang w:eastAsia="zh-CN"/>
              </w:rPr>
              <w:fldChar w:fldCharType="separate"/>
            </w:r>
            <w:r w:rsidR="001B5C95" w:rsidRPr="001B5C95">
              <w:rPr>
                <w:rFonts w:eastAsia="SimSun" w:cs="Arial" w:hint="eastAsia"/>
                <w:i/>
                <w:color w:val="00467F"/>
                <w:u w:val="single"/>
                <w:lang w:eastAsia="zh-CN"/>
              </w:rPr>
              <w:t>SQL</w:t>
            </w:r>
            <w:r w:rsidR="001B5C95" w:rsidRPr="001B5C95">
              <w:rPr>
                <w:i/>
                <w:color w:val="00467F"/>
                <w:u w:val="single"/>
                <w:lang w:eastAsia="zh-CN"/>
              </w:rPr>
              <w:t xml:space="preserve"> Server </w:t>
            </w:r>
            <w:r w:rsidR="001B5C95" w:rsidRPr="001B5C95">
              <w:rPr>
                <w:i/>
                <w:color w:val="00467F"/>
                <w:u w:val="single"/>
                <w:lang w:eastAsia="zh-CN"/>
              </w:rPr>
              <w:t>技</w:t>
            </w:r>
            <w:r w:rsidR="001B5C95" w:rsidRPr="001B5C95">
              <w:rPr>
                <w:rFonts w:ascii="MingLiU" w:eastAsia="MingLiU" w:hAnsi="MingLiU" w:cs="MingLiU" w:hint="eastAsia"/>
                <w:i/>
                <w:color w:val="00467F"/>
                <w:u w:val="single"/>
                <w:lang w:eastAsia="zh-CN"/>
              </w:rPr>
              <w:t>术</w:t>
            </w:r>
            <w:r w:rsidR="004701CE" w:rsidRPr="0081557D">
              <w:rPr>
                <w:rFonts w:eastAsia="SimSun" w:cs="Arial" w:hint="eastAsia"/>
                <w:lang w:eastAsia="zh-CN"/>
              </w:rPr>
              <w:fldChar w:fldCharType="end"/>
            </w:r>
            <w:r w:rsidRPr="0081557D">
              <w:rPr>
                <w:rFonts w:eastAsia="SimSun" w:cs="Arial" w:hint="eastAsia"/>
                <w:lang w:eastAsia="zh-CN"/>
              </w:rPr>
              <w:t>）</w:t>
            </w:r>
          </w:p>
        </w:tc>
      </w:tr>
      <w:tr w:rsidR="007331A1" w:rsidRPr="00EC331D" w14:paraId="1B800861" w14:textId="77777777" w:rsidTr="00224512">
        <w:tc>
          <w:tcPr>
            <w:tcW w:w="2477" w:type="pct"/>
            <w:tcBorders>
              <w:top w:val="nil"/>
              <w:bottom w:val="nil"/>
            </w:tcBorders>
          </w:tcPr>
          <w:p w14:paraId="1B80085F" w14:textId="77777777" w:rsidR="007331A1" w:rsidRPr="0081557D" w:rsidRDefault="007331A1" w:rsidP="00224512">
            <w:pPr>
              <w:pStyle w:val="PURLMSH"/>
              <w:rPr>
                <w:rFonts w:eastAsia="SimSun" w:cs="Arial"/>
                <w:lang w:eastAsia="zh-CN"/>
              </w:rPr>
            </w:pPr>
          </w:p>
        </w:tc>
        <w:tc>
          <w:tcPr>
            <w:tcW w:w="2523" w:type="pct"/>
            <w:tcBorders>
              <w:top w:val="nil"/>
              <w:bottom w:val="nil"/>
            </w:tcBorders>
          </w:tcPr>
          <w:p w14:paraId="1B800860" w14:textId="77777777" w:rsidR="007331A1" w:rsidRPr="0081557D" w:rsidRDefault="007331A1" w:rsidP="00224512">
            <w:pPr>
              <w:pStyle w:val="PURLMSH"/>
              <w:rPr>
                <w:rFonts w:eastAsia="SimSun" w:cs="Arial"/>
                <w:lang w:eastAsia="zh-CN"/>
              </w:rPr>
            </w:pPr>
            <w:r w:rsidRPr="0081557D">
              <w:rPr>
                <w:rFonts w:eastAsia="SimSun" w:cs="Arial" w:hint="eastAsia"/>
                <w:lang w:eastAsia="zh-CN"/>
              </w:rPr>
              <w:t>有资格通过数据中心提供商的服务器享受软件服务：</w:t>
            </w:r>
            <w:r w:rsidRPr="0081557D">
              <w:rPr>
                <w:rFonts w:eastAsia="SimSun" w:cs="Arial" w:hint="eastAsia"/>
                <w:b/>
                <w:lang w:eastAsia="zh-CN"/>
              </w:rPr>
              <w:t>是</w:t>
            </w:r>
          </w:p>
        </w:tc>
      </w:tr>
      <w:tr w:rsidR="00DD1638" w:rsidRPr="00EC331D" w14:paraId="1B800863"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862" w14:textId="77777777" w:rsidR="00DD1638" w:rsidRPr="00EC331D" w:rsidRDefault="00DD1638" w:rsidP="00224512">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DD1638" w:rsidRPr="00EC331D" w14:paraId="1B800866"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1B800864" w14:textId="77777777" w:rsidR="00DD1638" w:rsidRPr="00EC331D" w:rsidRDefault="00DD1638" w:rsidP="00224512">
            <w:pPr>
              <w:pStyle w:val="PURBody"/>
              <w:rPr>
                <w:rFonts w:eastAsia="SimSun" w:cs="Arial"/>
                <w:lang w:eastAsia="zh-CN"/>
              </w:rPr>
            </w:pPr>
            <w:r w:rsidRPr="00EC331D">
              <w:rPr>
                <w:rFonts w:eastAsia="SimSun" w:cs="Arial" w:hint="eastAsia"/>
                <w:b/>
                <w:lang w:eastAsia="zh-CN"/>
              </w:rPr>
              <w:t>您需要：</w:t>
            </w:r>
          </w:p>
          <w:p w14:paraId="1B800865" w14:textId="77777777" w:rsidR="00DD1638" w:rsidRPr="00EC331D" w:rsidRDefault="00DD1638" w:rsidP="003E01FF">
            <w:pPr>
              <w:pStyle w:val="PURBullet-Indented"/>
              <w:rPr>
                <w:rFonts w:eastAsia="SimSun" w:cs="Arial"/>
                <w:b/>
                <w:bCs/>
                <w:lang w:eastAsia="zh-CN"/>
              </w:rPr>
            </w:pPr>
            <w:r w:rsidRPr="00EC331D">
              <w:rPr>
                <w:rFonts w:eastAsia="SimSun" w:cs="Arial" w:hint="eastAsia"/>
                <w:lang w:eastAsia="zh-CN"/>
              </w:rPr>
              <w:lastRenderedPageBreak/>
              <w:t>Visual Studio Professional 2013 SAL</w:t>
            </w:r>
          </w:p>
        </w:tc>
      </w:tr>
    </w:tbl>
    <w:p w14:paraId="1B800867" w14:textId="77777777" w:rsidR="00DD1638" w:rsidRPr="00EC331D" w:rsidRDefault="00DD1638" w:rsidP="00DD1638">
      <w:pPr>
        <w:pStyle w:val="PURADDITIONALTERMSHEADERMB"/>
        <w:rPr>
          <w:rFonts w:eastAsia="SimSun" w:cs="Arial"/>
          <w:lang w:eastAsia="zh-CN"/>
        </w:rPr>
      </w:pPr>
      <w:r w:rsidRPr="00EC331D">
        <w:rPr>
          <w:rFonts w:eastAsia="SimSun" w:cs="Arial" w:hint="eastAsia"/>
          <w:lang w:eastAsia="zh-CN"/>
        </w:rPr>
        <w:lastRenderedPageBreak/>
        <w:t>附加条款：</w:t>
      </w:r>
    </w:p>
    <w:p w14:paraId="1B800868" w14:textId="77777777" w:rsidR="00DD1638" w:rsidRPr="00EC331D" w:rsidRDefault="00DD1638" w:rsidP="00DD1638">
      <w:pPr>
        <w:pStyle w:val="PURBlueStrong"/>
        <w:rPr>
          <w:rFonts w:eastAsia="SimSun" w:cs="Arial"/>
          <w:lang w:eastAsia="zh-CN"/>
        </w:rPr>
      </w:pPr>
      <w:r w:rsidRPr="00EC331D">
        <w:rPr>
          <w:rFonts w:eastAsia="SimSun" w:cs="Arial" w:hint="eastAsia"/>
          <w:lang w:eastAsia="zh-CN"/>
        </w:rPr>
        <w:t xml:space="preserve">BUILDSERVER.TXT </w:t>
      </w:r>
      <w:r w:rsidRPr="00EC331D">
        <w:rPr>
          <w:rFonts w:eastAsia="SimSun" w:cs="Arial" w:hint="eastAsia"/>
          <w:lang w:eastAsia="zh-CN"/>
        </w:rPr>
        <w:t>文件</w:t>
      </w:r>
    </w:p>
    <w:p w14:paraId="1B800869"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可以在</w:t>
      </w:r>
      <w:r w:rsidRPr="00EC331D">
        <w:rPr>
          <w:rFonts w:eastAsia="SimSun" w:cs="Arial" w:hint="eastAsia"/>
          <w:lang w:eastAsia="zh-CN"/>
        </w:rPr>
        <w:t xml:space="preserve"> </w:t>
      </w:r>
      <w:hyperlink r:id="rId156"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上找到</w:t>
      </w:r>
      <w:r w:rsidRPr="00EC331D">
        <w:rPr>
          <w:rFonts w:eastAsia="SimSun" w:cs="Arial" w:hint="eastAsia"/>
          <w:lang w:eastAsia="zh-CN"/>
        </w:rPr>
        <w:t xml:space="preserve"> BuildServer </w:t>
      </w:r>
      <w:r w:rsidRPr="00EC331D">
        <w:rPr>
          <w:rFonts w:eastAsia="SimSun" w:cs="Arial" w:hint="eastAsia"/>
          <w:lang w:eastAsia="zh-CN"/>
        </w:rPr>
        <w:t>列表。您可以在生成计算机上安装该列表中所列文件的副本。您只能为在您的生成计算机上编译、生成、验证和归档您的程序或将质量或性能测试作为生成过程的一部分运行而执行此操作。我们可能会在</w:t>
      </w:r>
      <w:r w:rsidRPr="00EC331D">
        <w:rPr>
          <w:rFonts w:eastAsia="SimSun" w:cs="Arial" w:hint="eastAsia"/>
          <w:lang w:eastAsia="zh-CN"/>
        </w:rPr>
        <w:t xml:space="preserve"> </w:t>
      </w:r>
      <w:hyperlink r:id="rId157"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中列出用于此相同用途的其他文件。</w:t>
      </w:r>
    </w:p>
    <w:p w14:paraId="1B80086A" w14:textId="77777777" w:rsidR="00DD1638" w:rsidRPr="00EC331D" w:rsidRDefault="00DD1638" w:rsidP="00DD1638">
      <w:pPr>
        <w:pStyle w:val="PURBlueStrong"/>
        <w:rPr>
          <w:rFonts w:eastAsia="SimSun" w:cs="Arial"/>
          <w:lang w:eastAsia="zh-CN"/>
        </w:rPr>
      </w:pPr>
      <w:r w:rsidRPr="00EC331D">
        <w:rPr>
          <w:rFonts w:eastAsia="SimSun" w:cs="Arial" w:hint="eastAsia"/>
          <w:lang w:eastAsia="zh-CN"/>
        </w:rPr>
        <w:t>实用程序</w:t>
      </w:r>
    </w:p>
    <w:p w14:paraId="1B80086B"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可以在</w:t>
      </w:r>
      <w:r w:rsidRPr="00EC331D">
        <w:rPr>
          <w:rFonts w:eastAsia="SimSun" w:cs="Arial" w:hint="eastAsia"/>
          <w:lang w:eastAsia="zh-CN"/>
        </w:rPr>
        <w:t xml:space="preserve"> </w:t>
      </w:r>
      <w:hyperlink r:id="rId158"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上找到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EC331D">
        <w:rPr>
          <w:rFonts w:eastAsia="SimSun" w:cs="Arial" w:hint="eastAsia"/>
          <w:lang w:eastAsia="zh-CN"/>
        </w:rPr>
        <w:t xml:space="preserve"> 30 </w:t>
      </w:r>
      <w:r w:rsidRPr="00EC331D">
        <w:rPr>
          <w:rFonts w:eastAsia="SimSun" w:cs="Arial" w:hint="eastAsia"/>
          <w:lang w:eastAsia="zh-CN"/>
        </w:rPr>
        <w:t>天。</w:t>
      </w:r>
    </w:p>
    <w:p w14:paraId="1B80086C"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第三方程序和声明。</w:t>
      </w:r>
    </w:p>
    <w:p w14:paraId="1B80086D"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对此软件中包含的某些第三方代码的许可将由</w:t>
      </w:r>
      <w:r w:rsidRPr="00EC331D">
        <w:rPr>
          <w:rFonts w:eastAsia="SimSun" w:cs="Arial" w:hint="eastAsia"/>
          <w:lang w:eastAsia="zh-CN"/>
        </w:rPr>
        <w:t xml:space="preserve"> Microsoft </w:t>
      </w:r>
      <w:r w:rsidRPr="00EC331D">
        <w:rPr>
          <w:rFonts w:eastAsia="SimSun" w:cs="Arial" w:hint="eastAsia"/>
          <w:lang w:eastAsia="zh-CN"/>
        </w:rPr>
        <w:t>依据此许可协议向您授予，而不是由第三方依据某些其他许可条款向您授予。</w:t>
      </w:r>
      <w:r w:rsidRPr="00EC331D">
        <w:rPr>
          <w:rFonts w:eastAsia="SimSun" w:cs="Arial" w:hint="eastAsia"/>
          <w:lang w:eastAsia="zh-CN"/>
        </w:rPr>
        <w:t xml:space="preserve">ThirdPartyNotices.txt </w:t>
      </w:r>
      <w:r w:rsidRPr="00EC331D">
        <w:rPr>
          <w:rFonts w:eastAsia="SimSun" w:cs="Arial" w:hint="eastAsia"/>
          <w:lang w:eastAsia="zh-CN"/>
        </w:rPr>
        <w:t>文件或此软件的文档中可找到此软件中包含的第三方代码的声明（如果有）。</w:t>
      </w:r>
    </w:p>
    <w:p w14:paraId="1B80086E"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扩展和程序包管理器功能</w:t>
      </w:r>
    </w:p>
    <w:p w14:paraId="1B80086F"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此软件包含以下功能（每项均为一个“功能”），其中每项功能都使您能够通过</w:t>
      </w:r>
      <w:r w:rsidRPr="00EC331D">
        <w:rPr>
          <w:rFonts w:eastAsia="SimSun" w:cs="Arial" w:hint="eastAsia"/>
          <w:lang w:eastAsia="zh-CN"/>
        </w:rPr>
        <w:t xml:space="preserve"> Internet </w:t>
      </w:r>
      <w:r w:rsidRPr="00EC331D">
        <w:rPr>
          <w:rFonts w:eastAsia="SimSun" w:cs="Arial" w:hint="eastAsia"/>
          <w:lang w:eastAsia="zh-CN"/>
        </w:rPr>
        <w:t>从其他来源获取软件应用程序或包：扩展管理器、新建项目对话框、</w:t>
      </w:r>
      <w:r w:rsidRPr="00EC331D">
        <w:rPr>
          <w:rFonts w:eastAsia="SimSun" w:cs="Arial" w:hint="eastAsia"/>
          <w:lang w:eastAsia="zh-CN"/>
        </w:rPr>
        <w:t xml:space="preserve">Web </w:t>
      </w:r>
      <w:r w:rsidRPr="00EC331D">
        <w:rPr>
          <w:rFonts w:eastAsia="SimSun" w:cs="Arial" w:hint="eastAsia"/>
          <w:lang w:eastAsia="zh-CN"/>
        </w:rPr>
        <w:t>平台安装程序、基于</w:t>
      </w:r>
      <w:r w:rsidRPr="00EC331D">
        <w:rPr>
          <w:rFonts w:eastAsia="SimSun" w:cs="Arial" w:hint="eastAsia"/>
          <w:lang w:eastAsia="zh-CN"/>
        </w:rPr>
        <w:t xml:space="preserve"> Microsoft NuGet </w:t>
      </w:r>
      <w:r w:rsidRPr="00EC331D">
        <w:rPr>
          <w:rFonts w:eastAsia="SimSun" w:cs="Arial" w:hint="eastAsia"/>
          <w:lang w:eastAsia="zh-CN"/>
        </w:rPr>
        <w:t>的程序包管理器和</w:t>
      </w:r>
      <w:r w:rsidRPr="00EC331D">
        <w:rPr>
          <w:rFonts w:eastAsia="SimSun" w:cs="Arial" w:hint="eastAsia"/>
          <w:lang w:eastAsia="zh-CN"/>
        </w:rPr>
        <w:t xml:space="preserve"> Microsoft ASP.NET Web Pages </w:t>
      </w:r>
      <w:r w:rsidRPr="00EC331D">
        <w:rPr>
          <w:rFonts w:eastAsia="SimSun" w:cs="Arial" w:hint="eastAsia"/>
          <w:lang w:eastAsia="zh-CN"/>
        </w:rPr>
        <w:t>的程序包管理器功能。虽然这些软件应用程序和包有时由第三方提供和分发，有时由</w:t>
      </w:r>
      <w:r w:rsidRPr="00EC331D">
        <w:rPr>
          <w:rFonts w:eastAsia="SimSun" w:cs="Arial" w:hint="eastAsia"/>
          <w:lang w:eastAsia="zh-CN"/>
        </w:rPr>
        <w:t xml:space="preserve"> Microsoft </w:t>
      </w:r>
      <w:r w:rsidRPr="00EC331D">
        <w:rPr>
          <w:rFonts w:eastAsia="SimSun" w:cs="Arial" w:hint="eastAsia"/>
          <w:lang w:eastAsia="zh-CN"/>
        </w:rPr>
        <w:t>提供和分发，但其中每个应用程序和包均依据其自身的许可条款。</w:t>
      </w:r>
      <w:r w:rsidRPr="00EC331D">
        <w:rPr>
          <w:rFonts w:eastAsia="SimSun" w:cs="Arial" w:hint="eastAsia"/>
          <w:lang w:eastAsia="zh-CN"/>
        </w:rPr>
        <w:t xml:space="preserve">Microsoft </w:t>
      </w:r>
      <w:r w:rsidRPr="00EC331D">
        <w:rPr>
          <w:rFonts w:eastAsia="SimSun" w:cs="Arial" w:hint="eastAsia"/>
          <w:lang w:eastAsia="zh-CN"/>
        </w:rPr>
        <w:t>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EC331D">
        <w:rPr>
          <w:rFonts w:eastAsia="SimSun" w:cs="Arial" w:hint="eastAsia"/>
          <w:lang w:eastAsia="zh-CN"/>
        </w:rPr>
        <w:t xml:space="preserve">URL </w:t>
      </w:r>
      <w:r w:rsidRPr="00EC331D">
        <w:rPr>
          <w:rFonts w:eastAsia="SimSun" w:cs="Arial" w:hint="eastAsia"/>
          <w:lang w:eastAsia="zh-CN"/>
        </w:rPr>
        <w:t>或阅读包中的嵌入式声明或许可条款的责任。对于源或库</w:t>
      </w:r>
      <w:r w:rsidRPr="00EC331D">
        <w:rPr>
          <w:rFonts w:eastAsia="SimSun" w:cs="Arial" w:hint="eastAsia"/>
          <w:lang w:eastAsia="zh-CN"/>
        </w:rPr>
        <w:t xml:space="preserve"> URL</w:t>
      </w:r>
      <w:r w:rsidRPr="00EC331D">
        <w:rPr>
          <w:rFonts w:eastAsia="SimSun" w:cs="Arial" w:hint="eastAsia"/>
          <w:lang w:eastAsia="zh-CN"/>
        </w:rPr>
        <w:t>、来自此类</w:t>
      </w:r>
      <w:r w:rsidRPr="00EC331D">
        <w:rPr>
          <w:rFonts w:eastAsia="SimSun" w:cs="Arial" w:hint="eastAsia"/>
          <w:lang w:eastAsia="zh-CN"/>
        </w:rPr>
        <w:t xml:space="preserve"> URL </w:t>
      </w:r>
      <w:r w:rsidRPr="00EC331D">
        <w:rPr>
          <w:rFonts w:eastAsia="SimSun" w:cs="Arial" w:hint="eastAsia"/>
          <w:lang w:eastAsia="zh-CN"/>
        </w:rPr>
        <w:t>的任何源或库、其中包含的信息或您通过此类源或库引用或访问的任何软件应用程序或包，</w:t>
      </w:r>
      <w:r w:rsidRPr="00EC331D">
        <w:rPr>
          <w:rFonts w:eastAsia="SimSun" w:cs="Arial" w:hint="eastAsia"/>
          <w:lang w:eastAsia="zh-CN"/>
        </w:rPr>
        <w:t xml:space="preserve">Microsoft </w:t>
      </w:r>
      <w:r w:rsidRPr="00EC331D">
        <w:rPr>
          <w:rFonts w:eastAsia="SimSun" w:cs="Arial" w:hint="eastAsia"/>
          <w:lang w:eastAsia="zh-CN"/>
        </w:rPr>
        <w:t>不做任何声明、保证或保障。</w:t>
      </w:r>
      <w:r w:rsidRPr="00EC331D">
        <w:rPr>
          <w:rFonts w:eastAsia="SimSun" w:cs="Arial" w:hint="eastAsia"/>
          <w:lang w:eastAsia="zh-CN"/>
        </w:rPr>
        <w:t xml:space="preserve">Microsoft </w:t>
      </w:r>
      <w:r w:rsidRPr="00EC331D">
        <w:rPr>
          <w:rFonts w:eastAsia="SimSun" w:cs="Arial" w:hint="eastAsia"/>
          <w:lang w:eastAsia="zh-CN"/>
        </w:rPr>
        <w:t>不授予您对使用功能获得的第三方软件应用程序或包的任何许可权利。</w:t>
      </w:r>
    </w:p>
    <w:p w14:paraId="1B800870"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第三方软件</w:t>
      </w:r>
    </w:p>
    <w:p w14:paraId="1B800871" w14:textId="77777777" w:rsidR="003E01FF" w:rsidRPr="00EC331D" w:rsidRDefault="003E01FF" w:rsidP="003E01FF">
      <w:pPr>
        <w:pStyle w:val="PURBody-Indented"/>
        <w:rPr>
          <w:rFonts w:eastAsia="SimSun" w:cs="Arial"/>
          <w:lang w:eastAsia="zh-CN"/>
        </w:rPr>
      </w:pPr>
      <w:r w:rsidRPr="00EC331D">
        <w:rPr>
          <w:rFonts w:eastAsia="SimSun" w:cs="Arial" w:hint="eastAsia"/>
          <w:lang w:eastAsia="zh-CN"/>
        </w:rPr>
        <w:t>软件附带的</w:t>
      </w:r>
      <w:r w:rsidRPr="00EC331D">
        <w:rPr>
          <w:rFonts w:eastAsia="SimSun" w:cs="Arial" w:hint="eastAsia"/>
          <w:lang w:eastAsia="zh-CN"/>
        </w:rPr>
        <w:t xml:space="preserve"> ThirdPartyNotices </w:t>
      </w:r>
      <w:r w:rsidRPr="00EC331D">
        <w:rPr>
          <w:rFonts w:eastAsia="SimSun" w:cs="Arial" w:hint="eastAsia"/>
          <w:lang w:eastAsia="zh-CN"/>
        </w:rPr>
        <w:t>文件规定了适用于软件中此类部分的附加法律声明和许可条款。除了</w:t>
      </w:r>
      <w:r w:rsidRPr="00EC331D">
        <w:rPr>
          <w:rFonts w:eastAsia="SimSun" w:cs="Arial" w:hint="eastAsia"/>
          <w:lang w:eastAsia="zh-CN"/>
        </w:rPr>
        <w:t xml:space="preserve"> ThirdPartyNotices </w:t>
      </w:r>
      <w:r w:rsidRPr="00EC331D">
        <w:rPr>
          <w:rFonts w:eastAsia="SimSun" w:cs="Arial" w:hint="eastAsia"/>
          <w:lang w:eastAsia="zh-CN"/>
        </w:rPr>
        <w:t>文件中列出的任何第三方许可的任何条款和条件之外，本协议中的免责声明和损害责任限制及排除条款适用于整个软件。</w:t>
      </w:r>
    </w:p>
    <w:p w14:paraId="1B800872"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技术限制</w:t>
      </w:r>
    </w:p>
    <w:p w14:paraId="1B800873" w14:textId="77777777" w:rsidR="003E01FF" w:rsidRPr="00EC331D" w:rsidRDefault="003E01FF" w:rsidP="003E01FF">
      <w:pPr>
        <w:pStyle w:val="PURBody-Indented"/>
        <w:rPr>
          <w:rFonts w:eastAsia="SimSun" w:cs="Arial"/>
          <w:lang w:eastAsia="zh-CN"/>
        </w:rPr>
      </w:pPr>
      <w:r w:rsidRPr="00EC331D">
        <w:rPr>
          <w:rFonts w:eastAsia="SimSun" w:cs="Arial" w:hint="eastAsia"/>
          <w:lang w:eastAsia="zh-CN"/>
        </w:rPr>
        <w:t>您不得对软件进行反向工程、反向编译或反汇编，或以其他方式试图获取软件源代码，除非并仅限于以下情形：</w:t>
      </w:r>
      <w:r w:rsidRPr="00EC331D">
        <w:rPr>
          <w:rFonts w:eastAsia="SimSun" w:cs="Arial" w:hint="eastAsia"/>
          <w:lang w:eastAsia="zh-CN"/>
        </w:rPr>
        <w:t xml:space="preserve">(i) </w:t>
      </w:r>
      <w:r w:rsidRPr="00EC331D">
        <w:rPr>
          <w:rFonts w:eastAsia="SimSun" w:cs="Arial" w:hint="eastAsia"/>
          <w:lang w:eastAsia="zh-CN"/>
        </w:rPr>
        <w:t>尽管存在此限制，但适用的法律允许；或</w:t>
      </w:r>
      <w:r w:rsidRPr="00EC331D">
        <w:rPr>
          <w:rFonts w:eastAsia="SimSun" w:cs="Arial" w:hint="eastAsia"/>
          <w:lang w:eastAsia="zh-CN"/>
        </w:rPr>
        <w:t xml:space="preserve"> (ii) </w:t>
      </w:r>
      <w:r w:rsidRPr="00EC331D">
        <w:rPr>
          <w:rFonts w:eastAsia="SimSun" w:cs="Arial" w:hint="eastAsia"/>
          <w:lang w:eastAsia="zh-CN"/>
        </w:rPr>
        <w:t>需要对获得</w:t>
      </w:r>
      <w:r w:rsidRPr="00EC331D">
        <w:rPr>
          <w:rFonts w:eastAsia="SimSun" w:cs="Arial" w:hint="eastAsia"/>
          <w:lang w:eastAsia="zh-CN"/>
        </w:rPr>
        <w:t xml:space="preserve"> GNU Lesser General Public License </w:t>
      </w:r>
      <w:r w:rsidRPr="00EC331D">
        <w:rPr>
          <w:rFonts w:eastAsia="SimSun" w:cs="Arial" w:hint="eastAsia"/>
          <w:lang w:eastAsia="zh-CN"/>
        </w:rPr>
        <w:t>授权的库（包含在软件内或与软件存在关联）进行调试更改。</w:t>
      </w:r>
    </w:p>
    <w:p w14:paraId="1B800874" w14:textId="77777777" w:rsidR="003E01FF" w:rsidRPr="00EC331D" w:rsidRDefault="003E01FF" w:rsidP="003E01FF">
      <w:pPr>
        <w:pStyle w:val="PURBody-Indented"/>
        <w:rPr>
          <w:rFonts w:eastAsia="SimSun" w:cs="Arial"/>
          <w:lang w:eastAsia="zh-CN"/>
        </w:rPr>
      </w:pPr>
      <w:r w:rsidRPr="00EC331D">
        <w:rPr>
          <w:rFonts w:eastAsia="SimSun" w:cs="Arial" w:hint="eastAsia"/>
          <w:smallCaps/>
          <w:color w:val="00467F" w:themeColor="text2"/>
          <w:lang w:eastAsia="zh-CN"/>
        </w:rPr>
        <w:t>Microsoft SharePoint</w:t>
      </w:r>
      <w:r w:rsidRPr="00EC331D">
        <w:rPr>
          <w:rFonts w:eastAsia="SimSun" w:cs="Arial" w:hint="eastAsia"/>
          <w:smallCaps/>
          <w:color w:val="00467F" w:themeColor="text2"/>
          <w:lang w:eastAsia="zh-CN"/>
        </w:rPr>
        <w:t>、</w:t>
      </w:r>
      <w:r w:rsidRPr="00EC331D">
        <w:rPr>
          <w:rFonts w:eastAsia="SimSun" w:cs="Arial" w:hint="eastAsia"/>
          <w:smallCaps/>
          <w:color w:val="00467F" w:themeColor="text2"/>
          <w:lang w:eastAsia="zh-CN"/>
        </w:rPr>
        <w:t xml:space="preserve">Windows </w:t>
      </w:r>
      <w:r w:rsidRPr="00EC331D">
        <w:rPr>
          <w:rFonts w:eastAsia="SimSun" w:cs="Arial" w:hint="eastAsia"/>
          <w:smallCaps/>
          <w:color w:val="00467F" w:themeColor="text2"/>
          <w:lang w:eastAsia="zh-CN"/>
        </w:rPr>
        <w:t>软件开发工具包</w:t>
      </w:r>
      <w:r w:rsidRPr="00EC331D">
        <w:rPr>
          <w:rFonts w:eastAsia="SimSun" w:cs="Arial" w:hint="eastAsia"/>
          <w:smallCaps/>
          <w:color w:val="00467F" w:themeColor="text2"/>
          <w:lang w:eastAsia="zh-CN"/>
        </w:rPr>
        <w:t xml:space="preserve"> (Windows SDK) </w:t>
      </w:r>
      <w:r w:rsidRPr="00EC331D">
        <w:rPr>
          <w:rFonts w:eastAsia="SimSun" w:cs="Arial" w:hint="eastAsia"/>
          <w:smallCaps/>
          <w:color w:val="00467F" w:themeColor="text2"/>
          <w:lang w:eastAsia="zh-CN"/>
        </w:rPr>
        <w:t>和</w:t>
      </w:r>
      <w:r w:rsidRPr="00EC331D">
        <w:rPr>
          <w:rFonts w:eastAsia="SimSun" w:cs="Arial" w:hint="eastAsia"/>
          <w:smallCaps/>
          <w:color w:val="00467F" w:themeColor="text2"/>
          <w:lang w:eastAsia="zh-CN"/>
        </w:rPr>
        <w:t xml:space="preserve"> Microsoft Office </w:t>
      </w:r>
      <w:r w:rsidRPr="00EC331D">
        <w:rPr>
          <w:rFonts w:eastAsia="SimSun" w:cs="Arial" w:hint="eastAsia"/>
          <w:smallCaps/>
          <w:color w:val="00467F" w:themeColor="text2"/>
          <w:lang w:eastAsia="zh-CN"/>
        </w:rPr>
        <w:t>组件</w:t>
      </w:r>
    </w:p>
    <w:p w14:paraId="1B800875" w14:textId="77777777" w:rsidR="003E01FF" w:rsidRPr="00EC331D" w:rsidRDefault="003E01FF" w:rsidP="003E01FF">
      <w:pPr>
        <w:pStyle w:val="PURBody-Indented"/>
        <w:rPr>
          <w:rFonts w:eastAsia="SimSun" w:cs="Arial"/>
          <w:lang w:eastAsia="zh-CN"/>
        </w:rPr>
      </w:pPr>
      <w:r w:rsidRPr="00EC331D">
        <w:rPr>
          <w:rFonts w:eastAsia="SimSun" w:cs="Arial" w:hint="eastAsia"/>
          <w:lang w:eastAsia="zh-CN"/>
        </w:rPr>
        <w:t>本软件附带提供</w:t>
      </w:r>
      <w:r w:rsidRPr="00EC331D">
        <w:rPr>
          <w:rFonts w:eastAsia="SimSun" w:cs="Arial" w:hint="eastAsia"/>
          <w:lang w:eastAsia="zh-CN"/>
        </w:rPr>
        <w:t xml:space="preserve"> Microsoft SharePoint </w:t>
      </w:r>
      <w:r w:rsidRPr="00EC331D">
        <w:rPr>
          <w:rFonts w:eastAsia="SimSun" w:cs="Arial" w:hint="eastAsia"/>
          <w:lang w:eastAsia="zh-CN"/>
        </w:rPr>
        <w:t>软件（包括</w:t>
      </w:r>
      <w:r w:rsidRPr="00EC331D">
        <w:rPr>
          <w:rFonts w:eastAsia="SimSun" w:cs="Arial" w:hint="eastAsia"/>
          <w:lang w:eastAsia="zh-CN"/>
        </w:rPr>
        <w:t xml:space="preserve"> SharePoint Windows </w:t>
      </w:r>
      <w:r w:rsidRPr="00EC331D">
        <w:rPr>
          <w:rFonts w:eastAsia="SimSun" w:cs="Arial" w:hint="eastAsia"/>
          <w:lang w:eastAsia="zh-CN"/>
        </w:rPr>
        <w:t>身份验证基础扩展）、</w:t>
      </w:r>
      <w:r w:rsidRPr="00EC331D">
        <w:rPr>
          <w:rFonts w:eastAsia="SimSun" w:cs="Arial" w:hint="eastAsia"/>
          <w:lang w:eastAsia="zh-CN"/>
        </w:rPr>
        <w:t xml:space="preserve">Microsoft Office </w:t>
      </w:r>
      <w:r w:rsidRPr="00EC331D">
        <w:rPr>
          <w:rFonts w:eastAsia="SimSun" w:cs="Arial" w:hint="eastAsia"/>
          <w:lang w:eastAsia="zh-CN"/>
        </w:rPr>
        <w:t>软件（包括</w:t>
      </w:r>
      <w:r w:rsidRPr="00EC331D">
        <w:rPr>
          <w:rFonts w:eastAsia="SimSun" w:cs="Arial" w:hint="eastAsia"/>
          <w:lang w:eastAsia="zh-CN"/>
        </w:rPr>
        <w:t xml:space="preserve"> Office Primary Interop Assemblies </w:t>
      </w:r>
      <w:r w:rsidRPr="00EC331D">
        <w:rPr>
          <w:rFonts w:eastAsia="SimSun" w:cs="Arial" w:hint="eastAsia"/>
          <w:lang w:eastAsia="zh-CN"/>
        </w:rPr>
        <w:t>和</w:t>
      </w:r>
      <w:r w:rsidRPr="00EC331D">
        <w:rPr>
          <w:rFonts w:eastAsia="SimSun" w:cs="Arial" w:hint="eastAsia"/>
          <w:lang w:eastAsia="zh-CN"/>
        </w:rPr>
        <w:t xml:space="preserve"> Windows SDK</w:t>
      </w:r>
      <w:r w:rsidRPr="00EC331D">
        <w:rPr>
          <w:rFonts w:eastAsia="SimSun" w:cs="Arial" w:hint="eastAsia"/>
          <w:lang w:eastAsia="zh-CN"/>
        </w:rPr>
        <w:t>），所有这些都须依据其自身的条款向您授予许可。这些软件组件的许可条款位于安装软件目录中的“</w:t>
      </w:r>
      <w:r w:rsidRPr="00EC331D">
        <w:rPr>
          <w:rFonts w:eastAsia="SimSun" w:cs="Arial" w:hint="eastAsia"/>
          <w:lang w:eastAsia="zh-CN"/>
        </w:rPr>
        <w:t>Licenses</w:t>
      </w:r>
      <w:r w:rsidRPr="00EC331D">
        <w:rPr>
          <w:rFonts w:eastAsia="SimSun" w:cs="Arial" w:hint="eastAsia"/>
          <w:lang w:eastAsia="zh-CN"/>
        </w:rPr>
        <w:t>”文件夹中。如果您不同意这些软件组件的许可条款，则不能使用这些组件。</w:t>
      </w:r>
    </w:p>
    <w:p w14:paraId="1B800876"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Microsoft Advertising SDK</w:t>
      </w:r>
    </w:p>
    <w:p w14:paraId="1B800877" w14:textId="77777777" w:rsidR="003E01FF" w:rsidRPr="00EC331D" w:rsidRDefault="003E01FF" w:rsidP="00377F92">
      <w:pPr>
        <w:pStyle w:val="PURBullet-Indented"/>
        <w:numPr>
          <w:ilvl w:val="0"/>
          <w:numId w:val="0"/>
        </w:numPr>
        <w:spacing w:line="240" w:lineRule="auto"/>
        <w:ind w:left="288"/>
        <w:rPr>
          <w:rFonts w:eastAsia="SimSun" w:cs="Arial"/>
          <w:lang w:eastAsia="zh-CN"/>
        </w:rPr>
      </w:pPr>
      <w:r w:rsidRPr="00EC331D">
        <w:rPr>
          <w:rFonts w:eastAsia="SimSun" w:cs="Arial" w:hint="eastAsia"/>
          <w:lang w:eastAsia="zh-CN"/>
        </w:rPr>
        <w:t>如果您向</w:t>
      </w:r>
      <w:r w:rsidRPr="00EC331D">
        <w:rPr>
          <w:rFonts w:eastAsia="SimSun" w:cs="Arial" w:hint="eastAsia"/>
          <w:lang w:eastAsia="zh-CN"/>
        </w:rPr>
        <w:t xml:space="preserve"> Microsoft Advertising SDK for Windows Phone </w:t>
      </w:r>
      <w:r w:rsidRPr="00EC331D">
        <w:rPr>
          <w:rFonts w:eastAsia="SimSun" w:cs="Arial" w:hint="eastAsia"/>
          <w:lang w:eastAsia="zh-CN"/>
        </w:rPr>
        <w:t>传送精确的位置数据或其他用户相关数据（例如用户标识符、配置信息、用户行为的跟踪数据等），那么您的程序必须</w:t>
      </w:r>
      <w:r w:rsidRPr="00EC331D">
        <w:rPr>
          <w:rFonts w:eastAsia="SimSun" w:cs="Arial" w:hint="eastAsia"/>
          <w:lang w:eastAsia="zh-CN"/>
        </w:rPr>
        <w:t xml:space="preserve"> (a) </w:t>
      </w:r>
      <w:r w:rsidRPr="00EC331D">
        <w:rPr>
          <w:rFonts w:eastAsia="SimSun" w:cs="Arial" w:hint="eastAsia"/>
          <w:lang w:eastAsia="zh-CN"/>
        </w:rPr>
        <w:t>通知最终用户它将收集和使用用户相关信息，并将此信息提供给</w:t>
      </w:r>
      <w:r w:rsidRPr="00EC331D">
        <w:rPr>
          <w:rFonts w:eastAsia="SimSun" w:cs="Arial" w:hint="eastAsia"/>
          <w:lang w:eastAsia="zh-CN"/>
        </w:rPr>
        <w:t xml:space="preserve"> Microsoft </w:t>
      </w:r>
      <w:r w:rsidRPr="00EC331D">
        <w:rPr>
          <w:rFonts w:eastAsia="SimSun" w:cs="Arial" w:hint="eastAsia"/>
          <w:lang w:eastAsia="zh-CN"/>
        </w:rPr>
        <w:t>以用于</w:t>
      </w:r>
      <w:r w:rsidRPr="00EC331D">
        <w:rPr>
          <w:rFonts w:eastAsia="SimSun" w:cs="Arial" w:hint="eastAsia"/>
          <w:lang w:eastAsia="zh-CN"/>
        </w:rPr>
        <w:t xml:space="preserve"> Microsoft </w:t>
      </w:r>
      <w:r w:rsidRPr="00EC331D">
        <w:rPr>
          <w:rFonts w:eastAsia="SimSun" w:cs="Arial" w:hint="eastAsia"/>
          <w:lang w:eastAsia="zh-CN"/>
        </w:rPr>
        <w:t>的广告服务，并且</w:t>
      </w:r>
      <w:r w:rsidRPr="00EC331D">
        <w:rPr>
          <w:rFonts w:eastAsia="SimSun" w:cs="Arial" w:hint="eastAsia"/>
          <w:lang w:eastAsia="zh-CN"/>
        </w:rPr>
        <w:t xml:space="preserve"> (b) </w:t>
      </w:r>
      <w:r w:rsidRPr="00EC331D">
        <w:rPr>
          <w:rFonts w:eastAsia="SimSun" w:cs="Arial" w:hint="eastAsia"/>
          <w:lang w:eastAsia="zh-CN"/>
        </w:rPr>
        <w:t>在用户下载软件和</w:t>
      </w:r>
      <w:r w:rsidRPr="00EC331D">
        <w:rPr>
          <w:rFonts w:eastAsia="SimSun" w:cs="Arial" w:hint="eastAsia"/>
          <w:lang w:eastAsia="zh-CN"/>
        </w:rPr>
        <w:t>/</w:t>
      </w:r>
      <w:r w:rsidRPr="00EC331D">
        <w:rPr>
          <w:rFonts w:eastAsia="SimSun" w:cs="Arial" w:hint="eastAsia"/>
          <w:lang w:eastAsia="zh-CN"/>
        </w:rPr>
        <w:t>或应用程序时即明确获取用户的同意（例如，用户必须单击“接受”或继续单击“安装”按钮）。此外，您同意：</w:t>
      </w:r>
      <w:r w:rsidRPr="00EC331D">
        <w:rPr>
          <w:rFonts w:eastAsia="SimSun" w:cs="Arial" w:hint="eastAsia"/>
          <w:lang w:eastAsia="zh-CN"/>
        </w:rPr>
        <w:t xml:space="preserve">(a) </w:t>
      </w:r>
      <w:r w:rsidRPr="00EC331D">
        <w:rPr>
          <w:rFonts w:eastAsia="SimSun" w:cs="Arial" w:hint="eastAsia"/>
          <w:lang w:eastAsia="zh-CN"/>
        </w:rPr>
        <w:t>遵守</w:t>
      </w:r>
      <w:r w:rsidRPr="00EC331D">
        <w:rPr>
          <w:rFonts w:eastAsia="SimSun" w:cs="Arial" w:hint="eastAsia"/>
          <w:lang w:eastAsia="zh-CN"/>
        </w:rPr>
        <w:t xml:space="preserve"> Windows Phone </w:t>
      </w:r>
      <w:r w:rsidRPr="00EC331D">
        <w:rPr>
          <w:rFonts w:eastAsia="SimSun" w:cs="Arial" w:hint="eastAsia"/>
          <w:lang w:eastAsia="zh-CN"/>
        </w:rPr>
        <w:t>的认证和其他要求；</w:t>
      </w:r>
      <w:r w:rsidRPr="00EC331D">
        <w:rPr>
          <w:rFonts w:eastAsia="SimSun" w:cs="Arial" w:hint="eastAsia"/>
          <w:lang w:eastAsia="zh-CN"/>
        </w:rPr>
        <w:t xml:space="preserve">(b) </w:t>
      </w:r>
      <w:r w:rsidRPr="00EC331D">
        <w:rPr>
          <w:rFonts w:eastAsia="SimSun" w:cs="Arial" w:hint="eastAsia"/>
          <w:lang w:eastAsia="zh-CN"/>
        </w:rPr>
        <w:t>在用户数据的收集和使用过程中遵守</w:t>
      </w:r>
      <w:r w:rsidRPr="00EC331D">
        <w:rPr>
          <w:rFonts w:eastAsia="SimSun" w:cs="Arial" w:hint="eastAsia"/>
          <w:lang w:eastAsia="zh-CN"/>
        </w:rPr>
        <w:t xml:space="preserve"> Microsoft </w:t>
      </w:r>
      <w:r w:rsidRPr="00EC331D">
        <w:rPr>
          <w:rFonts w:eastAsia="SimSun" w:cs="Arial" w:hint="eastAsia"/>
          <w:lang w:eastAsia="zh-CN"/>
        </w:rPr>
        <w:t>的隐私政策和其他政策；</w:t>
      </w:r>
      <w:r w:rsidRPr="00EC331D">
        <w:rPr>
          <w:rFonts w:eastAsia="SimSun" w:cs="Arial" w:hint="eastAsia"/>
          <w:lang w:eastAsia="zh-CN"/>
        </w:rPr>
        <w:t xml:space="preserve">(c) </w:t>
      </w:r>
      <w:r w:rsidRPr="00EC331D">
        <w:rPr>
          <w:rFonts w:eastAsia="SimSun" w:cs="Arial" w:hint="eastAsia"/>
          <w:lang w:eastAsia="zh-CN"/>
        </w:rPr>
        <w:t>您可以在使用该服务的过程中将</w:t>
      </w:r>
      <w:r w:rsidRPr="00EC331D">
        <w:rPr>
          <w:rFonts w:eastAsia="SimSun" w:cs="Arial" w:hint="eastAsia"/>
          <w:lang w:eastAsia="zh-CN"/>
        </w:rPr>
        <w:t xml:space="preserve"> Microsoft </w:t>
      </w:r>
      <w:r w:rsidRPr="00EC331D">
        <w:rPr>
          <w:rFonts w:eastAsia="SimSun" w:cs="Arial" w:hint="eastAsia"/>
          <w:lang w:eastAsia="zh-CN"/>
        </w:rPr>
        <w:t>创建或提供给您的用户标识符传送给</w:t>
      </w:r>
      <w:r w:rsidRPr="00EC331D">
        <w:rPr>
          <w:rFonts w:eastAsia="SimSun" w:cs="Arial" w:hint="eastAsia"/>
          <w:lang w:eastAsia="zh-CN"/>
        </w:rPr>
        <w:t xml:space="preserve"> Microsoft </w:t>
      </w:r>
      <w:r w:rsidRPr="00EC331D">
        <w:rPr>
          <w:rFonts w:eastAsia="SimSun" w:cs="Arial" w:hint="eastAsia"/>
          <w:lang w:eastAsia="zh-CN"/>
        </w:rPr>
        <w:t>广告服务，除此之外，您不得收集和使用任何这些标识符以用于任何其他目的；和</w:t>
      </w:r>
      <w:r w:rsidRPr="00EC331D">
        <w:rPr>
          <w:rFonts w:eastAsia="SimSun" w:cs="Arial" w:hint="eastAsia"/>
          <w:lang w:eastAsia="zh-CN"/>
        </w:rPr>
        <w:t xml:space="preserve"> (d) </w:t>
      </w:r>
      <w:r w:rsidRPr="00EC331D">
        <w:rPr>
          <w:rFonts w:eastAsia="SimSun" w:cs="Arial" w:hint="eastAsia"/>
          <w:lang w:eastAsia="zh-CN"/>
        </w:rPr>
        <w:t>在您的隐私政策和</w:t>
      </w:r>
      <w:r w:rsidRPr="00EC331D">
        <w:rPr>
          <w:rFonts w:eastAsia="SimSun" w:cs="Arial" w:hint="eastAsia"/>
          <w:lang w:eastAsia="zh-CN"/>
        </w:rPr>
        <w:t>/</w:t>
      </w:r>
      <w:r w:rsidRPr="00EC331D">
        <w:rPr>
          <w:rFonts w:eastAsia="SimSun" w:cs="Arial" w:hint="eastAsia"/>
          <w:lang w:eastAsia="zh-CN"/>
        </w:rPr>
        <w:t>或条款中包含一个链接，以允许用户访问以下位置，选择禁用基于</w:t>
      </w:r>
      <w:r w:rsidRPr="00EC331D">
        <w:rPr>
          <w:rFonts w:eastAsia="SimSun" w:cs="Arial" w:hint="eastAsia"/>
          <w:lang w:eastAsia="zh-CN"/>
        </w:rPr>
        <w:t xml:space="preserve"> Microsoft </w:t>
      </w:r>
      <w:r w:rsidRPr="00EC331D">
        <w:rPr>
          <w:rFonts w:eastAsia="SimSun" w:cs="Arial" w:hint="eastAsia"/>
          <w:lang w:eastAsia="zh-CN"/>
        </w:rPr>
        <w:t>利益的广告服务：</w:t>
      </w:r>
      <w:hyperlink r:id="rId159" w:history="1">
        <w:r w:rsidRPr="00EC331D">
          <w:rPr>
            <w:rStyle w:val="Hyperlink"/>
            <w:rFonts w:eastAsia="SimSun" w:cs="Arial" w:hint="eastAsia"/>
            <w:lang w:eastAsia="zh-CN"/>
          </w:rPr>
          <w:t>https://choice.live.com/AdvertisementChoice/</w:t>
        </w:r>
      </w:hyperlink>
      <w:r w:rsidRPr="00EC331D">
        <w:rPr>
          <w:rFonts w:eastAsia="SimSun" w:cs="Arial" w:hint="eastAsia"/>
          <w:lang w:eastAsia="zh-CN"/>
        </w:rPr>
        <w:t>。</w:t>
      </w:r>
    </w:p>
    <w:p w14:paraId="1B800878"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Microsoft SQL Server </w:t>
      </w:r>
      <w:r w:rsidRPr="00EC331D">
        <w:rPr>
          <w:rFonts w:eastAsia="SimSun" w:cs="Arial" w:hint="eastAsia"/>
          <w:lang w:eastAsia="zh-CN"/>
        </w:rPr>
        <w:t>产品组件和</w:t>
      </w:r>
      <w:r w:rsidRPr="00EC331D">
        <w:rPr>
          <w:rFonts w:eastAsia="SimSun" w:cs="Arial" w:hint="eastAsia"/>
          <w:lang w:eastAsia="zh-CN"/>
        </w:rPr>
        <w:t xml:space="preserve"> Windows </w:t>
      </w:r>
      <w:r w:rsidRPr="00EC331D">
        <w:rPr>
          <w:rFonts w:eastAsia="SimSun" w:cs="Arial" w:hint="eastAsia"/>
          <w:lang w:eastAsia="zh-CN"/>
        </w:rPr>
        <w:t>软件开发工具包</w:t>
      </w:r>
      <w:r w:rsidRPr="00EC331D">
        <w:rPr>
          <w:rFonts w:eastAsia="SimSun" w:cs="Arial" w:hint="eastAsia"/>
          <w:lang w:eastAsia="zh-CN"/>
        </w:rPr>
        <w:t xml:space="preserve"> (Windows SDK)</w:t>
      </w:r>
    </w:p>
    <w:p w14:paraId="1B800879"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本软件可能会附带</w:t>
      </w:r>
      <w:r w:rsidRPr="00EC331D">
        <w:rPr>
          <w:rFonts w:eastAsia="SimSun" w:cs="Arial" w:hint="eastAsia"/>
          <w:lang w:eastAsia="zh-CN"/>
        </w:rPr>
        <w:t xml:space="preserve"> Microsoft SQL Server </w:t>
      </w:r>
      <w:r w:rsidRPr="00EC331D">
        <w:rPr>
          <w:rFonts w:eastAsia="SimSun" w:cs="Arial" w:hint="eastAsia"/>
          <w:lang w:eastAsia="zh-CN"/>
        </w:rPr>
        <w:t>组件和</w:t>
      </w:r>
      <w:r w:rsidRPr="00EC331D">
        <w:rPr>
          <w:rFonts w:eastAsia="SimSun" w:cs="Arial" w:hint="eastAsia"/>
          <w:lang w:eastAsia="zh-CN"/>
        </w:rPr>
        <w:t xml:space="preserve"> Windows SDK</w:t>
      </w:r>
      <w:r w:rsidRPr="00EC331D">
        <w:rPr>
          <w:rFonts w:eastAsia="SimSun" w:cs="Arial" w:hint="eastAsia"/>
          <w:lang w:eastAsia="zh-CN"/>
        </w:rPr>
        <w:t>，二者均依据位于“</w:t>
      </w:r>
      <w:r w:rsidRPr="00EC331D">
        <w:rPr>
          <w:rFonts w:eastAsia="SimSun" w:cs="Arial" w:hint="eastAsia"/>
          <w:lang w:eastAsia="zh-CN"/>
        </w:rPr>
        <w:t>Licenses</w:t>
      </w:r>
      <w:r w:rsidRPr="00EC331D">
        <w:rPr>
          <w:rFonts w:eastAsia="SimSun" w:cs="Arial" w:hint="eastAsia"/>
          <w:lang w:eastAsia="zh-CN"/>
        </w:rPr>
        <w:t>”文件夹下其各自的条款来向您授予许可。您只能在使用该软件时使用这些组件。如果您不同意组件的许可条款，则不能使用这些组件。</w:t>
      </w:r>
    </w:p>
    <w:p w14:paraId="1B80087A"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lastRenderedPageBreak/>
        <w:t xml:space="preserve">Windows </w:t>
      </w:r>
      <w:r w:rsidRPr="00EC331D">
        <w:rPr>
          <w:rFonts w:eastAsia="SimSun" w:cs="Arial" w:hint="eastAsia"/>
          <w:lang w:eastAsia="zh-CN"/>
        </w:rPr>
        <w:t>软件组件</w:t>
      </w:r>
    </w:p>
    <w:p w14:paraId="1B80087B"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此软件可能包含</w:t>
      </w:r>
      <w:r w:rsidRPr="00EC331D">
        <w:rPr>
          <w:rFonts w:eastAsia="SimSun" w:cs="Arial" w:hint="eastAsia"/>
          <w:lang w:eastAsia="zh-CN"/>
        </w:rPr>
        <w:t xml:space="preserve"> Microsoft .NET Framework</w:t>
      </w:r>
      <w:r w:rsidRPr="00EC331D">
        <w:rPr>
          <w:rFonts w:eastAsia="SimSun" w:cs="Arial" w:hint="eastAsia"/>
          <w:lang w:eastAsia="zh-CN"/>
        </w:rPr>
        <w:t>、</w:t>
      </w:r>
      <w:r w:rsidRPr="00EC331D">
        <w:rPr>
          <w:rFonts w:eastAsia="SimSun" w:cs="Arial" w:hint="eastAsia"/>
          <w:lang w:eastAsia="zh-CN"/>
        </w:rPr>
        <w:t xml:space="preserve">Microsoft Data Access Components </w:t>
      </w:r>
      <w:r w:rsidRPr="00EC331D">
        <w:rPr>
          <w:rFonts w:eastAsia="SimSun" w:cs="Arial" w:hint="eastAsia"/>
          <w:lang w:eastAsia="zh-CN"/>
        </w:rPr>
        <w:t>和某些与</w:t>
      </w:r>
      <w:r w:rsidRPr="00EC331D">
        <w:rPr>
          <w:rFonts w:eastAsia="SimSun" w:cs="Arial" w:hint="eastAsia"/>
          <w:lang w:eastAsia="zh-CN"/>
        </w:rPr>
        <w:t xml:space="preserve"> Microsoft Build </w:t>
      </w:r>
      <w:r w:rsidRPr="00EC331D">
        <w:rPr>
          <w:rFonts w:eastAsia="SimSun" w:cs="Arial" w:hint="eastAsia"/>
          <w:lang w:eastAsia="zh-CN"/>
        </w:rPr>
        <w:t>技术相关的</w:t>
      </w:r>
      <w:r w:rsidRPr="00EC331D">
        <w:rPr>
          <w:rFonts w:eastAsia="SimSun" w:cs="Arial" w:hint="eastAsia"/>
          <w:lang w:eastAsia="zh-CN"/>
        </w:rPr>
        <w:t xml:space="preserve"> .dll </w:t>
      </w:r>
      <w:r w:rsidRPr="00EC331D">
        <w:rPr>
          <w:rFonts w:eastAsia="SimSun" w:cs="Arial" w:hint="eastAsia"/>
          <w:lang w:eastAsia="zh-CN"/>
        </w:rPr>
        <w:t>文件；</w:t>
      </w:r>
      <w:r w:rsidRPr="00EC331D">
        <w:rPr>
          <w:rFonts w:eastAsia="SimSun" w:cs="Arial" w:hint="eastAsia"/>
          <w:lang w:eastAsia="zh-CN"/>
        </w:rPr>
        <w:t xml:space="preserve">Microsoft Internet Information Services (IIS) Express </w:t>
      </w:r>
      <w:r w:rsidRPr="00EC331D">
        <w:rPr>
          <w:rFonts w:eastAsia="SimSun" w:cs="Arial" w:hint="eastAsia"/>
          <w:lang w:eastAsia="zh-CN"/>
        </w:rPr>
        <w:t>和</w:t>
      </w:r>
      <w:r w:rsidRPr="00EC331D">
        <w:rPr>
          <w:rFonts w:eastAsia="SimSun" w:cs="Arial" w:hint="eastAsia"/>
          <w:lang w:eastAsia="zh-CN"/>
        </w:rPr>
        <w:t xml:space="preserve"> Windows JavaScript </w:t>
      </w:r>
      <w:r w:rsidRPr="00EC331D">
        <w:rPr>
          <w:rFonts w:eastAsia="SimSun" w:cs="Arial" w:hint="eastAsia"/>
          <w:lang w:eastAsia="zh-CN"/>
        </w:rPr>
        <w:t>库组件。所有这些组件都是</w:t>
      </w:r>
      <w:r w:rsidRPr="00EC331D">
        <w:rPr>
          <w:rFonts w:eastAsia="SimSun" w:cs="Arial" w:hint="eastAsia"/>
          <w:lang w:eastAsia="zh-CN"/>
        </w:rPr>
        <w:t xml:space="preserve"> Windows </w:t>
      </w:r>
      <w:r w:rsidRPr="00EC331D">
        <w:rPr>
          <w:rFonts w:eastAsia="SimSun" w:cs="Arial" w:hint="eastAsia"/>
          <w:lang w:eastAsia="zh-CN"/>
        </w:rPr>
        <w:t>软件的一部分，适用于</w:t>
      </w:r>
      <w:r w:rsidRPr="00EC331D">
        <w:rPr>
          <w:rFonts w:eastAsia="SimSun" w:cs="Arial" w:hint="eastAsia"/>
          <w:lang w:eastAsia="zh-CN"/>
        </w:rPr>
        <w:t xml:space="preserve"> Windows </w:t>
      </w:r>
      <w:r w:rsidRPr="00EC331D">
        <w:rPr>
          <w:rFonts w:eastAsia="SimSun" w:cs="Arial" w:hint="eastAsia"/>
          <w:lang w:eastAsia="zh-CN"/>
        </w:rPr>
        <w:t>的许可条款均适用于对这些组件的使用。</w:t>
      </w:r>
    </w:p>
    <w:p w14:paraId="1B80087C"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87D" w14:textId="77777777" w:rsidR="00DD1638" w:rsidRPr="00EC331D" w:rsidRDefault="00DD1638" w:rsidP="003A374A">
      <w:pPr>
        <w:pStyle w:val="PURBody-Indented"/>
        <w:ind w:right="-90"/>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87E" w14:textId="77777777" w:rsidR="00DD1638" w:rsidRPr="00EC331D" w:rsidRDefault="00BC2F8A" w:rsidP="00CD6E9D">
      <w:pPr>
        <w:pStyle w:val="PURBreadcrumb"/>
        <w:keepNext w:val="0"/>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87F" w14:textId="77777777" w:rsidR="00DD1638" w:rsidRPr="00EC331D" w:rsidRDefault="00DD1638" w:rsidP="00DD1638">
      <w:pPr>
        <w:pStyle w:val="PURProductName"/>
        <w:rPr>
          <w:rFonts w:eastAsia="SimSun" w:cs="Arial"/>
          <w:lang w:eastAsia="zh-CN"/>
        </w:rPr>
      </w:pPr>
      <w:bookmarkStart w:id="806" w:name="_Toc347044734"/>
      <w:bookmarkStart w:id="807" w:name="_Toc347045414"/>
      <w:bookmarkStart w:id="808" w:name="_Toc355093390"/>
      <w:bookmarkStart w:id="809" w:name="_Toc355093535"/>
      <w:bookmarkStart w:id="810" w:name="_Toc363552824"/>
      <w:bookmarkStart w:id="811" w:name="_Toc363552887"/>
      <w:bookmarkStart w:id="812" w:name="_Toc378682186"/>
      <w:bookmarkStart w:id="813" w:name="_Toc378682288"/>
      <w:bookmarkStart w:id="814" w:name="_Toc371268300"/>
      <w:bookmarkStart w:id="815" w:name="_Toc371268366"/>
      <w:bookmarkStart w:id="816" w:name="_Toc381959901"/>
      <w:bookmarkStart w:id="817" w:name="_Toc381959942"/>
      <w:r w:rsidRPr="00EC331D">
        <w:rPr>
          <w:rFonts w:eastAsia="SimSun" w:cs="Arial" w:hint="eastAsia"/>
          <w:lang w:eastAsia="zh-CN"/>
        </w:rPr>
        <w:t>Visual Studio Ultimate 2013</w:t>
      </w:r>
      <w:bookmarkEnd w:id="806"/>
      <w:bookmarkEnd w:id="807"/>
      <w:bookmarkEnd w:id="808"/>
      <w:bookmarkEnd w:id="809"/>
      <w:bookmarkEnd w:id="810"/>
      <w:bookmarkEnd w:id="811"/>
      <w:bookmarkEnd w:id="812"/>
      <w:bookmarkEnd w:id="813"/>
      <w:bookmarkEnd w:id="814"/>
      <w:bookmarkEnd w:id="815"/>
      <w:bookmarkEnd w:id="816"/>
      <w:bookmarkEnd w:id="817"/>
      <w:r w:rsidRPr="00EC331D">
        <w:rPr>
          <w:rFonts w:eastAsia="SimSun" w:cs="Arial" w:hint="eastAsia"/>
          <w:lang w:eastAsia="zh-CN"/>
        </w:rPr>
        <w:fldChar w:fldCharType="begin"/>
      </w:r>
      <w:r w:rsidRPr="00EC331D">
        <w:rPr>
          <w:rFonts w:eastAsia="SimSun" w:cs="Arial" w:hint="eastAsia"/>
          <w:lang w:eastAsia="zh-CN"/>
        </w:rPr>
        <w:instrText>XE "Visual Studio Ultimate 2013"</w:instrText>
      </w:r>
      <w:r w:rsidRPr="00EC331D">
        <w:rPr>
          <w:rFonts w:eastAsia="SimSun" w:cs="Arial" w:hint="eastAsia"/>
          <w:lang w:eastAsia="zh-CN"/>
        </w:rPr>
        <w:fldChar w:fldCharType="end"/>
      </w:r>
    </w:p>
    <w:p w14:paraId="1B800880" w14:textId="77777777" w:rsidR="00DD1638" w:rsidRPr="00EC331D" w:rsidRDefault="00DD1638" w:rsidP="00DD1638">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81557D" w14:paraId="1B800883" w14:textId="77777777" w:rsidTr="00224512">
        <w:tc>
          <w:tcPr>
            <w:tcW w:w="2477" w:type="pct"/>
            <w:tcBorders>
              <w:top w:val="single" w:sz="4" w:space="0" w:color="auto"/>
              <w:bottom w:val="nil"/>
            </w:tcBorders>
          </w:tcPr>
          <w:p w14:paraId="1B800881" w14:textId="77777777" w:rsidR="00DD1638" w:rsidRPr="0081557D" w:rsidRDefault="00DD1638" w:rsidP="00224512">
            <w:pPr>
              <w:pStyle w:val="PURLMSH"/>
              <w:rPr>
                <w:rFonts w:eastAsia="SimSun" w:cs="Arial"/>
                <w:lang w:eastAsia="zh-CN"/>
              </w:rPr>
            </w:pPr>
            <w:r w:rsidRPr="0081557D">
              <w:rPr>
                <w:rFonts w:eastAsia="SimSun" w:cs="Arial" w:hint="eastAsia"/>
                <w:lang w:eastAsia="zh-CN"/>
              </w:rPr>
              <w:t xml:space="preserve">SAL </w:t>
            </w:r>
            <w:r w:rsidRPr="0081557D">
              <w:rPr>
                <w:rFonts w:eastAsia="SimSun" w:cs="Arial" w:hint="eastAsia"/>
                <w:lang w:eastAsia="zh-CN"/>
              </w:rPr>
              <w:t>一般条款的适用部分：</w:t>
            </w:r>
            <w:hyperlink w:anchor="SALTerms_Desktop" w:history="1">
              <w:r w:rsidRPr="0081557D">
                <w:rPr>
                  <w:rStyle w:val="Hyperlink"/>
                  <w:rFonts w:eastAsia="SimSun" w:cs="Arial" w:hint="eastAsia"/>
                  <w:lang w:eastAsia="zh-CN"/>
                </w:rPr>
                <w:t>桌面应用程序</w:t>
              </w:r>
            </w:hyperlink>
          </w:p>
        </w:tc>
        <w:tc>
          <w:tcPr>
            <w:tcW w:w="2523" w:type="pct"/>
            <w:tcBorders>
              <w:top w:val="single" w:sz="4" w:space="0" w:color="auto"/>
              <w:bottom w:val="nil"/>
            </w:tcBorders>
          </w:tcPr>
          <w:p w14:paraId="1B800882" w14:textId="77777777" w:rsidR="00DD1638" w:rsidRPr="0081557D" w:rsidRDefault="00DD1638" w:rsidP="00224512">
            <w:pPr>
              <w:pStyle w:val="PURLMSH"/>
              <w:rPr>
                <w:rFonts w:eastAsia="SimSun" w:cs="Arial"/>
                <w:i/>
                <w:lang w:eastAsia="zh-CN"/>
              </w:rPr>
            </w:pPr>
            <w:r w:rsidRPr="0081557D">
              <w:rPr>
                <w:rFonts w:eastAsia="SimSun" w:cs="Arial" w:hint="eastAsia"/>
                <w:lang w:eastAsia="zh-CN"/>
              </w:rPr>
              <w:t>请参阅适用声明：</w:t>
            </w:r>
            <w:r w:rsidRPr="0081557D">
              <w:rPr>
                <w:rFonts w:eastAsia="SimSun" w:cs="Arial" w:hint="eastAsia"/>
                <w:b/>
                <w:lang w:eastAsia="zh-CN"/>
              </w:rPr>
              <w:t>数据传输、</w:t>
            </w:r>
            <w:r w:rsidRPr="0081557D">
              <w:rPr>
                <w:rFonts w:eastAsia="SimSun" w:cs="Arial" w:hint="eastAsia"/>
                <w:b/>
                <w:lang w:eastAsia="zh-CN"/>
              </w:rPr>
              <w:t>Bing Maps</w:t>
            </w:r>
            <w:r w:rsidRPr="0081557D">
              <w:rPr>
                <w:rFonts w:eastAsia="SimSun" w:cs="Arial" w:hint="eastAsia"/>
                <w:b/>
                <w:lang w:eastAsia="zh-CN"/>
              </w:rPr>
              <w:t>、位置框架、地图</w:t>
            </w:r>
            <w:r w:rsidRPr="0081557D">
              <w:rPr>
                <w:rFonts w:eastAsia="SimSun" w:cs="Arial" w:hint="eastAsia"/>
                <w:b/>
                <w:lang w:eastAsia="zh-CN"/>
              </w:rPr>
              <w:t xml:space="preserve"> API</w:t>
            </w:r>
            <w:r w:rsidRPr="0081557D">
              <w:rPr>
                <w:rFonts w:eastAsia="SimSun" w:cs="Arial" w:hint="eastAsia"/>
                <w:b/>
                <w:lang w:eastAsia="zh-CN"/>
              </w:rPr>
              <w:t>、</w:t>
            </w:r>
            <w:r w:rsidRPr="0081557D">
              <w:rPr>
                <w:rFonts w:eastAsia="SimSun" w:cs="Arial" w:hint="eastAsia"/>
                <w:b/>
                <w:lang w:eastAsia="zh-CN"/>
              </w:rPr>
              <w:t xml:space="preserve">Visual Studio </w:t>
            </w:r>
            <w:r w:rsidRPr="0081557D">
              <w:rPr>
                <w:rFonts w:eastAsia="SimSun" w:cs="Arial" w:hint="eastAsia"/>
                <w:b/>
                <w:lang w:eastAsia="zh-CN"/>
              </w:rPr>
              <w:t>中的微软帐户、</w:t>
            </w:r>
            <w:r w:rsidRPr="0081557D">
              <w:rPr>
                <w:rFonts w:eastAsia="SimSun" w:cs="Arial" w:hint="eastAsia"/>
                <w:b/>
                <w:lang w:eastAsia="zh-CN"/>
              </w:rPr>
              <w:t xml:space="preserve">H.264/MPEG-4 AVC </w:t>
            </w:r>
            <w:r w:rsidRPr="0081557D">
              <w:rPr>
                <w:rFonts w:eastAsia="SimSun" w:cs="Arial" w:hint="eastAsia"/>
                <w:b/>
                <w:lang w:eastAsia="zh-CN"/>
              </w:rPr>
              <w:t>和</w:t>
            </w:r>
            <w:r w:rsidRPr="0081557D">
              <w:rPr>
                <w:rFonts w:eastAsia="SimSun" w:cs="Arial" w:hint="eastAsia"/>
                <w:b/>
                <w:lang w:eastAsia="zh-CN"/>
              </w:rPr>
              <w:t>/</w:t>
            </w:r>
            <w:r w:rsidRPr="0081557D">
              <w:rPr>
                <w:rFonts w:eastAsia="SimSun" w:cs="Arial" w:hint="eastAsia"/>
                <w:b/>
                <w:lang w:eastAsia="zh-CN"/>
              </w:rPr>
              <w:t>或</w:t>
            </w:r>
            <w:r w:rsidRPr="0081557D">
              <w:rPr>
                <w:rFonts w:eastAsia="SimSun" w:cs="Arial" w:hint="eastAsia"/>
                <w:b/>
                <w:lang w:eastAsia="zh-CN"/>
              </w:rPr>
              <w:t xml:space="preserve"> VC-1</w:t>
            </w:r>
            <w:r w:rsidR="00396877">
              <w:rPr>
                <w:rFonts w:eastAsia="SimSun" w:cs="Arial"/>
                <w:b/>
                <w:lang w:eastAsia="zh-CN"/>
              </w:rPr>
              <w:br/>
            </w:r>
            <w:r w:rsidRPr="0081557D">
              <w:rPr>
                <w:rFonts w:eastAsia="SimSun" w:cs="Arial" w:hint="eastAsia"/>
                <w:i/>
                <w:lang w:eastAsia="zh-CN"/>
              </w:rPr>
              <w:t>（请参阅</w:t>
            </w:r>
            <w:hyperlink w:anchor="Appendix2" w:history="1">
              <w:r w:rsidRPr="0081557D">
                <w:rPr>
                  <w:rStyle w:val="Hyperlink"/>
                  <w:rFonts w:eastAsia="SimSun" w:cs="Arial" w:hint="eastAsia"/>
                  <w:i/>
                  <w:lang w:eastAsia="zh-CN"/>
                </w:rPr>
                <w:t>附录</w:t>
              </w:r>
              <w:r w:rsidRPr="0081557D">
                <w:rPr>
                  <w:rStyle w:val="Hyperlink"/>
                  <w:rFonts w:eastAsia="SimSun" w:cs="Arial" w:hint="eastAsia"/>
                  <w:i/>
                  <w:lang w:eastAsia="zh-CN"/>
                </w:rPr>
                <w:t xml:space="preserve"> 2</w:t>
              </w:r>
            </w:hyperlink>
            <w:r w:rsidRPr="0081557D">
              <w:rPr>
                <w:rFonts w:eastAsia="SimSun" w:cs="Arial" w:hint="eastAsia"/>
                <w:i/>
                <w:lang w:eastAsia="zh-CN"/>
              </w:rPr>
              <w:t>）</w:t>
            </w:r>
          </w:p>
        </w:tc>
      </w:tr>
      <w:tr w:rsidR="00DD1638" w:rsidRPr="0081557D" w14:paraId="1B800886" w14:textId="77777777" w:rsidTr="00224512">
        <w:tc>
          <w:tcPr>
            <w:tcW w:w="2477" w:type="pct"/>
            <w:tcBorders>
              <w:top w:val="nil"/>
              <w:bottom w:val="nil"/>
            </w:tcBorders>
          </w:tcPr>
          <w:p w14:paraId="1B800884" w14:textId="77777777" w:rsidR="00785537" w:rsidRPr="0081557D" w:rsidRDefault="00DD1638" w:rsidP="007331A1">
            <w:pPr>
              <w:pStyle w:val="PURLMSH"/>
              <w:rPr>
                <w:rFonts w:eastAsia="SimSun" w:cs="Arial"/>
                <w:b/>
                <w:lang w:eastAsia="zh-CN"/>
              </w:rPr>
            </w:pPr>
            <w:r w:rsidRPr="0081557D">
              <w:rPr>
                <w:rFonts w:eastAsia="SimSun" w:cs="Arial" w:hint="eastAsia"/>
                <w:lang w:eastAsia="zh-CN"/>
              </w:rPr>
              <w:t>客户端</w:t>
            </w:r>
            <w:r w:rsidRPr="0081557D">
              <w:rPr>
                <w:rFonts w:eastAsia="SimSun" w:cs="Arial" w:hint="eastAsia"/>
                <w:lang w:eastAsia="zh-CN"/>
              </w:rPr>
              <w:t>/</w:t>
            </w:r>
            <w:r w:rsidRPr="0081557D">
              <w:rPr>
                <w:rFonts w:eastAsia="SimSun" w:cs="Arial" w:hint="eastAsia"/>
                <w:lang w:eastAsia="zh-CN"/>
              </w:rPr>
              <w:t>附加软件：</w:t>
            </w:r>
            <w:r w:rsidRPr="0081557D">
              <w:rPr>
                <w:rFonts w:eastAsia="SimSun" w:cs="Arial" w:hint="eastAsia"/>
                <w:b/>
                <w:lang w:eastAsia="zh-CN"/>
              </w:rPr>
              <w:t>否</w:t>
            </w:r>
          </w:p>
        </w:tc>
        <w:tc>
          <w:tcPr>
            <w:tcW w:w="2523" w:type="pct"/>
            <w:tcBorders>
              <w:top w:val="nil"/>
              <w:bottom w:val="nil"/>
            </w:tcBorders>
          </w:tcPr>
          <w:p w14:paraId="1B800885" w14:textId="77777777" w:rsidR="00DD1638" w:rsidRPr="0081557D" w:rsidRDefault="00DD1638" w:rsidP="00224512">
            <w:pPr>
              <w:pStyle w:val="PURLMSH"/>
              <w:rPr>
                <w:rFonts w:eastAsia="SimSun" w:cs="Arial"/>
                <w:lang w:eastAsia="zh-CN"/>
              </w:rPr>
            </w:pPr>
            <w:r w:rsidRPr="0081557D">
              <w:rPr>
                <w:rFonts w:eastAsia="SimSun" w:cs="Arial" w:hint="eastAsia"/>
                <w:lang w:eastAsia="zh-CN"/>
              </w:rPr>
              <w:t>所含技术：</w:t>
            </w:r>
            <w:r w:rsidRPr="0081557D">
              <w:rPr>
                <w:rFonts w:eastAsia="SimSun" w:cs="Arial" w:hint="eastAsia"/>
                <w:b/>
                <w:lang w:eastAsia="zh-CN"/>
              </w:rPr>
              <w:t>是</w:t>
            </w:r>
            <w:r w:rsidRPr="0081557D">
              <w:rPr>
                <w:rFonts w:eastAsia="SimSun" w:cs="Arial" w:hint="eastAsia"/>
                <w:i/>
                <w:lang w:eastAsia="zh-CN"/>
              </w:rPr>
              <w:t>（请参阅</w:t>
            </w:r>
            <w:r w:rsidR="004701CE" w:rsidRPr="0081557D">
              <w:rPr>
                <w:rFonts w:eastAsia="SimSun" w:cs="Arial" w:hint="eastAsia"/>
                <w:lang w:eastAsia="zh-CN"/>
              </w:rPr>
              <w:fldChar w:fldCharType="begin"/>
            </w:r>
            <w:r w:rsidR="004701CE" w:rsidRPr="0081557D">
              <w:rPr>
                <w:rFonts w:eastAsia="SimSun" w:cs="Arial" w:hint="eastAsia"/>
                <w:lang w:eastAsia="zh-CN"/>
              </w:rPr>
              <w:instrText xml:space="preserve"> REF  SQLServerTechnology \h  \* MERGEFORMAT </w:instrText>
            </w:r>
            <w:r w:rsidR="004701CE" w:rsidRPr="0081557D">
              <w:rPr>
                <w:rFonts w:eastAsia="SimSun" w:cs="Arial" w:hint="eastAsia"/>
                <w:lang w:eastAsia="zh-CN"/>
              </w:rPr>
            </w:r>
            <w:r w:rsidR="004701CE" w:rsidRPr="0081557D">
              <w:rPr>
                <w:rFonts w:eastAsia="SimSun" w:cs="Arial" w:hint="eastAsia"/>
                <w:lang w:eastAsia="zh-CN"/>
              </w:rPr>
              <w:fldChar w:fldCharType="separate"/>
            </w:r>
            <w:r w:rsidR="001B5C95" w:rsidRPr="001B5C95">
              <w:rPr>
                <w:rFonts w:eastAsia="SimSun" w:cs="Arial" w:hint="eastAsia"/>
                <w:i/>
                <w:color w:val="00467F"/>
                <w:u w:val="single"/>
                <w:lang w:eastAsia="zh-CN"/>
              </w:rPr>
              <w:t>SQL</w:t>
            </w:r>
            <w:r w:rsidR="001B5C95" w:rsidRPr="001B5C95">
              <w:rPr>
                <w:i/>
                <w:color w:val="00467F"/>
                <w:u w:val="single"/>
                <w:lang w:eastAsia="zh-CN"/>
              </w:rPr>
              <w:t xml:space="preserve"> Server </w:t>
            </w:r>
            <w:r w:rsidR="001B5C95" w:rsidRPr="001B5C95">
              <w:rPr>
                <w:i/>
                <w:color w:val="00467F"/>
                <w:u w:val="single"/>
                <w:lang w:eastAsia="zh-CN"/>
              </w:rPr>
              <w:t>技</w:t>
            </w:r>
            <w:r w:rsidR="001B5C95" w:rsidRPr="001B5C95">
              <w:rPr>
                <w:rFonts w:ascii="MingLiU" w:eastAsia="MingLiU" w:hAnsi="MingLiU" w:cs="MingLiU" w:hint="eastAsia"/>
                <w:i/>
                <w:color w:val="00467F"/>
                <w:u w:val="single"/>
                <w:lang w:eastAsia="zh-CN"/>
              </w:rPr>
              <w:t>术</w:t>
            </w:r>
            <w:r w:rsidR="004701CE" w:rsidRPr="0081557D">
              <w:rPr>
                <w:rFonts w:eastAsia="SimSun" w:cs="Arial" w:hint="eastAsia"/>
                <w:lang w:eastAsia="zh-CN"/>
              </w:rPr>
              <w:fldChar w:fldCharType="end"/>
            </w:r>
            <w:r w:rsidRPr="0081557D">
              <w:rPr>
                <w:rFonts w:eastAsia="SimSun" w:cs="Arial" w:hint="eastAsia"/>
                <w:lang w:eastAsia="zh-CN"/>
              </w:rPr>
              <w:t>）</w:t>
            </w:r>
          </w:p>
        </w:tc>
      </w:tr>
      <w:tr w:rsidR="007331A1" w:rsidRPr="0081557D" w14:paraId="1B800889" w14:textId="77777777" w:rsidTr="00224512">
        <w:tc>
          <w:tcPr>
            <w:tcW w:w="2477" w:type="pct"/>
            <w:tcBorders>
              <w:top w:val="nil"/>
              <w:bottom w:val="nil"/>
            </w:tcBorders>
          </w:tcPr>
          <w:p w14:paraId="1B800887" w14:textId="77777777" w:rsidR="007331A1" w:rsidRPr="0081557D" w:rsidRDefault="007331A1" w:rsidP="00224512">
            <w:pPr>
              <w:pStyle w:val="PURLMSH"/>
              <w:rPr>
                <w:rFonts w:eastAsia="SimSun" w:cs="Arial"/>
                <w:lang w:eastAsia="zh-CN"/>
              </w:rPr>
            </w:pPr>
          </w:p>
        </w:tc>
        <w:tc>
          <w:tcPr>
            <w:tcW w:w="2523" w:type="pct"/>
            <w:tcBorders>
              <w:top w:val="nil"/>
              <w:bottom w:val="nil"/>
            </w:tcBorders>
          </w:tcPr>
          <w:p w14:paraId="1B800888" w14:textId="77777777" w:rsidR="007331A1" w:rsidRPr="0081557D" w:rsidRDefault="007331A1" w:rsidP="00224512">
            <w:pPr>
              <w:pStyle w:val="PURLMSH"/>
              <w:rPr>
                <w:rFonts w:eastAsia="SimSun" w:cs="Arial"/>
                <w:lang w:eastAsia="zh-CN"/>
              </w:rPr>
            </w:pPr>
            <w:r w:rsidRPr="0081557D">
              <w:rPr>
                <w:rFonts w:eastAsia="SimSun" w:cs="Arial" w:hint="eastAsia"/>
                <w:lang w:eastAsia="zh-CN"/>
              </w:rPr>
              <w:t>有资格通过数据中心提供商的服务器享受软件服务：</w:t>
            </w:r>
            <w:r w:rsidRPr="0081557D">
              <w:rPr>
                <w:rFonts w:eastAsia="SimSun" w:cs="Arial" w:hint="eastAsia"/>
                <w:b/>
                <w:lang w:eastAsia="zh-CN"/>
              </w:rPr>
              <w:t>是</w:t>
            </w:r>
          </w:p>
        </w:tc>
      </w:tr>
      <w:tr w:rsidR="00DD1638" w:rsidRPr="00EC331D" w14:paraId="1B80088B"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B80088A" w14:textId="77777777" w:rsidR="00DD1638" w:rsidRPr="00EC331D" w:rsidRDefault="00DD1638" w:rsidP="00224512">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DD1638" w:rsidRPr="00EC331D" w14:paraId="1B80088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B80088C" w14:textId="77777777" w:rsidR="00DD1638" w:rsidRPr="00EC331D" w:rsidRDefault="00DD1638" w:rsidP="00224512">
            <w:pPr>
              <w:pStyle w:val="PURBody"/>
              <w:rPr>
                <w:rFonts w:eastAsia="SimSun" w:cs="Arial"/>
                <w:lang w:eastAsia="zh-CN"/>
              </w:rPr>
            </w:pPr>
            <w:r w:rsidRPr="00EC331D">
              <w:rPr>
                <w:rFonts w:eastAsia="SimSun" w:cs="Arial" w:hint="eastAsia"/>
                <w:b/>
                <w:lang w:eastAsia="zh-CN"/>
              </w:rPr>
              <w:t>您需要：</w:t>
            </w:r>
          </w:p>
          <w:p w14:paraId="1B80088D" w14:textId="77777777" w:rsidR="00DD1638" w:rsidRPr="00EC331D" w:rsidRDefault="00DD1638" w:rsidP="003E01FF">
            <w:pPr>
              <w:pStyle w:val="PURBullet-Indented"/>
              <w:rPr>
                <w:rFonts w:eastAsia="SimSun" w:cs="Arial"/>
                <w:b/>
                <w:bCs/>
                <w:lang w:eastAsia="zh-CN"/>
              </w:rPr>
            </w:pPr>
            <w:r w:rsidRPr="00EC331D">
              <w:rPr>
                <w:rFonts w:eastAsia="SimSun" w:cs="Arial" w:hint="eastAsia"/>
                <w:lang w:eastAsia="zh-CN"/>
              </w:rPr>
              <w:t>Visual Studio Ultimate 2013 SAL</w:t>
            </w:r>
          </w:p>
        </w:tc>
      </w:tr>
    </w:tbl>
    <w:p w14:paraId="1B80088F" w14:textId="77777777" w:rsidR="00DD1638" w:rsidRPr="00EC331D" w:rsidRDefault="00DD1638" w:rsidP="00DD1638">
      <w:pPr>
        <w:pStyle w:val="PURADDITIONALTERMSHEADERMB"/>
        <w:rPr>
          <w:rFonts w:eastAsia="SimSun" w:cs="Arial"/>
          <w:lang w:eastAsia="zh-CN"/>
        </w:rPr>
      </w:pPr>
      <w:r w:rsidRPr="00EC331D">
        <w:rPr>
          <w:rFonts w:eastAsia="SimSun" w:cs="Arial" w:hint="eastAsia"/>
          <w:lang w:eastAsia="zh-CN"/>
        </w:rPr>
        <w:t>附加条款：</w:t>
      </w:r>
    </w:p>
    <w:p w14:paraId="1B800890" w14:textId="77777777" w:rsidR="00DD1638" w:rsidRPr="00EC331D" w:rsidRDefault="00DD1638" w:rsidP="00DD1638">
      <w:pPr>
        <w:pStyle w:val="PURBlueStrong"/>
        <w:rPr>
          <w:rFonts w:eastAsia="SimSun" w:cs="Arial"/>
          <w:lang w:eastAsia="zh-CN"/>
        </w:rPr>
      </w:pPr>
      <w:r w:rsidRPr="00EC331D">
        <w:rPr>
          <w:rFonts w:eastAsia="SimSun" w:cs="Arial" w:hint="eastAsia"/>
          <w:lang w:eastAsia="zh-CN"/>
        </w:rPr>
        <w:t xml:space="preserve">BUILDSERVER.TXT </w:t>
      </w:r>
      <w:r w:rsidRPr="00EC331D">
        <w:rPr>
          <w:rFonts w:eastAsia="SimSun" w:cs="Arial" w:hint="eastAsia"/>
          <w:lang w:eastAsia="zh-CN"/>
        </w:rPr>
        <w:t>文件</w:t>
      </w:r>
    </w:p>
    <w:p w14:paraId="1B800891"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可以在</w:t>
      </w:r>
      <w:r w:rsidRPr="00EC331D">
        <w:rPr>
          <w:rFonts w:eastAsia="SimSun" w:cs="Arial" w:hint="eastAsia"/>
          <w:lang w:eastAsia="zh-CN"/>
        </w:rPr>
        <w:t xml:space="preserve"> </w:t>
      </w:r>
      <w:hyperlink r:id="rId160"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上找到</w:t>
      </w:r>
      <w:r w:rsidRPr="00EC331D">
        <w:rPr>
          <w:rFonts w:eastAsia="SimSun" w:cs="Arial" w:hint="eastAsia"/>
          <w:lang w:eastAsia="zh-CN"/>
        </w:rPr>
        <w:t xml:space="preserve"> BuildServer </w:t>
      </w:r>
      <w:r w:rsidRPr="00EC331D">
        <w:rPr>
          <w:rFonts w:eastAsia="SimSun" w:cs="Arial" w:hint="eastAsia"/>
          <w:lang w:eastAsia="zh-CN"/>
        </w:rPr>
        <w:t>列表。您可以在生成计算机上安装该列表中所列文件的副本。您只能为在您的生成计算机上编译、生成、验证和归档您的程序或将质量或性能测试作为生成过程的一部分运行而执行此操作。我们在</w:t>
      </w:r>
      <w:r w:rsidRPr="00EC331D">
        <w:rPr>
          <w:rFonts w:eastAsia="SimSun" w:cs="Arial" w:hint="eastAsia"/>
          <w:lang w:eastAsia="zh-CN"/>
        </w:rPr>
        <w:t xml:space="preserve"> </w:t>
      </w:r>
      <w:hyperlink r:id="rId161" w:history="1">
        <w:r w:rsidRPr="00EC331D">
          <w:rPr>
            <w:rFonts w:eastAsia="SimSun" w:cs="Arial" w:hint="eastAsia"/>
            <w:lang w:eastAsia="zh-CN"/>
          </w:rPr>
          <w:t>http://go.microsoft.com/fwlink/?LinkId=247624</w:t>
        </w:r>
      </w:hyperlink>
      <w:r w:rsidRPr="00EC331D">
        <w:rPr>
          <w:rFonts w:eastAsia="SimSun" w:cs="Arial" w:hint="eastAsia"/>
          <w:lang w:eastAsia="zh-CN"/>
        </w:rPr>
        <w:t xml:space="preserve"> </w:t>
      </w:r>
      <w:r w:rsidRPr="00EC331D">
        <w:rPr>
          <w:rFonts w:eastAsia="SimSun" w:cs="Arial" w:hint="eastAsia"/>
          <w:lang w:eastAsia="zh-CN"/>
        </w:rPr>
        <w:t>中列出了用于此相同用途的其他文件。</w:t>
      </w:r>
    </w:p>
    <w:p w14:paraId="1B800892" w14:textId="77777777" w:rsidR="00DD1638" w:rsidRPr="00EC331D" w:rsidRDefault="00DD1638" w:rsidP="00DD1638">
      <w:pPr>
        <w:pStyle w:val="PURBlueStrong"/>
        <w:rPr>
          <w:rFonts w:eastAsia="SimSun" w:cs="Arial"/>
          <w:lang w:eastAsia="zh-CN"/>
        </w:rPr>
      </w:pPr>
      <w:r w:rsidRPr="00EC331D">
        <w:rPr>
          <w:rFonts w:eastAsia="SimSun" w:cs="Arial" w:hint="eastAsia"/>
          <w:lang w:eastAsia="zh-CN"/>
        </w:rPr>
        <w:t>实用程序</w:t>
      </w:r>
    </w:p>
    <w:p w14:paraId="1B800893"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可以在</w:t>
      </w:r>
      <w:r w:rsidRPr="00EC331D">
        <w:rPr>
          <w:rFonts w:eastAsia="SimSun" w:cs="Arial" w:hint="eastAsia"/>
          <w:lang w:eastAsia="zh-CN"/>
        </w:rPr>
        <w:t xml:space="preserve"> </w:t>
      </w:r>
      <w:hyperlink r:id="rId162"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上找到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EC331D">
        <w:rPr>
          <w:rFonts w:eastAsia="SimSun" w:cs="Arial" w:hint="eastAsia"/>
          <w:lang w:eastAsia="zh-CN"/>
        </w:rPr>
        <w:t xml:space="preserve"> 30 </w:t>
      </w:r>
      <w:r w:rsidRPr="00EC331D">
        <w:rPr>
          <w:rFonts w:eastAsia="SimSun" w:cs="Arial" w:hint="eastAsia"/>
          <w:lang w:eastAsia="zh-CN"/>
        </w:rPr>
        <w:t>天。</w:t>
      </w:r>
    </w:p>
    <w:p w14:paraId="1B800894"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第三方程序和声明。</w:t>
      </w:r>
    </w:p>
    <w:p w14:paraId="1B800895"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对此软件中包含的某些第三方代码的许可将由</w:t>
      </w:r>
      <w:r w:rsidRPr="00EC331D">
        <w:rPr>
          <w:rFonts w:eastAsia="SimSun" w:cs="Arial" w:hint="eastAsia"/>
          <w:lang w:eastAsia="zh-CN"/>
        </w:rPr>
        <w:t xml:space="preserve"> Microsoft </w:t>
      </w:r>
      <w:r w:rsidRPr="00EC331D">
        <w:rPr>
          <w:rFonts w:eastAsia="SimSun" w:cs="Arial" w:hint="eastAsia"/>
          <w:lang w:eastAsia="zh-CN"/>
        </w:rPr>
        <w:t>依据此许可协议向您授予，而不是由第三方依据某些其他许可条款向您授予。</w:t>
      </w:r>
      <w:r w:rsidRPr="00EC331D">
        <w:rPr>
          <w:rFonts w:eastAsia="SimSun" w:cs="Arial" w:hint="eastAsia"/>
          <w:lang w:eastAsia="zh-CN"/>
        </w:rPr>
        <w:t xml:space="preserve">ThirdPartyNotices.txt </w:t>
      </w:r>
      <w:r w:rsidRPr="00EC331D">
        <w:rPr>
          <w:rFonts w:eastAsia="SimSun" w:cs="Arial" w:hint="eastAsia"/>
          <w:lang w:eastAsia="zh-CN"/>
        </w:rPr>
        <w:t>文件或此软件的文档中可找到此软件中包含的第三方代码的声明（如果有）。</w:t>
      </w:r>
    </w:p>
    <w:p w14:paraId="1B800896"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扩展和程序包管理器功能</w:t>
      </w:r>
    </w:p>
    <w:p w14:paraId="1B800897"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此软件包含以下功能（每项均为一个“功能”），其中每项功能都使您能够通过</w:t>
      </w:r>
      <w:r w:rsidRPr="00EC331D">
        <w:rPr>
          <w:rFonts w:eastAsia="SimSun" w:cs="Arial" w:hint="eastAsia"/>
          <w:lang w:eastAsia="zh-CN"/>
        </w:rPr>
        <w:t xml:space="preserve"> Internet </w:t>
      </w:r>
      <w:r w:rsidRPr="00EC331D">
        <w:rPr>
          <w:rFonts w:eastAsia="SimSun" w:cs="Arial" w:hint="eastAsia"/>
          <w:lang w:eastAsia="zh-CN"/>
        </w:rPr>
        <w:t>从其他来源获取软件应用程序或包：扩展管理器、新建项目对话框、</w:t>
      </w:r>
      <w:r w:rsidRPr="00EC331D">
        <w:rPr>
          <w:rFonts w:eastAsia="SimSun" w:cs="Arial" w:hint="eastAsia"/>
          <w:lang w:eastAsia="zh-CN"/>
        </w:rPr>
        <w:t xml:space="preserve">Web </w:t>
      </w:r>
      <w:r w:rsidRPr="00EC331D">
        <w:rPr>
          <w:rFonts w:eastAsia="SimSun" w:cs="Arial" w:hint="eastAsia"/>
          <w:lang w:eastAsia="zh-CN"/>
        </w:rPr>
        <w:t>平台安装程序、基于</w:t>
      </w:r>
      <w:r w:rsidRPr="00EC331D">
        <w:rPr>
          <w:rFonts w:eastAsia="SimSun" w:cs="Arial" w:hint="eastAsia"/>
          <w:lang w:eastAsia="zh-CN"/>
        </w:rPr>
        <w:t xml:space="preserve"> Microsoft NuGet </w:t>
      </w:r>
      <w:r w:rsidRPr="00EC331D">
        <w:rPr>
          <w:rFonts w:eastAsia="SimSun" w:cs="Arial" w:hint="eastAsia"/>
          <w:lang w:eastAsia="zh-CN"/>
        </w:rPr>
        <w:t>的程序包管理器和</w:t>
      </w:r>
      <w:r w:rsidRPr="00EC331D">
        <w:rPr>
          <w:rFonts w:eastAsia="SimSun" w:cs="Arial" w:hint="eastAsia"/>
          <w:lang w:eastAsia="zh-CN"/>
        </w:rPr>
        <w:t xml:space="preserve"> Microsoft ASP.NET Web Pages </w:t>
      </w:r>
      <w:r w:rsidRPr="00EC331D">
        <w:rPr>
          <w:rFonts w:eastAsia="SimSun" w:cs="Arial" w:hint="eastAsia"/>
          <w:lang w:eastAsia="zh-CN"/>
        </w:rPr>
        <w:t>的程序包管理器功能。虽然这些软件应用程序和包有时由第三方提供和分发，有时由</w:t>
      </w:r>
      <w:r w:rsidRPr="00EC331D">
        <w:rPr>
          <w:rFonts w:eastAsia="SimSun" w:cs="Arial" w:hint="eastAsia"/>
          <w:lang w:eastAsia="zh-CN"/>
        </w:rPr>
        <w:t xml:space="preserve"> Microsoft </w:t>
      </w:r>
      <w:r w:rsidRPr="00EC331D">
        <w:rPr>
          <w:rFonts w:eastAsia="SimSun" w:cs="Arial" w:hint="eastAsia"/>
          <w:lang w:eastAsia="zh-CN"/>
        </w:rPr>
        <w:t>提供和分发，但其中每个应用程序和包均依据其自身的许可条款。</w:t>
      </w:r>
      <w:r w:rsidRPr="00EC331D">
        <w:rPr>
          <w:rFonts w:eastAsia="SimSun" w:cs="Arial" w:hint="eastAsia"/>
          <w:lang w:eastAsia="zh-CN"/>
        </w:rPr>
        <w:t xml:space="preserve">Microsoft </w:t>
      </w:r>
      <w:r w:rsidRPr="00EC331D">
        <w:rPr>
          <w:rFonts w:eastAsia="SimSun" w:cs="Arial" w:hint="eastAsia"/>
          <w:lang w:eastAsia="zh-CN"/>
        </w:rPr>
        <w:t>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EC331D">
        <w:rPr>
          <w:rFonts w:eastAsia="SimSun" w:cs="Arial" w:hint="eastAsia"/>
          <w:lang w:eastAsia="zh-CN"/>
        </w:rPr>
        <w:t xml:space="preserve">URL </w:t>
      </w:r>
      <w:r w:rsidRPr="00EC331D">
        <w:rPr>
          <w:rFonts w:eastAsia="SimSun" w:cs="Arial" w:hint="eastAsia"/>
          <w:lang w:eastAsia="zh-CN"/>
        </w:rPr>
        <w:t>或阅读包中的嵌入式声明或许可条款的责任。对于源或库</w:t>
      </w:r>
      <w:r w:rsidRPr="00EC331D">
        <w:rPr>
          <w:rFonts w:eastAsia="SimSun" w:cs="Arial" w:hint="eastAsia"/>
          <w:lang w:eastAsia="zh-CN"/>
        </w:rPr>
        <w:t xml:space="preserve"> URL</w:t>
      </w:r>
      <w:r w:rsidRPr="00EC331D">
        <w:rPr>
          <w:rFonts w:eastAsia="SimSun" w:cs="Arial" w:hint="eastAsia"/>
          <w:lang w:eastAsia="zh-CN"/>
        </w:rPr>
        <w:t>、来自此类</w:t>
      </w:r>
      <w:r w:rsidRPr="00EC331D">
        <w:rPr>
          <w:rFonts w:eastAsia="SimSun" w:cs="Arial" w:hint="eastAsia"/>
          <w:lang w:eastAsia="zh-CN"/>
        </w:rPr>
        <w:t xml:space="preserve"> URL </w:t>
      </w:r>
      <w:r w:rsidRPr="00EC331D">
        <w:rPr>
          <w:rFonts w:eastAsia="SimSun" w:cs="Arial" w:hint="eastAsia"/>
          <w:lang w:eastAsia="zh-CN"/>
        </w:rPr>
        <w:t>的任何源或库、其中包含的信息或您通过此类源或库引用或访问的任何软件应用程序或包，</w:t>
      </w:r>
      <w:r w:rsidRPr="00EC331D">
        <w:rPr>
          <w:rFonts w:eastAsia="SimSun" w:cs="Arial" w:hint="eastAsia"/>
          <w:lang w:eastAsia="zh-CN"/>
        </w:rPr>
        <w:t xml:space="preserve">Microsoft </w:t>
      </w:r>
      <w:r w:rsidRPr="00EC331D">
        <w:rPr>
          <w:rFonts w:eastAsia="SimSun" w:cs="Arial" w:hint="eastAsia"/>
          <w:lang w:eastAsia="zh-CN"/>
        </w:rPr>
        <w:t>不做任何声明、保证或保障。</w:t>
      </w:r>
      <w:r w:rsidRPr="00EC331D">
        <w:rPr>
          <w:rFonts w:eastAsia="SimSun" w:cs="Arial" w:hint="eastAsia"/>
          <w:lang w:eastAsia="zh-CN"/>
        </w:rPr>
        <w:t xml:space="preserve">Microsoft </w:t>
      </w:r>
      <w:r w:rsidRPr="00EC331D">
        <w:rPr>
          <w:rFonts w:eastAsia="SimSun" w:cs="Arial" w:hint="eastAsia"/>
          <w:lang w:eastAsia="zh-CN"/>
        </w:rPr>
        <w:t>不授予您对使用功能获得的第三方软件应用程序或包的任何许可权利。</w:t>
      </w:r>
    </w:p>
    <w:p w14:paraId="1B800898"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第三方软件</w:t>
      </w:r>
    </w:p>
    <w:p w14:paraId="1B800899" w14:textId="77777777" w:rsidR="003E01FF" w:rsidRPr="00EC331D" w:rsidRDefault="003E01FF" w:rsidP="003E01FF">
      <w:pPr>
        <w:pStyle w:val="PURBody-Indented"/>
        <w:rPr>
          <w:rFonts w:eastAsia="SimSun" w:cs="Arial"/>
          <w:lang w:eastAsia="zh-CN"/>
        </w:rPr>
      </w:pPr>
      <w:r w:rsidRPr="00EC331D">
        <w:rPr>
          <w:rFonts w:eastAsia="SimSun" w:cs="Arial" w:hint="eastAsia"/>
          <w:lang w:eastAsia="zh-CN"/>
        </w:rPr>
        <w:t>软件附带的</w:t>
      </w:r>
      <w:r w:rsidRPr="00EC331D">
        <w:rPr>
          <w:rFonts w:eastAsia="SimSun" w:cs="Arial" w:hint="eastAsia"/>
          <w:lang w:eastAsia="zh-CN"/>
        </w:rPr>
        <w:t xml:space="preserve"> ThirdPartyNotices </w:t>
      </w:r>
      <w:r w:rsidRPr="00EC331D">
        <w:rPr>
          <w:rFonts w:eastAsia="SimSun" w:cs="Arial" w:hint="eastAsia"/>
          <w:lang w:eastAsia="zh-CN"/>
        </w:rPr>
        <w:t>文件规定了适用于软件中此类部分的附加法律声明和许可条款。除了</w:t>
      </w:r>
      <w:r w:rsidRPr="00EC331D">
        <w:rPr>
          <w:rFonts w:eastAsia="SimSun" w:cs="Arial" w:hint="eastAsia"/>
          <w:lang w:eastAsia="zh-CN"/>
        </w:rPr>
        <w:t xml:space="preserve"> ThirdPartyNotices </w:t>
      </w:r>
      <w:r w:rsidRPr="00EC331D">
        <w:rPr>
          <w:rFonts w:eastAsia="SimSun" w:cs="Arial" w:hint="eastAsia"/>
          <w:lang w:eastAsia="zh-CN"/>
        </w:rPr>
        <w:t>文件中列出的任何第三方许可的任何条款和条件之外，本协议中的免责声明和损害责任限制及排除条款适用于整个软件。</w:t>
      </w:r>
    </w:p>
    <w:p w14:paraId="1B80089A"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lastRenderedPageBreak/>
        <w:t>技术限制</w:t>
      </w:r>
    </w:p>
    <w:p w14:paraId="1B80089B" w14:textId="77777777" w:rsidR="003E01FF" w:rsidRPr="003D766F" w:rsidRDefault="003E01FF" w:rsidP="003E01FF">
      <w:pPr>
        <w:pStyle w:val="PURBody-Indented"/>
        <w:rPr>
          <w:rFonts w:eastAsia="SimSun" w:cs="Arial"/>
          <w:spacing w:val="2"/>
          <w:lang w:eastAsia="zh-CN"/>
        </w:rPr>
      </w:pPr>
      <w:r w:rsidRPr="003D766F">
        <w:rPr>
          <w:rFonts w:eastAsia="SimSun" w:cs="Arial" w:hint="eastAsia"/>
          <w:spacing w:val="2"/>
          <w:lang w:eastAsia="zh-CN"/>
        </w:rPr>
        <w:t>您不得对软件进行反向工程、反向编译或反汇编，或以其他方式试图获取软件源代码，除非并仅限于以下情形：</w:t>
      </w:r>
      <w:r w:rsidRPr="003D766F">
        <w:rPr>
          <w:rFonts w:eastAsia="SimSun" w:cs="Arial" w:hint="eastAsia"/>
          <w:spacing w:val="2"/>
          <w:lang w:eastAsia="zh-CN"/>
        </w:rPr>
        <w:t xml:space="preserve">(i) </w:t>
      </w:r>
      <w:r w:rsidRPr="003D766F">
        <w:rPr>
          <w:rFonts w:eastAsia="SimSun" w:cs="Arial" w:hint="eastAsia"/>
          <w:spacing w:val="2"/>
          <w:lang w:eastAsia="zh-CN"/>
        </w:rPr>
        <w:t>尽管存在此限制，但适用的法律允许；或</w:t>
      </w:r>
      <w:r w:rsidRPr="003D766F">
        <w:rPr>
          <w:rFonts w:eastAsia="SimSun" w:cs="Arial" w:hint="eastAsia"/>
          <w:spacing w:val="2"/>
          <w:lang w:eastAsia="zh-CN"/>
        </w:rPr>
        <w:t xml:space="preserve"> (ii) </w:t>
      </w:r>
      <w:r w:rsidRPr="003D766F">
        <w:rPr>
          <w:rFonts w:eastAsia="SimSun" w:cs="Arial" w:hint="eastAsia"/>
          <w:spacing w:val="2"/>
          <w:lang w:eastAsia="zh-CN"/>
        </w:rPr>
        <w:t>需要对获得</w:t>
      </w:r>
      <w:r w:rsidRPr="003D766F">
        <w:rPr>
          <w:rFonts w:eastAsia="SimSun" w:cs="Arial" w:hint="eastAsia"/>
          <w:spacing w:val="2"/>
          <w:lang w:eastAsia="zh-CN"/>
        </w:rPr>
        <w:t xml:space="preserve"> GNU Lesser General Public License </w:t>
      </w:r>
      <w:r w:rsidRPr="003D766F">
        <w:rPr>
          <w:rFonts w:eastAsia="SimSun" w:cs="Arial" w:hint="eastAsia"/>
          <w:spacing w:val="2"/>
          <w:lang w:eastAsia="zh-CN"/>
        </w:rPr>
        <w:t>授权的库（包含在软件内或与软件存在关联）进行调试更改。</w:t>
      </w:r>
    </w:p>
    <w:p w14:paraId="1B80089C" w14:textId="77777777" w:rsidR="003E01FF" w:rsidRPr="00EC331D" w:rsidRDefault="003E01FF" w:rsidP="003E01FF">
      <w:pPr>
        <w:pStyle w:val="PURBody-Indented"/>
        <w:rPr>
          <w:rFonts w:eastAsia="SimSun" w:cs="Arial"/>
          <w:lang w:eastAsia="zh-CN"/>
        </w:rPr>
      </w:pPr>
      <w:r w:rsidRPr="00EC331D">
        <w:rPr>
          <w:rFonts w:eastAsia="SimSun" w:cs="Arial" w:hint="eastAsia"/>
          <w:smallCaps/>
          <w:color w:val="00467F" w:themeColor="text2"/>
          <w:lang w:eastAsia="zh-CN"/>
        </w:rPr>
        <w:t>Microsoft SharePoint</w:t>
      </w:r>
      <w:r w:rsidRPr="00EC331D">
        <w:rPr>
          <w:rFonts w:eastAsia="SimSun" w:cs="Arial" w:hint="eastAsia"/>
          <w:smallCaps/>
          <w:color w:val="00467F" w:themeColor="text2"/>
          <w:lang w:eastAsia="zh-CN"/>
        </w:rPr>
        <w:t>、</w:t>
      </w:r>
      <w:r w:rsidRPr="00EC331D">
        <w:rPr>
          <w:rFonts w:eastAsia="SimSun" w:cs="Arial" w:hint="eastAsia"/>
          <w:smallCaps/>
          <w:color w:val="00467F" w:themeColor="text2"/>
          <w:lang w:eastAsia="zh-CN"/>
        </w:rPr>
        <w:t xml:space="preserve">Windows </w:t>
      </w:r>
      <w:r w:rsidRPr="00EC331D">
        <w:rPr>
          <w:rFonts w:eastAsia="SimSun" w:cs="Arial" w:hint="eastAsia"/>
          <w:smallCaps/>
          <w:color w:val="00467F" w:themeColor="text2"/>
          <w:lang w:eastAsia="zh-CN"/>
        </w:rPr>
        <w:t>软件开发工具包</w:t>
      </w:r>
      <w:r w:rsidRPr="00EC331D">
        <w:rPr>
          <w:rFonts w:eastAsia="SimSun" w:cs="Arial" w:hint="eastAsia"/>
          <w:smallCaps/>
          <w:color w:val="00467F" w:themeColor="text2"/>
          <w:lang w:eastAsia="zh-CN"/>
        </w:rPr>
        <w:t xml:space="preserve"> (Windows SDK) </w:t>
      </w:r>
      <w:r w:rsidRPr="00EC331D">
        <w:rPr>
          <w:rFonts w:eastAsia="SimSun" w:cs="Arial" w:hint="eastAsia"/>
          <w:smallCaps/>
          <w:color w:val="00467F" w:themeColor="text2"/>
          <w:lang w:eastAsia="zh-CN"/>
        </w:rPr>
        <w:t>和</w:t>
      </w:r>
      <w:r w:rsidRPr="00EC331D">
        <w:rPr>
          <w:rFonts w:eastAsia="SimSun" w:cs="Arial" w:hint="eastAsia"/>
          <w:smallCaps/>
          <w:color w:val="00467F" w:themeColor="text2"/>
          <w:lang w:eastAsia="zh-CN"/>
        </w:rPr>
        <w:t xml:space="preserve"> Microsoft Office </w:t>
      </w:r>
      <w:r w:rsidRPr="00EC331D">
        <w:rPr>
          <w:rFonts w:eastAsia="SimSun" w:cs="Arial" w:hint="eastAsia"/>
          <w:smallCaps/>
          <w:color w:val="00467F" w:themeColor="text2"/>
          <w:lang w:eastAsia="zh-CN"/>
        </w:rPr>
        <w:t>组件</w:t>
      </w:r>
    </w:p>
    <w:p w14:paraId="1B80089D" w14:textId="77777777" w:rsidR="003E01FF" w:rsidRPr="00EC331D" w:rsidRDefault="003E01FF" w:rsidP="003E01FF">
      <w:pPr>
        <w:pStyle w:val="PURBody-Indented"/>
        <w:rPr>
          <w:rFonts w:eastAsia="SimSun" w:cs="Arial"/>
          <w:lang w:eastAsia="zh-CN"/>
        </w:rPr>
      </w:pPr>
      <w:r w:rsidRPr="00EC331D">
        <w:rPr>
          <w:rFonts w:eastAsia="SimSun" w:cs="Arial" w:hint="eastAsia"/>
          <w:lang w:eastAsia="zh-CN"/>
        </w:rPr>
        <w:t>本软件附带提供</w:t>
      </w:r>
      <w:r w:rsidRPr="00EC331D">
        <w:rPr>
          <w:rFonts w:eastAsia="SimSun" w:cs="Arial" w:hint="eastAsia"/>
          <w:lang w:eastAsia="zh-CN"/>
        </w:rPr>
        <w:t xml:space="preserve"> Microsoft SharePoint </w:t>
      </w:r>
      <w:r w:rsidRPr="00EC331D">
        <w:rPr>
          <w:rFonts w:eastAsia="SimSun" w:cs="Arial" w:hint="eastAsia"/>
          <w:lang w:eastAsia="zh-CN"/>
        </w:rPr>
        <w:t>软件（包括</w:t>
      </w:r>
      <w:r w:rsidRPr="00EC331D">
        <w:rPr>
          <w:rFonts w:eastAsia="SimSun" w:cs="Arial" w:hint="eastAsia"/>
          <w:lang w:eastAsia="zh-CN"/>
        </w:rPr>
        <w:t xml:space="preserve"> SharePoint Windows </w:t>
      </w:r>
      <w:r w:rsidRPr="00EC331D">
        <w:rPr>
          <w:rFonts w:eastAsia="SimSun" w:cs="Arial" w:hint="eastAsia"/>
          <w:lang w:eastAsia="zh-CN"/>
        </w:rPr>
        <w:t>身份验证基础扩展）、</w:t>
      </w:r>
      <w:r w:rsidRPr="00EC331D">
        <w:rPr>
          <w:rFonts w:eastAsia="SimSun" w:cs="Arial" w:hint="eastAsia"/>
          <w:lang w:eastAsia="zh-CN"/>
        </w:rPr>
        <w:t xml:space="preserve">Microsoft Office </w:t>
      </w:r>
      <w:r w:rsidRPr="00EC331D">
        <w:rPr>
          <w:rFonts w:eastAsia="SimSun" w:cs="Arial" w:hint="eastAsia"/>
          <w:lang w:eastAsia="zh-CN"/>
        </w:rPr>
        <w:t>软件（包括</w:t>
      </w:r>
      <w:r w:rsidRPr="00EC331D">
        <w:rPr>
          <w:rFonts w:eastAsia="SimSun" w:cs="Arial" w:hint="eastAsia"/>
          <w:lang w:eastAsia="zh-CN"/>
        </w:rPr>
        <w:t xml:space="preserve"> Office Primary Interop Assemblies </w:t>
      </w:r>
      <w:r w:rsidRPr="00EC331D">
        <w:rPr>
          <w:rFonts w:eastAsia="SimSun" w:cs="Arial" w:hint="eastAsia"/>
          <w:lang w:eastAsia="zh-CN"/>
        </w:rPr>
        <w:t>和</w:t>
      </w:r>
      <w:r w:rsidRPr="00EC331D">
        <w:rPr>
          <w:rFonts w:eastAsia="SimSun" w:cs="Arial" w:hint="eastAsia"/>
          <w:lang w:eastAsia="zh-CN"/>
        </w:rPr>
        <w:t xml:space="preserve"> Windows SDK</w:t>
      </w:r>
      <w:r w:rsidRPr="00EC331D">
        <w:rPr>
          <w:rFonts w:eastAsia="SimSun" w:cs="Arial" w:hint="eastAsia"/>
          <w:lang w:eastAsia="zh-CN"/>
        </w:rPr>
        <w:t>），所有这些都须依据其自身的条款向您授予许可。这些软件组件的许可条款位于安装软件目录中的</w:t>
      </w:r>
      <w:r w:rsidRPr="009129C3">
        <w:rPr>
          <w:rFonts w:eastAsia="SimSun" w:cs="Arial"/>
          <w:lang w:eastAsia="zh-CN"/>
        </w:rPr>
        <w:t>“Licenses”</w:t>
      </w:r>
      <w:r w:rsidRPr="00EC331D">
        <w:rPr>
          <w:rFonts w:eastAsia="SimSun" w:cs="Arial" w:hint="eastAsia"/>
          <w:lang w:eastAsia="zh-CN"/>
        </w:rPr>
        <w:t>文件夹中。如果您不同意这些软件组件的许可条款，则不能使用这些组件。</w:t>
      </w:r>
    </w:p>
    <w:p w14:paraId="1B80089E"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Microsoft Advertising SDK</w:t>
      </w:r>
    </w:p>
    <w:p w14:paraId="1B80089F" w14:textId="77777777" w:rsidR="003E01FF" w:rsidRPr="00EC331D" w:rsidRDefault="003E01FF" w:rsidP="00377F92">
      <w:pPr>
        <w:pStyle w:val="PURBullet-Indented"/>
        <w:numPr>
          <w:ilvl w:val="0"/>
          <w:numId w:val="0"/>
        </w:numPr>
        <w:spacing w:line="240" w:lineRule="auto"/>
        <w:ind w:left="288"/>
        <w:rPr>
          <w:rFonts w:eastAsia="SimSun" w:cs="Arial"/>
          <w:lang w:eastAsia="zh-CN"/>
        </w:rPr>
      </w:pPr>
      <w:r w:rsidRPr="00EC331D">
        <w:rPr>
          <w:rFonts w:eastAsia="SimSun" w:cs="Arial" w:hint="eastAsia"/>
          <w:lang w:eastAsia="zh-CN"/>
        </w:rPr>
        <w:t>如果您向</w:t>
      </w:r>
      <w:r w:rsidRPr="00EC331D">
        <w:rPr>
          <w:rFonts w:eastAsia="SimSun" w:cs="Arial" w:hint="eastAsia"/>
          <w:lang w:eastAsia="zh-CN"/>
        </w:rPr>
        <w:t xml:space="preserve"> Microsoft Advertising SDK for Windows Phone </w:t>
      </w:r>
      <w:r w:rsidRPr="00EC331D">
        <w:rPr>
          <w:rFonts w:eastAsia="SimSun" w:cs="Arial" w:hint="eastAsia"/>
          <w:lang w:eastAsia="zh-CN"/>
        </w:rPr>
        <w:t>传送精确的位置数据或其他用户相关数据（例如用户标识符、配置信息、用户行为的跟踪数据等），那么您的程序必须</w:t>
      </w:r>
      <w:r w:rsidRPr="00EC331D">
        <w:rPr>
          <w:rFonts w:eastAsia="SimSun" w:cs="Arial" w:hint="eastAsia"/>
          <w:lang w:eastAsia="zh-CN"/>
        </w:rPr>
        <w:t xml:space="preserve"> (a) </w:t>
      </w:r>
      <w:r w:rsidRPr="00EC331D">
        <w:rPr>
          <w:rFonts w:eastAsia="SimSun" w:cs="Arial" w:hint="eastAsia"/>
          <w:lang w:eastAsia="zh-CN"/>
        </w:rPr>
        <w:t>通知最终用户它将收集和使用用户相关信息，并将此信息提供给</w:t>
      </w:r>
      <w:r w:rsidRPr="00EC331D">
        <w:rPr>
          <w:rFonts w:eastAsia="SimSun" w:cs="Arial" w:hint="eastAsia"/>
          <w:lang w:eastAsia="zh-CN"/>
        </w:rPr>
        <w:t xml:space="preserve"> Microsoft </w:t>
      </w:r>
      <w:r w:rsidRPr="00EC331D">
        <w:rPr>
          <w:rFonts w:eastAsia="SimSun" w:cs="Arial" w:hint="eastAsia"/>
          <w:lang w:eastAsia="zh-CN"/>
        </w:rPr>
        <w:t>以用于</w:t>
      </w:r>
      <w:r w:rsidRPr="00EC331D">
        <w:rPr>
          <w:rFonts w:eastAsia="SimSun" w:cs="Arial" w:hint="eastAsia"/>
          <w:lang w:eastAsia="zh-CN"/>
        </w:rPr>
        <w:t xml:space="preserve"> Microsoft </w:t>
      </w:r>
      <w:r w:rsidRPr="00EC331D">
        <w:rPr>
          <w:rFonts w:eastAsia="SimSun" w:cs="Arial" w:hint="eastAsia"/>
          <w:lang w:eastAsia="zh-CN"/>
        </w:rPr>
        <w:t>的广告服务，并且</w:t>
      </w:r>
      <w:r w:rsidRPr="00EC331D">
        <w:rPr>
          <w:rFonts w:eastAsia="SimSun" w:cs="Arial" w:hint="eastAsia"/>
          <w:lang w:eastAsia="zh-CN"/>
        </w:rPr>
        <w:t xml:space="preserve"> (b) </w:t>
      </w:r>
      <w:r w:rsidRPr="00EC331D">
        <w:rPr>
          <w:rFonts w:eastAsia="SimSun" w:cs="Arial" w:hint="eastAsia"/>
          <w:lang w:eastAsia="zh-CN"/>
        </w:rPr>
        <w:t>在用户下载软件和</w:t>
      </w:r>
      <w:r w:rsidRPr="00EC331D">
        <w:rPr>
          <w:rFonts w:eastAsia="SimSun" w:cs="Arial" w:hint="eastAsia"/>
          <w:lang w:eastAsia="zh-CN"/>
        </w:rPr>
        <w:t>/</w:t>
      </w:r>
      <w:r w:rsidRPr="00EC331D">
        <w:rPr>
          <w:rFonts w:eastAsia="SimSun" w:cs="Arial" w:hint="eastAsia"/>
          <w:lang w:eastAsia="zh-CN"/>
        </w:rPr>
        <w:t>或应用程序时即明确获取用户的同意（例如，用户必须单击“接受”或继续单击“安装”按钮）。此外，您同意：</w:t>
      </w:r>
      <w:r w:rsidRPr="00EC331D">
        <w:rPr>
          <w:rFonts w:eastAsia="SimSun" w:cs="Arial" w:hint="eastAsia"/>
          <w:lang w:eastAsia="zh-CN"/>
        </w:rPr>
        <w:t xml:space="preserve">(a) </w:t>
      </w:r>
      <w:r w:rsidRPr="00EC331D">
        <w:rPr>
          <w:rFonts w:eastAsia="SimSun" w:cs="Arial" w:hint="eastAsia"/>
          <w:lang w:eastAsia="zh-CN"/>
        </w:rPr>
        <w:t>遵守</w:t>
      </w:r>
      <w:r w:rsidRPr="00EC331D">
        <w:rPr>
          <w:rFonts w:eastAsia="SimSun" w:cs="Arial" w:hint="eastAsia"/>
          <w:lang w:eastAsia="zh-CN"/>
        </w:rPr>
        <w:t xml:space="preserve"> Windows Phone </w:t>
      </w:r>
      <w:r w:rsidRPr="00EC331D">
        <w:rPr>
          <w:rFonts w:eastAsia="SimSun" w:cs="Arial" w:hint="eastAsia"/>
          <w:lang w:eastAsia="zh-CN"/>
        </w:rPr>
        <w:t>的认证和其他要求；</w:t>
      </w:r>
      <w:r w:rsidRPr="00EC331D">
        <w:rPr>
          <w:rFonts w:eastAsia="SimSun" w:cs="Arial" w:hint="eastAsia"/>
          <w:lang w:eastAsia="zh-CN"/>
        </w:rPr>
        <w:t xml:space="preserve">(b) </w:t>
      </w:r>
      <w:r w:rsidRPr="00EC331D">
        <w:rPr>
          <w:rFonts w:eastAsia="SimSun" w:cs="Arial" w:hint="eastAsia"/>
          <w:lang w:eastAsia="zh-CN"/>
        </w:rPr>
        <w:t>在用户数据的收集和使用过程中遵守</w:t>
      </w:r>
      <w:r w:rsidRPr="00EC331D">
        <w:rPr>
          <w:rFonts w:eastAsia="SimSun" w:cs="Arial" w:hint="eastAsia"/>
          <w:lang w:eastAsia="zh-CN"/>
        </w:rPr>
        <w:t xml:space="preserve"> Microsoft </w:t>
      </w:r>
      <w:r w:rsidRPr="00EC331D">
        <w:rPr>
          <w:rFonts w:eastAsia="SimSun" w:cs="Arial" w:hint="eastAsia"/>
          <w:lang w:eastAsia="zh-CN"/>
        </w:rPr>
        <w:t>的隐私政策和其他政策；</w:t>
      </w:r>
      <w:r w:rsidRPr="00EC331D">
        <w:rPr>
          <w:rFonts w:eastAsia="SimSun" w:cs="Arial" w:hint="eastAsia"/>
          <w:lang w:eastAsia="zh-CN"/>
        </w:rPr>
        <w:t xml:space="preserve">(c) </w:t>
      </w:r>
      <w:r w:rsidRPr="00EC331D">
        <w:rPr>
          <w:rFonts w:eastAsia="SimSun" w:cs="Arial" w:hint="eastAsia"/>
          <w:lang w:eastAsia="zh-CN"/>
        </w:rPr>
        <w:t>您可以在使用该服务的过程中将</w:t>
      </w:r>
      <w:r w:rsidRPr="00EC331D">
        <w:rPr>
          <w:rFonts w:eastAsia="SimSun" w:cs="Arial" w:hint="eastAsia"/>
          <w:lang w:eastAsia="zh-CN"/>
        </w:rPr>
        <w:t xml:space="preserve"> Microsoft </w:t>
      </w:r>
      <w:r w:rsidRPr="00EC331D">
        <w:rPr>
          <w:rFonts w:eastAsia="SimSun" w:cs="Arial" w:hint="eastAsia"/>
          <w:lang w:eastAsia="zh-CN"/>
        </w:rPr>
        <w:t>创建或提供给您的用户标识符传送给</w:t>
      </w:r>
      <w:r w:rsidRPr="00EC331D">
        <w:rPr>
          <w:rFonts w:eastAsia="SimSun" w:cs="Arial" w:hint="eastAsia"/>
          <w:lang w:eastAsia="zh-CN"/>
        </w:rPr>
        <w:t xml:space="preserve"> Microsoft </w:t>
      </w:r>
      <w:r w:rsidRPr="00EC331D">
        <w:rPr>
          <w:rFonts w:eastAsia="SimSun" w:cs="Arial" w:hint="eastAsia"/>
          <w:lang w:eastAsia="zh-CN"/>
        </w:rPr>
        <w:t>广告服务，除此之外，您不得收集和使用任何这些标识符以用于任何其他目的；和</w:t>
      </w:r>
      <w:r w:rsidRPr="00EC331D">
        <w:rPr>
          <w:rFonts w:eastAsia="SimSun" w:cs="Arial" w:hint="eastAsia"/>
          <w:lang w:eastAsia="zh-CN"/>
        </w:rPr>
        <w:t xml:space="preserve"> (d) </w:t>
      </w:r>
      <w:r w:rsidRPr="00EC331D">
        <w:rPr>
          <w:rFonts w:eastAsia="SimSun" w:cs="Arial" w:hint="eastAsia"/>
          <w:lang w:eastAsia="zh-CN"/>
        </w:rPr>
        <w:t>在您的隐私政策和</w:t>
      </w:r>
      <w:r w:rsidRPr="00EC331D">
        <w:rPr>
          <w:rFonts w:eastAsia="SimSun" w:cs="Arial" w:hint="eastAsia"/>
          <w:lang w:eastAsia="zh-CN"/>
        </w:rPr>
        <w:t>/</w:t>
      </w:r>
      <w:r w:rsidRPr="00EC331D">
        <w:rPr>
          <w:rFonts w:eastAsia="SimSun" w:cs="Arial" w:hint="eastAsia"/>
          <w:lang w:eastAsia="zh-CN"/>
        </w:rPr>
        <w:t>或条款中包含一个链接，以允许用户访问以下位置，选择禁用基于</w:t>
      </w:r>
      <w:r w:rsidRPr="00EC331D">
        <w:rPr>
          <w:rFonts w:eastAsia="SimSun" w:cs="Arial" w:hint="eastAsia"/>
          <w:lang w:eastAsia="zh-CN"/>
        </w:rPr>
        <w:t xml:space="preserve"> Microsoft </w:t>
      </w:r>
      <w:r w:rsidRPr="00EC331D">
        <w:rPr>
          <w:rFonts w:eastAsia="SimSun" w:cs="Arial" w:hint="eastAsia"/>
          <w:lang w:eastAsia="zh-CN"/>
        </w:rPr>
        <w:t>利益的广告服务：</w:t>
      </w:r>
      <w:hyperlink r:id="rId163" w:history="1">
        <w:r w:rsidRPr="00EC331D">
          <w:rPr>
            <w:rStyle w:val="Hyperlink"/>
            <w:rFonts w:eastAsia="SimSun" w:cs="Arial" w:hint="eastAsia"/>
            <w:lang w:eastAsia="zh-CN"/>
          </w:rPr>
          <w:t>https://choice.live.com/AdvertisementChoice/</w:t>
        </w:r>
      </w:hyperlink>
      <w:r w:rsidRPr="00EC331D">
        <w:rPr>
          <w:rFonts w:eastAsia="SimSun" w:cs="Arial" w:hint="eastAsia"/>
          <w:lang w:eastAsia="zh-CN"/>
        </w:rPr>
        <w:t>。</w:t>
      </w:r>
    </w:p>
    <w:p w14:paraId="1B8008A0"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Microsoft SQL Server </w:t>
      </w:r>
      <w:r w:rsidRPr="00EC331D">
        <w:rPr>
          <w:rFonts w:eastAsia="SimSun" w:cs="Arial" w:hint="eastAsia"/>
          <w:lang w:eastAsia="zh-CN"/>
        </w:rPr>
        <w:t>产品组件和</w:t>
      </w:r>
      <w:r w:rsidRPr="00EC331D">
        <w:rPr>
          <w:rFonts w:eastAsia="SimSun" w:cs="Arial" w:hint="eastAsia"/>
          <w:lang w:eastAsia="zh-CN"/>
        </w:rPr>
        <w:t xml:space="preserve"> Windows </w:t>
      </w:r>
      <w:r w:rsidRPr="00EC331D">
        <w:rPr>
          <w:rFonts w:eastAsia="SimSun" w:cs="Arial" w:hint="eastAsia"/>
          <w:lang w:eastAsia="zh-CN"/>
        </w:rPr>
        <w:t>软件开发工具包</w:t>
      </w:r>
      <w:r w:rsidRPr="00EC331D">
        <w:rPr>
          <w:rFonts w:eastAsia="SimSun" w:cs="Arial" w:hint="eastAsia"/>
          <w:lang w:eastAsia="zh-CN"/>
        </w:rPr>
        <w:t xml:space="preserve"> (Windows SDK)</w:t>
      </w:r>
    </w:p>
    <w:p w14:paraId="1B8008A1"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本软件可能会附带</w:t>
      </w:r>
      <w:r w:rsidRPr="00EC331D">
        <w:rPr>
          <w:rFonts w:eastAsia="SimSun" w:cs="Arial" w:hint="eastAsia"/>
          <w:lang w:eastAsia="zh-CN"/>
        </w:rPr>
        <w:t xml:space="preserve"> Microsoft SQL Server </w:t>
      </w:r>
      <w:r w:rsidRPr="00EC331D">
        <w:rPr>
          <w:rFonts w:eastAsia="SimSun" w:cs="Arial" w:hint="eastAsia"/>
          <w:lang w:eastAsia="zh-CN"/>
        </w:rPr>
        <w:t>组件和</w:t>
      </w:r>
      <w:r w:rsidRPr="00EC331D">
        <w:rPr>
          <w:rFonts w:eastAsia="SimSun" w:cs="Arial" w:hint="eastAsia"/>
          <w:lang w:eastAsia="zh-CN"/>
        </w:rPr>
        <w:t xml:space="preserve"> Windows SDK</w:t>
      </w:r>
      <w:r w:rsidRPr="00EC331D">
        <w:rPr>
          <w:rFonts w:eastAsia="SimSun" w:cs="Arial" w:hint="eastAsia"/>
          <w:lang w:eastAsia="zh-CN"/>
        </w:rPr>
        <w:t>，二者均依据位于</w:t>
      </w:r>
      <w:r w:rsidRPr="009129C3">
        <w:rPr>
          <w:rFonts w:eastAsia="SimSun" w:cs="Arial"/>
          <w:lang w:eastAsia="zh-CN"/>
        </w:rPr>
        <w:t>“Licenses”</w:t>
      </w:r>
      <w:r w:rsidRPr="00EC331D">
        <w:rPr>
          <w:rFonts w:eastAsia="SimSun" w:cs="Arial" w:hint="eastAsia"/>
          <w:lang w:eastAsia="zh-CN"/>
        </w:rPr>
        <w:t>文件夹下其各自的条款来向您授予许可。您只能在使用该软件时使用这些组件。如果您不同意组件的许可条款，则不能使用这些组件。</w:t>
      </w:r>
    </w:p>
    <w:p w14:paraId="1B8008A2"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Windows </w:t>
      </w:r>
      <w:r w:rsidRPr="00EC331D">
        <w:rPr>
          <w:rFonts w:eastAsia="SimSun" w:cs="Arial" w:hint="eastAsia"/>
          <w:lang w:eastAsia="zh-CN"/>
        </w:rPr>
        <w:t>软件组件</w:t>
      </w:r>
    </w:p>
    <w:p w14:paraId="1B8008A3"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此软件可能包含</w:t>
      </w:r>
      <w:r w:rsidRPr="00EC331D">
        <w:rPr>
          <w:rFonts w:eastAsia="SimSun" w:cs="Arial" w:hint="eastAsia"/>
          <w:lang w:eastAsia="zh-CN"/>
        </w:rPr>
        <w:t xml:space="preserve"> Microsoft .NET Framework</w:t>
      </w:r>
      <w:r w:rsidRPr="00EC331D">
        <w:rPr>
          <w:rFonts w:eastAsia="SimSun" w:cs="Arial" w:hint="eastAsia"/>
          <w:lang w:eastAsia="zh-CN"/>
        </w:rPr>
        <w:t>、</w:t>
      </w:r>
      <w:r w:rsidRPr="00EC331D">
        <w:rPr>
          <w:rFonts w:eastAsia="SimSun" w:cs="Arial" w:hint="eastAsia"/>
          <w:lang w:eastAsia="zh-CN"/>
        </w:rPr>
        <w:t xml:space="preserve">Microsoft Data Access Components </w:t>
      </w:r>
      <w:r w:rsidRPr="00EC331D">
        <w:rPr>
          <w:rFonts w:eastAsia="SimSun" w:cs="Arial" w:hint="eastAsia"/>
          <w:lang w:eastAsia="zh-CN"/>
        </w:rPr>
        <w:t>和某些与</w:t>
      </w:r>
      <w:r w:rsidRPr="00EC331D">
        <w:rPr>
          <w:rFonts w:eastAsia="SimSun" w:cs="Arial" w:hint="eastAsia"/>
          <w:lang w:eastAsia="zh-CN"/>
        </w:rPr>
        <w:t xml:space="preserve"> Microsoft Build </w:t>
      </w:r>
      <w:r w:rsidRPr="00EC331D">
        <w:rPr>
          <w:rFonts w:eastAsia="SimSun" w:cs="Arial" w:hint="eastAsia"/>
          <w:lang w:eastAsia="zh-CN"/>
        </w:rPr>
        <w:t>技术相关的</w:t>
      </w:r>
      <w:r w:rsidRPr="00EC331D">
        <w:rPr>
          <w:rFonts w:eastAsia="SimSun" w:cs="Arial" w:hint="eastAsia"/>
          <w:lang w:eastAsia="zh-CN"/>
        </w:rPr>
        <w:t xml:space="preserve"> .dll </w:t>
      </w:r>
      <w:r w:rsidRPr="00EC331D">
        <w:rPr>
          <w:rFonts w:eastAsia="SimSun" w:cs="Arial" w:hint="eastAsia"/>
          <w:lang w:eastAsia="zh-CN"/>
        </w:rPr>
        <w:t>文件；</w:t>
      </w:r>
      <w:r w:rsidRPr="00EC331D">
        <w:rPr>
          <w:rFonts w:eastAsia="SimSun" w:cs="Arial" w:hint="eastAsia"/>
          <w:lang w:eastAsia="zh-CN"/>
        </w:rPr>
        <w:t xml:space="preserve">Microsoft Internet Information Services (IIS) Express </w:t>
      </w:r>
      <w:r w:rsidRPr="00EC331D">
        <w:rPr>
          <w:rFonts w:eastAsia="SimSun" w:cs="Arial" w:hint="eastAsia"/>
          <w:lang w:eastAsia="zh-CN"/>
        </w:rPr>
        <w:t>和</w:t>
      </w:r>
      <w:r w:rsidRPr="00EC331D">
        <w:rPr>
          <w:rFonts w:eastAsia="SimSun" w:cs="Arial" w:hint="eastAsia"/>
          <w:lang w:eastAsia="zh-CN"/>
        </w:rPr>
        <w:t xml:space="preserve"> Windows JavaScript </w:t>
      </w:r>
      <w:r w:rsidRPr="00EC331D">
        <w:rPr>
          <w:rFonts w:eastAsia="SimSun" w:cs="Arial" w:hint="eastAsia"/>
          <w:lang w:eastAsia="zh-CN"/>
        </w:rPr>
        <w:t>库组件。</w:t>
      </w:r>
      <w:bookmarkStart w:id="818" w:name="_Toc355093391"/>
      <w:bookmarkStart w:id="819" w:name="_Toc355093536"/>
      <w:r w:rsidRPr="00EC331D">
        <w:rPr>
          <w:rFonts w:eastAsia="SimSun" w:cs="Arial" w:hint="eastAsia"/>
          <w:lang w:eastAsia="zh-CN"/>
        </w:rPr>
        <w:t>所有这些组件都是</w:t>
      </w:r>
      <w:r w:rsidRPr="00EC331D">
        <w:rPr>
          <w:rFonts w:eastAsia="SimSun" w:cs="Arial" w:hint="eastAsia"/>
          <w:lang w:eastAsia="zh-CN"/>
        </w:rPr>
        <w:t xml:space="preserve"> Windows </w:t>
      </w:r>
      <w:r w:rsidRPr="00EC331D">
        <w:rPr>
          <w:rFonts w:eastAsia="SimSun" w:cs="Arial" w:hint="eastAsia"/>
          <w:lang w:eastAsia="zh-CN"/>
        </w:rPr>
        <w:t>软件的一部分，适用于</w:t>
      </w:r>
      <w:r w:rsidRPr="00EC331D">
        <w:rPr>
          <w:rFonts w:eastAsia="SimSun" w:cs="Arial" w:hint="eastAsia"/>
          <w:lang w:eastAsia="zh-CN"/>
        </w:rPr>
        <w:t xml:space="preserve"> Windows </w:t>
      </w:r>
      <w:r w:rsidRPr="00EC331D">
        <w:rPr>
          <w:rFonts w:eastAsia="SimSun" w:cs="Arial" w:hint="eastAsia"/>
          <w:lang w:eastAsia="zh-CN"/>
        </w:rPr>
        <w:t>的许可条款均适用于对这些组件的使用。</w:t>
      </w:r>
    </w:p>
    <w:p w14:paraId="1B8008A4"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8A5" w14:textId="77777777" w:rsidR="00DD1638" w:rsidRPr="00EC331D" w:rsidRDefault="00DD1638" w:rsidP="003A374A">
      <w:pPr>
        <w:pStyle w:val="PURBody-Indented"/>
        <w:ind w:right="-90"/>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8A6" w14:textId="77777777" w:rsidR="00DD1638" w:rsidRPr="00EC331D" w:rsidRDefault="00BC2F8A" w:rsidP="00A36BC8">
      <w:pPr>
        <w:pStyle w:val="PURBreadcrumb"/>
        <w:keepNext w:val="0"/>
        <w:spacing w:before="120"/>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8A7" w14:textId="77777777" w:rsidR="00DD1638" w:rsidRPr="00EC331D" w:rsidRDefault="00DD1638" w:rsidP="00A36BC8">
      <w:pPr>
        <w:pStyle w:val="PURProductName"/>
        <w:rPr>
          <w:rFonts w:eastAsia="SimSun" w:cs="Arial"/>
          <w:lang w:eastAsia="zh-CN"/>
        </w:rPr>
      </w:pPr>
      <w:bookmarkStart w:id="820" w:name="_Toc347044735"/>
      <w:bookmarkStart w:id="821" w:name="_Toc347045415"/>
      <w:bookmarkStart w:id="822" w:name="_Toc363552825"/>
      <w:bookmarkStart w:id="823" w:name="_Toc363552888"/>
      <w:bookmarkStart w:id="824" w:name="_Toc378682187"/>
      <w:bookmarkStart w:id="825" w:name="_Toc378682289"/>
      <w:bookmarkStart w:id="826" w:name="_Toc371268301"/>
      <w:bookmarkStart w:id="827" w:name="_Toc371268367"/>
      <w:bookmarkStart w:id="828" w:name="_Toc381959902"/>
      <w:bookmarkStart w:id="829" w:name="_Toc381959943"/>
      <w:r w:rsidRPr="00EC331D">
        <w:rPr>
          <w:rFonts w:eastAsia="SimSun" w:cs="Arial" w:hint="eastAsia"/>
          <w:lang w:eastAsia="zh-CN"/>
        </w:rPr>
        <w:t>采用</w:t>
      </w:r>
      <w:r w:rsidRPr="00EC331D">
        <w:rPr>
          <w:rFonts w:eastAsia="SimSun" w:cs="Arial" w:hint="eastAsia"/>
          <w:lang w:eastAsia="zh-CN"/>
        </w:rPr>
        <w:t xml:space="preserve"> SQL Server 2012 </w:t>
      </w:r>
      <w:r w:rsidRPr="00EC331D">
        <w:rPr>
          <w:rFonts w:eastAsia="SimSun" w:cs="Arial" w:hint="eastAsia"/>
          <w:lang w:eastAsia="zh-CN"/>
        </w:rPr>
        <w:t>技术的</w:t>
      </w:r>
      <w:r w:rsidRPr="00EC331D">
        <w:rPr>
          <w:rFonts w:eastAsia="SimSun" w:cs="Arial" w:hint="eastAsia"/>
          <w:lang w:eastAsia="zh-CN"/>
        </w:rPr>
        <w:t xml:space="preserve"> Visual Studio Team Foundation Server 2013</w:t>
      </w:r>
      <w:bookmarkEnd w:id="818"/>
      <w:bookmarkEnd w:id="819"/>
      <w:bookmarkEnd w:id="820"/>
      <w:bookmarkEnd w:id="821"/>
      <w:bookmarkEnd w:id="822"/>
      <w:bookmarkEnd w:id="823"/>
      <w:bookmarkEnd w:id="824"/>
      <w:bookmarkEnd w:id="825"/>
      <w:bookmarkEnd w:id="826"/>
      <w:bookmarkEnd w:id="827"/>
      <w:bookmarkEnd w:id="828"/>
      <w:bookmarkEnd w:id="829"/>
      <w:r w:rsidRPr="00EC331D">
        <w:rPr>
          <w:rFonts w:eastAsia="SimSun" w:cs="Arial" w:hint="eastAsia"/>
          <w:lang w:eastAsia="zh-CN"/>
        </w:rPr>
        <w:fldChar w:fldCharType="begin"/>
      </w:r>
      <w:r w:rsidRPr="00EC331D">
        <w:rPr>
          <w:rFonts w:eastAsia="SimSun" w:cs="Arial" w:hint="eastAsia"/>
          <w:lang w:eastAsia="zh-CN"/>
        </w:rPr>
        <w:instrText>XE "</w:instrText>
      </w:r>
      <w:r w:rsidRPr="00EC331D">
        <w:rPr>
          <w:rFonts w:eastAsia="SimSun" w:cs="Arial" w:hint="eastAsia"/>
          <w:lang w:eastAsia="zh-CN"/>
        </w:rPr>
        <w:instrText>采用</w:instrText>
      </w:r>
      <w:r w:rsidRPr="00EC331D">
        <w:rPr>
          <w:rFonts w:eastAsia="SimSun" w:cs="Arial" w:hint="eastAsia"/>
          <w:lang w:eastAsia="zh-CN"/>
        </w:rPr>
        <w:instrText xml:space="preserve"> SQL Server 2012 </w:instrText>
      </w:r>
      <w:r w:rsidRPr="00EC331D">
        <w:rPr>
          <w:rFonts w:eastAsia="SimSun" w:cs="Arial" w:hint="eastAsia"/>
          <w:lang w:eastAsia="zh-CN"/>
        </w:rPr>
        <w:instrText>技术的</w:instrText>
      </w:r>
      <w:r w:rsidRPr="00EC331D">
        <w:rPr>
          <w:rFonts w:eastAsia="SimSun" w:cs="Arial" w:hint="eastAsia"/>
          <w:lang w:eastAsia="zh-CN"/>
        </w:rPr>
        <w:instrText xml:space="preserve"> Visual Studio Team Foundation Server 2013"</w:instrText>
      </w:r>
      <w:r w:rsidRPr="00EC331D">
        <w:rPr>
          <w:rFonts w:eastAsia="SimSun" w:cs="Arial" w:hint="eastAsia"/>
          <w:lang w:eastAsia="zh-CN"/>
        </w:rPr>
        <w:fldChar w:fldCharType="end"/>
      </w:r>
    </w:p>
    <w:p w14:paraId="1B8008A8" w14:textId="77777777" w:rsidR="00DD1638" w:rsidRPr="00EC331D" w:rsidRDefault="00DD1638" w:rsidP="00DD1638">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EC331D" w14:paraId="1B8008AB" w14:textId="77777777" w:rsidTr="00224512">
        <w:tc>
          <w:tcPr>
            <w:tcW w:w="2477" w:type="pct"/>
            <w:tcBorders>
              <w:top w:val="single" w:sz="4" w:space="0" w:color="auto"/>
              <w:bottom w:val="nil"/>
            </w:tcBorders>
          </w:tcPr>
          <w:p w14:paraId="1B8008A9" w14:textId="77777777" w:rsidR="00DD1638" w:rsidRPr="0081557D" w:rsidRDefault="00DD1638" w:rsidP="00224512">
            <w:pPr>
              <w:pStyle w:val="PURLMSH"/>
              <w:rPr>
                <w:rFonts w:eastAsia="SimSun" w:cs="Arial"/>
                <w:lang w:eastAsia="zh-CN"/>
              </w:rPr>
            </w:pPr>
            <w:r w:rsidRPr="0081557D">
              <w:rPr>
                <w:rFonts w:eastAsia="SimSun" w:cs="Arial" w:hint="eastAsia"/>
                <w:lang w:eastAsia="zh-CN"/>
              </w:rPr>
              <w:t xml:space="preserve">SAL </w:t>
            </w:r>
            <w:r w:rsidRPr="0081557D">
              <w:rPr>
                <w:rFonts w:eastAsia="SimSun" w:cs="Arial" w:hint="eastAsia"/>
                <w:lang w:eastAsia="zh-CN"/>
              </w:rPr>
              <w:t>一般条款的适用部分：</w:t>
            </w:r>
            <w:hyperlink w:anchor="SALTerms_Server" w:history="1">
              <w:r w:rsidRPr="0081557D">
                <w:rPr>
                  <w:rStyle w:val="Hyperlink"/>
                  <w:rFonts w:eastAsia="SimSun" w:cs="Arial" w:hint="eastAsia"/>
                  <w:lang w:eastAsia="zh-CN"/>
                </w:rPr>
                <w:t>服务器软件</w:t>
              </w:r>
            </w:hyperlink>
          </w:p>
        </w:tc>
        <w:tc>
          <w:tcPr>
            <w:tcW w:w="2523" w:type="pct"/>
            <w:tcBorders>
              <w:top w:val="single" w:sz="4" w:space="0" w:color="auto"/>
              <w:bottom w:val="nil"/>
            </w:tcBorders>
          </w:tcPr>
          <w:p w14:paraId="1B8008AA" w14:textId="77777777" w:rsidR="00DD1638" w:rsidRPr="0081557D" w:rsidRDefault="00DD1638" w:rsidP="00224512">
            <w:pPr>
              <w:pStyle w:val="PURLMSH"/>
              <w:rPr>
                <w:rFonts w:eastAsia="SimSun" w:cs="Arial"/>
                <w:lang w:eastAsia="zh-CN"/>
              </w:rPr>
            </w:pPr>
            <w:r w:rsidRPr="0081557D">
              <w:rPr>
                <w:rFonts w:eastAsia="SimSun" w:cs="Arial" w:hint="eastAsia"/>
                <w:lang w:eastAsia="zh-CN"/>
              </w:rPr>
              <w:t>请参阅适用声明：</w:t>
            </w:r>
            <w:r w:rsidRPr="0081557D">
              <w:rPr>
                <w:rFonts w:eastAsia="SimSun" w:cs="Arial" w:hint="eastAsia"/>
                <w:b/>
                <w:lang w:eastAsia="zh-CN"/>
              </w:rPr>
              <w:t>否</w:t>
            </w:r>
          </w:p>
        </w:tc>
      </w:tr>
      <w:tr w:rsidR="00DD1638" w:rsidRPr="00EC331D" w14:paraId="1B8008AE" w14:textId="77777777" w:rsidTr="00224512">
        <w:tc>
          <w:tcPr>
            <w:tcW w:w="2477" w:type="pct"/>
            <w:tcBorders>
              <w:top w:val="nil"/>
            </w:tcBorders>
          </w:tcPr>
          <w:p w14:paraId="1B8008AC" w14:textId="77777777" w:rsidR="00785537" w:rsidRPr="0081557D" w:rsidRDefault="00DD1638" w:rsidP="007331A1">
            <w:pPr>
              <w:pStyle w:val="PURLMSH"/>
              <w:rPr>
                <w:rFonts w:eastAsia="SimSun" w:cs="Arial"/>
                <w:i/>
                <w:lang w:eastAsia="zh-CN"/>
              </w:rPr>
            </w:pPr>
            <w:r w:rsidRPr="0081557D">
              <w:rPr>
                <w:rFonts w:eastAsia="SimSun" w:cs="Arial" w:hint="eastAsia"/>
                <w:lang w:eastAsia="zh-CN"/>
              </w:rPr>
              <w:t>客户端</w:t>
            </w:r>
            <w:r w:rsidRPr="0081557D">
              <w:rPr>
                <w:rFonts w:eastAsia="SimSun" w:cs="Arial" w:hint="eastAsia"/>
                <w:lang w:eastAsia="zh-CN"/>
              </w:rPr>
              <w:t>/</w:t>
            </w:r>
            <w:r w:rsidRPr="0081557D">
              <w:rPr>
                <w:rFonts w:eastAsia="SimSun" w:cs="Arial" w:hint="eastAsia"/>
                <w:lang w:eastAsia="zh-CN"/>
              </w:rPr>
              <w:t>附加软件：</w:t>
            </w:r>
            <w:r w:rsidRPr="0081557D">
              <w:rPr>
                <w:rFonts w:eastAsia="SimSun" w:cs="Arial" w:hint="eastAsia"/>
                <w:b/>
                <w:lang w:eastAsia="zh-CN"/>
              </w:rPr>
              <w:t>是</w:t>
            </w:r>
            <w:r w:rsidRPr="0081557D">
              <w:rPr>
                <w:rFonts w:eastAsia="SimSun" w:cs="Arial" w:hint="eastAsia"/>
                <w:i/>
                <w:lang w:eastAsia="zh-CN"/>
              </w:rPr>
              <w:t>（请参阅</w:t>
            </w:r>
            <w:hyperlink w:anchor="Appendix1" w:history="1">
              <w:r w:rsidRPr="0081557D">
                <w:rPr>
                  <w:rStyle w:val="Hyperlink"/>
                  <w:rFonts w:eastAsia="SimSun" w:cs="Arial" w:hint="eastAsia"/>
                  <w:i/>
                  <w:lang w:eastAsia="zh-CN"/>
                </w:rPr>
                <w:t>附录</w:t>
              </w:r>
              <w:r w:rsidRPr="0081557D">
                <w:rPr>
                  <w:rStyle w:val="Hyperlink"/>
                  <w:rFonts w:eastAsia="SimSun" w:cs="Arial" w:hint="eastAsia"/>
                  <w:i/>
                  <w:lang w:eastAsia="zh-CN"/>
                </w:rPr>
                <w:t xml:space="preserve"> 1</w:t>
              </w:r>
            </w:hyperlink>
            <w:r w:rsidRPr="0081557D">
              <w:rPr>
                <w:rFonts w:eastAsia="SimSun" w:cs="Arial" w:hint="eastAsia"/>
                <w:i/>
                <w:lang w:eastAsia="zh-CN"/>
              </w:rPr>
              <w:t>）</w:t>
            </w:r>
          </w:p>
        </w:tc>
        <w:tc>
          <w:tcPr>
            <w:tcW w:w="2523" w:type="pct"/>
            <w:tcBorders>
              <w:top w:val="nil"/>
            </w:tcBorders>
          </w:tcPr>
          <w:p w14:paraId="1B8008AD" w14:textId="77777777" w:rsidR="00DD1638" w:rsidRPr="0081557D" w:rsidRDefault="00DD1638" w:rsidP="00224512">
            <w:pPr>
              <w:pStyle w:val="PURLMSH"/>
              <w:rPr>
                <w:rFonts w:eastAsia="SimSun" w:cs="Arial"/>
                <w:lang w:eastAsia="zh-CN"/>
              </w:rPr>
            </w:pPr>
            <w:r w:rsidRPr="0081557D">
              <w:rPr>
                <w:rFonts w:eastAsia="SimSun" w:cs="Arial" w:hint="eastAsia"/>
                <w:lang w:eastAsia="zh-CN"/>
              </w:rPr>
              <w:t>所含技术：</w:t>
            </w:r>
            <w:r w:rsidRPr="0081557D">
              <w:rPr>
                <w:rFonts w:eastAsia="SimSun" w:cs="Arial" w:hint="eastAsia"/>
                <w:b/>
                <w:lang w:eastAsia="zh-CN"/>
              </w:rPr>
              <w:t>是</w:t>
            </w:r>
            <w:r w:rsidRPr="0081557D">
              <w:rPr>
                <w:rFonts w:eastAsia="SimSun" w:cs="Arial" w:hint="eastAsia"/>
                <w:i/>
                <w:lang w:eastAsia="zh-CN"/>
              </w:rPr>
              <w:t>（请参阅</w:t>
            </w:r>
            <w:r w:rsidR="004701CE" w:rsidRPr="0081557D">
              <w:rPr>
                <w:rFonts w:eastAsia="SimSun" w:cs="Arial" w:hint="eastAsia"/>
                <w:lang w:eastAsia="zh-CN"/>
              </w:rPr>
              <w:fldChar w:fldCharType="begin"/>
            </w:r>
            <w:r w:rsidR="004701CE" w:rsidRPr="0081557D">
              <w:rPr>
                <w:rFonts w:eastAsia="SimSun" w:cs="Arial" w:hint="eastAsia"/>
                <w:lang w:eastAsia="zh-CN"/>
              </w:rPr>
              <w:instrText xml:space="preserve"> REF  SQLServerTechnology \h  \* MERGEFORMAT </w:instrText>
            </w:r>
            <w:r w:rsidR="004701CE" w:rsidRPr="0081557D">
              <w:rPr>
                <w:rFonts w:eastAsia="SimSun" w:cs="Arial" w:hint="eastAsia"/>
                <w:lang w:eastAsia="zh-CN"/>
              </w:rPr>
            </w:r>
            <w:r w:rsidR="004701CE" w:rsidRPr="0081557D">
              <w:rPr>
                <w:rFonts w:eastAsia="SimSun" w:cs="Arial" w:hint="eastAsia"/>
                <w:lang w:eastAsia="zh-CN"/>
              </w:rPr>
              <w:fldChar w:fldCharType="separate"/>
            </w:r>
            <w:r w:rsidR="001B5C95" w:rsidRPr="001B5C95">
              <w:rPr>
                <w:rFonts w:eastAsia="SimSun" w:cs="Arial" w:hint="eastAsia"/>
                <w:i/>
                <w:color w:val="00467F"/>
                <w:u w:val="single"/>
                <w:lang w:eastAsia="zh-CN"/>
              </w:rPr>
              <w:t>SQL</w:t>
            </w:r>
            <w:r w:rsidR="001B5C95" w:rsidRPr="001B5C95">
              <w:rPr>
                <w:i/>
                <w:color w:val="00467F"/>
                <w:u w:val="single"/>
                <w:lang w:eastAsia="zh-CN"/>
              </w:rPr>
              <w:t xml:space="preserve"> Server </w:t>
            </w:r>
            <w:r w:rsidR="001B5C95" w:rsidRPr="001B5C95">
              <w:rPr>
                <w:i/>
                <w:color w:val="00467F"/>
                <w:u w:val="single"/>
                <w:lang w:eastAsia="zh-CN"/>
              </w:rPr>
              <w:t>技</w:t>
            </w:r>
            <w:r w:rsidR="001B5C95" w:rsidRPr="001B5C95">
              <w:rPr>
                <w:rFonts w:ascii="MingLiU" w:eastAsia="MingLiU" w:hAnsi="MingLiU" w:cs="MingLiU" w:hint="eastAsia"/>
                <w:i/>
                <w:color w:val="00467F"/>
                <w:u w:val="single"/>
                <w:lang w:eastAsia="zh-CN"/>
              </w:rPr>
              <w:t>术</w:t>
            </w:r>
            <w:r w:rsidR="004701CE" w:rsidRPr="0081557D">
              <w:rPr>
                <w:rFonts w:eastAsia="SimSun" w:cs="Arial" w:hint="eastAsia"/>
                <w:lang w:eastAsia="zh-CN"/>
              </w:rPr>
              <w:fldChar w:fldCharType="end"/>
            </w:r>
            <w:r w:rsidRPr="0081557D">
              <w:rPr>
                <w:rFonts w:eastAsia="SimSun" w:cs="Arial" w:hint="eastAsia"/>
                <w:lang w:eastAsia="zh-CN"/>
              </w:rPr>
              <w:t>）</w:t>
            </w:r>
          </w:p>
        </w:tc>
      </w:tr>
      <w:tr w:rsidR="007331A1" w:rsidRPr="00EC331D" w14:paraId="1B8008B1" w14:textId="77777777" w:rsidTr="00224512">
        <w:tc>
          <w:tcPr>
            <w:tcW w:w="2477" w:type="pct"/>
            <w:tcBorders>
              <w:top w:val="nil"/>
            </w:tcBorders>
          </w:tcPr>
          <w:p w14:paraId="1B8008AF" w14:textId="77777777" w:rsidR="007331A1" w:rsidRPr="0081557D" w:rsidRDefault="007331A1" w:rsidP="00224512">
            <w:pPr>
              <w:pStyle w:val="PURLMSH"/>
              <w:rPr>
                <w:rFonts w:eastAsia="SimSun" w:cs="Arial"/>
                <w:lang w:eastAsia="zh-CN"/>
              </w:rPr>
            </w:pPr>
          </w:p>
        </w:tc>
        <w:tc>
          <w:tcPr>
            <w:tcW w:w="2523" w:type="pct"/>
            <w:tcBorders>
              <w:top w:val="nil"/>
            </w:tcBorders>
          </w:tcPr>
          <w:p w14:paraId="1B8008B0" w14:textId="77777777" w:rsidR="007331A1" w:rsidRPr="0081557D" w:rsidRDefault="007331A1" w:rsidP="00224512">
            <w:pPr>
              <w:pStyle w:val="PURLMSH"/>
              <w:rPr>
                <w:rFonts w:eastAsia="SimSun" w:cs="Arial"/>
                <w:lang w:eastAsia="zh-CN"/>
              </w:rPr>
            </w:pPr>
            <w:r w:rsidRPr="0081557D">
              <w:rPr>
                <w:rFonts w:eastAsia="SimSun" w:cs="Arial" w:hint="eastAsia"/>
                <w:lang w:eastAsia="zh-CN"/>
              </w:rPr>
              <w:t>有资格通过数据中心提供商的服务器享受软件服务：</w:t>
            </w:r>
            <w:r w:rsidRPr="0081557D">
              <w:rPr>
                <w:rFonts w:eastAsia="SimSun" w:cs="Arial" w:hint="eastAsia"/>
                <w:b/>
                <w:lang w:eastAsia="zh-CN"/>
              </w:rPr>
              <w:t>是</w:t>
            </w:r>
          </w:p>
        </w:tc>
      </w:tr>
      <w:tr w:rsidR="00DD1638" w:rsidRPr="00EC331D" w14:paraId="1B8008B3" w14:textId="77777777" w:rsidTr="00224512">
        <w:tblPrEx>
          <w:tblBorders>
            <w:top w:val="none" w:sz="0" w:space="0" w:color="auto"/>
            <w:bottom w:val="none" w:sz="0" w:space="0" w:color="auto"/>
          </w:tblBorders>
        </w:tblPrEx>
        <w:tc>
          <w:tcPr>
            <w:tcW w:w="5000" w:type="pct"/>
            <w:gridSpan w:val="2"/>
            <w:shd w:val="clear" w:color="auto" w:fill="E5EEF7"/>
          </w:tcPr>
          <w:p w14:paraId="1B8008B2" w14:textId="77777777" w:rsidR="00DD1638" w:rsidRPr="00EC331D" w:rsidRDefault="00DD1638" w:rsidP="00224512">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DD1638" w:rsidRPr="00EC331D" w14:paraId="1B8008BA" w14:textId="77777777" w:rsidTr="00224512">
        <w:tblPrEx>
          <w:tblBorders>
            <w:top w:val="none" w:sz="0" w:space="0" w:color="auto"/>
            <w:bottom w:val="none" w:sz="0" w:space="0" w:color="auto"/>
          </w:tblBorders>
        </w:tblPrEx>
        <w:tc>
          <w:tcPr>
            <w:tcW w:w="5000" w:type="pct"/>
            <w:gridSpan w:val="2"/>
          </w:tcPr>
          <w:p w14:paraId="1B8008B4" w14:textId="77777777" w:rsidR="00DD1638" w:rsidRPr="00EC331D" w:rsidRDefault="00DD1638" w:rsidP="00224512">
            <w:pPr>
              <w:pStyle w:val="PURBody"/>
              <w:rPr>
                <w:rFonts w:eastAsia="SimSun" w:cs="Arial"/>
                <w:lang w:eastAsia="zh-CN"/>
              </w:rPr>
            </w:pPr>
            <w:r w:rsidRPr="00EC331D">
              <w:rPr>
                <w:rFonts w:eastAsia="SimSun" w:cs="Arial" w:hint="eastAsia"/>
                <w:b/>
                <w:lang w:eastAsia="zh-CN"/>
              </w:rPr>
              <w:t>您需要：</w:t>
            </w:r>
          </w:p>
          <w:p w14:paraId="1B8008B5" w14:textId="77777777" w:rsidR="00DD1638" w:rsidRPr="00EC331D" w:rsidRDefault="00DD1638" w:rsidP="00224512">
            <w:pPr>
              <w:pStyle w:val="PURBullet-Indented"/>
              <w:rPr>
                <w:rFonts w:eastAsia="SimSun" w:cs="Arial"/>
                <w:lang w:eastAsia="zh-CN"/>
              </w:rPr>
            </w:pPr>
            <w:r w:rsidRPr="00EC331D">
              <w:rPr>
                <w:rFonts w:eastAsia="SimSun" w:cs="Arial" w:hint="eastAsia"/>
                <w:lang w:eastAsia="zh-CN"/>
              </w:rPr>
              <w:t>Visual Studio Team Foundation Server 2013 SAL</w:t>
            </w:r>
            <w:r w:rsidRPr="00EC331D">
              <w:rPr>
                <w:rFonts w:eastAsia="SimSun" w:cs="Arial" w:hint="eastAsia"/>
                <w:lang w:eastAsia="zh-CN"/>
              </w:rPr>
              <w:t>，</w:t>
            </w:r>
            <w:r w:rsidRPr="00EC331D">
              <w:rPr>
                <w:rFonts w:eastAsia="SimSun" w:cs="Arial" w:hint="eastAsia"/>
                <w:b/>
                <w:lang w:eastAsia="zh-CN"/>
              </w:rPr>
              <w:t>或</w:t>
            </w:r>
          </w:p>
          <w:p w14:paraId="1B8008B6" w14:textId="77777777" w:rsidR="00DD1638" w:rsidRPr="00EC331D" w:rsidRDefault="00DD1638" w:rsidP="00224512">
            <w:pPr>
              <w:pStyle w:val="PURBullet-Indented"/>
              <w:rPr>
                <w:rFonts w:eastAsia="SimSun" w:cs="Arial"/>
                <w:lang w:eastAsia="zh-CN"/>
              </w:rPr>
            </w:pPr>
            <w:r w:rsidRPr="00EC331D">
              <w:rPr>
                <w:rFonts w:eastAsia="SimSun" w:cs="Arial" w:hint="eastAsia"/>
                <w:lang w:eastAsia="zh-CN"/>
              </w:rPr>
              <w:t>Visual Studio Team Foundation Server 2013 Basic SAL</w:t>
            </w:r>
            <w:r w:rsidRPr="00EC331D">
              <w:rPr>
                <w:rFonts w:eastAsia="SimSun" w:cs="Arial" w:hint="eastAsia"/>
                <w:lang w:eastAsia="zh-CN"/>
              </w:rPr>
              <w:t>（适用于基本配置），</w:t>
            </w:r>
            <w:r w:rsidRPr="00EC331D">
              <w:rPr>
                <w:rFonts w:eastAsia="SimSun" w:cs="Arial" w:hint="eastAsia"/>
                <w:b/>
                <w:lang w:eastAsia="zh-CN"/>
              </w:rPr>
              <w:t>或</w:t>
            </w:r>
          </w:p>
          <w:p w14:paraId="1B8008B7" w14:textId="77777777" w:rsidR="003E01FF" w:rsidRPr="00EC331D" w:rsidRDefault="003E01FF" w:rsidP="003E01FF">
            <w:pPr>
              <w:pStyle w:val="PURBullet-Indented"/>
              <w:rPr>
                <w:rFonts w:eastAsia="SimSun" w:cs="Arial"/>
                <w:lang w:eastAsia="zh-CN"/>
              </w:rPr>
            </w:pPr>
            <w:r w:rsidRPr="00EC331D">
              <w:rPr>
                <w:rFonts w:eastAsia="SimSun" w:cs="Arial" w:hint="eastAsia"/>
                <w:lang w:eastAsia="zh-CN"/>
              </w:rPr>
              <w:t>Visual Studio Premium 2013 SAL</w:t>
            </w:r>
            <w:r w:rsidRPr="00EC331D">
              <w:rPr>
                <w:rFonts w:eastAsia="SimSun" w:cs="Arial" w:hint="eastAsia"/>
                <w:lang w:eastAsia="zh-CN"/>
              </w:rPr>
              <w:t>，</w:t>
            </w:r>
            <w:r w:rsidRPr="00EC331D">
              <w:rPr>
                <w:rFonts w:eastAsia="SimSun" w:cs="Arial" w:hint="eastAsia"/>
                <w:b/>
                <w:lang w:eastAsia="zh-CN"/>
              </w:rPr>
              <w:t>或</w:t>
            </w:r>
          </w:p>
          <w:p w14:paraId="1B8008B8" w14:textId="77777777" w:rsidR="003E01FF" w:rsidRPr="00EC331D" w:rsidRDefault="003E01FF" w:rsidP="003E01FF">
            <w:pPr>
              <w:pStyle w:val="PURBullet-Indented"/>
              <w:rPr>
                <w:rFonts w:eastAsia="SimSun" w:cs="Arial"/>
                <w:lang w:eastAsia="zh-CN"/>
              </w:rPr>
            </w:pPr>
            <w:r w:rsidRPr="00EC331D">
              <w:rPr>
                <w:rFonts w:eastAsia="SimSun" w:cs="Arial" w:hint="eastAsia"/>
                <w:lang w:eastAsia="zh-CN"/>
              </w:rPr>
              <w:t>Visual Studio Ultimate 2013 SAL</w:t>
            </w:r>
            <w:r w:rsidRPr="00EC331D">
              <w:rPr>
                <w:rFonts w:eastAsia="SimSun" w:cs="Arial" w:hint="eastAsia"/>
                <w:lang w:eastAsia="zh-CN"/>
              </w:rPr>
              <w:t>，</w:t>
            </w:r>
            <w:r w:rsidRPr="00EC331D">
              <w:rPr>
                <w:rFonts w:eastAsia="SimSun" w:cs="Arial" w:hint="eastAsia"/>
                <w:b/>
                <w:lang w:eastAsia="zh-CN"/>
              </w:rPr>
              <w:t>或</w:t>
            </w:r>
          </w:p>
          <w:p w14:paraId="1B8008B9" w14:textId="77777777" w:rsidR="00DD1638" w:rsidRPr="00A36BC8" w:rsidRDefault="003E01FF" w:rsidP="00A36BC8">
            <w:pPr>
              <w:pStyle w:val="PURBullet-Indented"/>
              <w:rPr>
                <w:rFonts w:eastAsia="SimSun" w:cs="Arial"/>
                <w:lang w:eastAsia="zh-CN"/>
              </w:rPr>
            </w:pPr>
            <w:r w:rsidRPr="00EC331D">
              <w:rPr>
                <w:rFonts w:eastAsia="SimSun" w:cs="Arial" w:hint="eastAsia"/>
                <w:lang w:eastAsia="zh-CN"/>
              </w:rPr>
              <w:t>Visual Studio Test Professional 2013 SAL</w:t>
            </w:r>
          </w:p>
        </w:tc>
      </w:tr>
    </w:tbl>
    <w:p w14:paraId="1B8008BB" w14:textId="77777777" w:rsidR="00DD1638" w:rsidRPr="00EC331D" w:rsidRDefault="00DD1638" w:rsidP="00DD1638">
      <w:pPr>
        <w:pStyle w:val="PURADDITIONALTERMSHEADERMB"/>
        <w:rPr>
          <w:rFonts w:eastAsia="SimSun" w:cs="Arial"/>
          <w:lang w:eastAsia="zh-CN"/>
        </w:rPr>
      </w:pPr>
      <w:r w:rsidRPr="00EC331D">
        <w:rPr>
          <w:rFonts w:eastAsia="SimSun" w:cs="Arial" w:hint="eastAsia"/>
          <w:lang w:eastAsia="zh-CN"/>
        </w:rPr>
        <w:t>附加条款：</w:t>
      </w:r>
    </w:p>
    <w:p w14:paraId="1B8008BC" w14:textId="77777777" w:rsidR="003E01FF" w:rsidRPr="00EC331D" w:rsidRDefault="003E01FF" w:rsidP="003E01FF">
      <w:pPr>
        <w:pStyle w:val="PURBlueStrong"/>
        <w:rPr>
          <w:rFonts w:eastAsia="SimSun" w:cs="Arial"/>
          <w:lang w:eastAsia="zh-CN"/>
        </w:rPr>
      </w:pPr>
      <w:r w:rsidRPr="00EC331D">
        <w:rPr>
          <w:rFonts w:eastAsia="SimSun" w:cs="Arial" w:hint="eastAsia"/>
          <w:lang w:eastAsia="zh-CN"/>
        </w:rPr>
        <w:t>Visual Studio Premium 2013 SAL</w:t>
      </w:r>
      <w:r w:rsidRPr="00EC331D">
        <w:rPr>
          <w:rFonts w:eastAsia="SimSun" w:cs="Arial" w:hint="eastAsia"/>
          <w:lang w:eastAsia="zh-CN"/>
        </w:rPr>
        <w:t>、</w:t>
      </w:r>
      <w:r w:rsidRPr="00EC331D">
        <w:rPr>
          <w:rFonts w:eastAsia="SimSun" w:cs="Arial" w:hint="eastAsia"/>
          <w:lang w:eastAsia="zh-CN"/>
        </w:rPr>
        <w:t xml:space="preserve">Visual Studio Ultimate 2013 SAL </w:t>
      </w:r>
      <w:r w:rsidRPr="00EC331D">
        <w:rPr>
          <w:rFonts w:eastAsia="SimSun" w:cs="Arial" w:hint="eastAsia"/>
          <w:lang w:eastAsia="zh-CN"/>
        </w:rPr>
        <w:t>及</w:t>
      </w:r>
      <w:r w:rsidRPr="00EC331D">
        <w:rPr>
          <w:rFonts w:eastAsia="SimSun" w:cs="Arial" w:hint="eastAsia"/>
          <w:lang w:eastAsia="zh-CN"/>
        </w:rPr>
        <w:t xml:space="preserve"> Visual Studio Test Professional 2013 SAL </w:t>
      </w:r>
      <w:r w:rsidRPr="00EC331D">
        <w:rPr>
          <w:rFonts w:eastAsia="SimSun" w:cs="Arial" w:hint="eastAsia"/>
          <w:lang w:eastAsia="zh-CN"/>
        </w:rPr>
        <w:t>的使用限制。</w:t>
      </w:r>
    </w:p>
    <w:p w14:paraId="1B8008BD" w14:textId="77777777" w:rsidR="003E01FF" w:rsidRPr="00EC331D" w:rsidRDefault="003E01FF" w:rsidP="003E01FF">
      <w:pPr>
        <w:pStyle w:val="PURBullet-Indented"/>
        <w:numPr>
          <w:ilvl w:val="0"/>
          <w:numId w:val="0"/>
        </w:numPr>
        <w:ind w:left="274"/>
        <w:rPr>
          <w:rFonts w:eastAsia="SimSun" w:cs="Arial"/>
          <w:lang w:eastAsia="zh-CN"/>
        </w:rPr>
      </w:pPr>
      <w:r w:rsidRPr="00EC331D">
        <w:rPr>
          <w:rFonts w:eastAsia="SimSun" w:cs="Arial" w:hint="eastAsia"/>
          <w:lang w:eastAsia="zh-CN"/>
        </w:rPr>
        <w:t>您为其获取了</w:t>
      </w:r>
      <w:r w:rsidRPr="00EC331D">
        <w:rPr>
          <w:rFonts w:eastAsia="SimSun" w:cs="Arial" w:hint="eastAsia"/>
          <w:lang w:eastAsia="zh-CN"/>
        </w:rPr>
        <w:t xml:space="preserve"> Visual Studio Premium 2013 SAL</w:t>
      </w:r>
      <w:r w:rsidRPr="00EC331D">
        <w:rPr>
          <w:rFonts w:eastAsia="SimSun" w:cs="Arial" w:hint="eastAsia"/>
          <w:lang w:eastAsia="zh-CN"/>
        </w:rPr>
        <w:t>、</w:t>
      </w:r>
      <w:r w:rsidRPr="00EC331D">
        <w:rPr>
          <w:rFonts w:eastAsia="SimSun" w:cs="Arial" w:hint="eastAsia"/>
          <w:lang w:eastAsia="zh-CN"/>
        </w:rPr>
        <w:t xml:space="preserve">Visual Studio Ultimate 2013 SAL </w:t>
      </w:r>
      <w:r w:rsidRPr="00EC331D">
        <w:rPr>
          <w:rFonts w:eastAsia="SimSun" w:cs="Arial" w:hint="eastAsia"/>
          <w:lang w:eastAsia="zh-CN"/>
        </w:rPr>
        <w:t>或</w:t>
      </w:r>
      <w:r w:rsidRPr="00EC331D">
        <w:rPr>
          <w:rFonts w:eastAsia="SimSun" w:cs="Arial" w:hint="eastAsia"/>
          <w:b/>
          <w:lang w:eastAsia="zh-CN"/>
        </w:rPr>
        <w:t xml:space="preserve"> </w:t>
      </w:r>
      <w:r w:rsidRPr="00EC331D">
        <w:rPr>
          <w:rFonts w:eastAsia="SimSun" w:cs="Arial" w:hint="eastAsia"/>
          <w:lang w:eastAsia="zh-CN"/>
        </w:rPr>
        <w:t xml:space="preserve">Visual Studio Test Professional 2013 SAL </w:t>
      </w:r>
      <w:r w:rsidRPr="00EC331D">
        <w:rPr>
          <w:rFonts w:eastAsia="SimSun" w:cs="Arial" w:hint="eastAsia"/>
          <w:lang w:eastAsia="zh-CN"/>
        </w:rPr>
        <w:t>的每个用户都可以使用服务器软件的下列功能：</w:t>
      </w:r>
    </w:p>
    <w:p w14:paraId="1B8008BE" w14:textId="77777777" w:rsidR="003E01FF" w:rsidRPr="00EC331D" w:rsidRDefault="003E01FF" w:rsidP="007331A1">
      <w:pPr>
        <w:pStyle w:val="PURBullet"/>
        <w:numPr>
          <w:ilvl w:val="0"/>
          <w:numId w:val="25"/>
        </w:numPr>
        <w:rPr>
          <w:rFonts w:eastAsia="SimSun" w:cs="Arial"/>
          <w:lang w:eastAsia="zh-CN"/>
        </w:rPr>
      </w:pPr>
      <w:r w:rsidRPr="00EC331D">
        <w:rPr>
          <w:rFonts w:eastAsia="SimSun" w:cs="Arial" w:hint="eastAsia"/>
          <w:lang w:eastAsia="zh-CN"/>
        </w:rPr>
        <w:t>请求和管理反馈</w:t>
      </w:r>
    </w:p>
    <w:p w14:paraId="1B8008BF" w14:textId="77777777" w:rsidR="003E01FF" w:rsidRPr="00EC331D" w:rsidRDefault="003E01FF" w:rsidP="007331A1">
      <w:pPr>
        <w:pStyle w:val="PURBullet"/>
        <w:numPr>
          <w:ilvl w:val="0"/>
          <w:numId w:val="25"/>
        </w:numPr>
        <w:rPr>
          <w:rFonts w:eastAsia="SimSun" w:cs="Arial"/>
          <w:lang w:eastAsia="zh-CN"/>
        </w:rPr>
      </w:pPr>
      <w:r w:rsidRPr="00EC331D">
        <w:rPr>
          <w:rFonts w:eastAsia="SimSun" w:cs="Arial" w:hint="eastAsia"/>
          <w:lang w:eastAsia="zh-CN"/>
        </w:rPr>
        <w:t>测试管理</w:t>
      </w:r>
    </w:p>
    <w:p w14:paraId="1B8008C0" w14:textId="77777777" w:rsidR="003E01FF" w:rsidRPr="00EC331D" w:rsidRDefault="003E01FF" w:rsidP="007331A1">
      <w:pPr>
        <w:pStyle w:val="PURBullet"/>
        <w:numPr>
          <w:ilvl w:val="0"/>
          <w:numId w:val="25"/>
        </w:numPr>
        <w:rPr>
          <w:rFonts w:eastAsia="SimSun" w:cs="Arial"/>
          <w:lang w:eastAsia="zh-CN"/>
        </w:rPr>
      </w:pPr>
      <w:r w:rsidRPr="00EC331D">
        <w:rPr>
          <w:rFonts w:eastAsia="SimSun" w:cs="Arial" w:hint="eastAsia"/>
          <w:lang w:eastAsia="zh-CN"/>
        </w:rPr>
        <w:lastRenderedPageBreak/>
        <w:t>敏捷组合管理</w:t>
      </w:r>
    </w:p>
    <w:p w14:paraId="1B8008C1" w14:textId="77777777" w:rsidR="003E01FF" w:rsidRPr="00EC331D" w:rsidRDefault="003E01FF" w:rsidP="007331A1">
      <w:pPr>
        <w:pStyle w:val="PURBullet"/>
        <w:numPr>
          <w:ilvl w:val="0"/>
          <w:numId w:val="25"/>
        </w:numPr>
        <w:rPr>
          <w:rFonts w:eastAsia="SimSun" w:cs="Arial"/>
          <w:lang w:eastAsia="zh-CN"/>
        </w:rPr>
      </w:pPr>
      <w:r w:rsidRPr="00EC331D">
        <w:rPr>
          <w:rFonts w:eastAsia="SimSun" w:cs="Arial" w:hint="eastAsia"/>
          <w:lang w:eastAsia="zh-CN"/>
        </w:rPr>
        <w:t>团队工作室</w:t>
      </w:r>
    </w:p>
    <w:p w14:paraId="1B8008C2" w14:textId="77777777" w:rsidR="003E01FF" w:rsidRPr="00EC331D" w:rsidRDefault="003E01FF" w:rsidP="007331A1">
      <w:pPr>
        <w:pStyle w:val="PURBullet"/>
        <w:numPr>
          <w:ilvl w:val="0"/>
          <w:numId w:val="25"/>
        </w:numPr>
        <w:rPr>
          <w:rFonts w:eastAsia="SimSun" w:cs="Arial"/>
          <w:lang w:eastAsia="zh-CN"/>
        </w:rPr>
      </w:pPr>
      <w:r w:rsidRPr="00EC331D">
        <w:rPr>
          <w:rFonts w:eastAsia="SimSun" w:cs="Arial" w:hint="eastAsia"/>
          <w:lang w:eastAsia="zh-CN"/>
        </w:rPr>
        <w:t>工作项目图表创作</w:t>
      </w:r>
    </w:p>
    <w:p w14:paraId="1B8008C3"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第三方软件</w:t>
      </w:r>
    </w:p>
    <w:p w14:paraId="1B8008C4" w14:textId="77777777" w:rsidR="003E01FF" w:rsidRPr="00EC331D" w:rsidRDefault="003E01FF" w:rsidP="003E01FF">
      <w:pPr>
        <w:pStyle w:val="PURBody-Indented"/>
        <w:rPr>
          <w:rFonts w:eastAsia="SimSun" w:cs="Arial"/>
          <w:lang w:eastAsia="zh-CN"/>
        </w:rPr>
      </w:pPr>
      <w:r w:rsidRPr="00EC331D">
        <w:rPr>
          <w:rFonts w:eastAsia="SimSun" w:cs="Arial" w:hint="eastAsia"/>
          <w:lang w:eastAsia="zh-CN"/>
        </w:rPr>
        <w:t>软件附带的</w:t>
      </w:r>
      <w:r w:rsidRPr="00EC331D">
        <w:rPr>
          <w:rFonts w:eastAsia="SimSun" w:cs="Arial" w:hint="eastAsia"/>
          <w:lang w:eastAsia="zh-CN"/>
        </w:rPr>
        <w:t xml:space="preserve"> ThirdPartyNotices </w:t>
      </w:r>
      <w:r w:rsidRPr="00EC331D">
        <w:rPr>
          <w:rFonts w:eastAsia="SimSun" w:cs="Arial" w:hint="eastAsia"/>
          <w:lang w:eastAsia="zh-CN"/>
        </w:rPr>
        <w:t>文件规定了适用于软件中此类部分的附加法律声明和许可条款。除了</w:t>
      </w:r>
      <w:r w:rsidRPr="00EC331D">
        <w:rPr>
          <w:rFonts w:eastAsia="SimSun" w:cs="Arial" w:hint="eastAsia"/>
          <w:lang w:eastAsia="zh-CN"/>
        </w:rPr>
        <w:t xml:space="preserve"> ThirdPartyNotices </w:t>
      </w:r>
      <w:r w:rsidRPr="00EC331D">
        <w:rPr>
          <w:rFonts w:eastAsia="SimSun" w:cs="Arial" w:hint="eastAsia"/>
          <w:lang w:eastAsia="zh-CN"/>
        </w:rPr>
        <w:t>文件中列出的任何第三方许可的任何条款和条件之外，本协议中的免责声明和损害责任限制及排除条款适用于整个软件。</w:t>
      </w:r>
    </w:p>
    <w:p w14:paraId="1B8008C5" w14:textId="77777777" w:rsidR="003E01FF" w:rsidRPr="00EC331D" w:rsidRDefault="003E01FF" w:rsidP="003E01FF">
      <w:pPr>
        <w:pStyle w:val="PURBlueStrong-Indented"/>
        <w:rPr>
          <w:rFonts w:eastAsia="SimSun" w:cs="Arial"/>
          <w:lang w:eastAsia="zh-CN"/>
        </w:rPr>
      </w:pPr>
      <w:r w:rsidRPr="00EC331D">
        <w:rPr>
          <w:rFonts w:eastAsia="SimSun" w:cs="Arial" w:hint="eastAsia"/>
          <w:lang w:eastAsia="zh-CN"/>
        </w:rPr>
        <w:t>技术限制</w:t>
      </w:r>
    </w:p>
    <w:p w14:paraId="1B8008C6" w14:textId="77777777" w:rsidR="003E01FF" w:rsidRPr="00EC331D" w:rsidRDefault="003E01FF" w:rsidP="003E01FF">
      <w:pPr>
        <w:pStyle w:val="PURBody-Indented"/>
        <w:rPr>
          <w:rFonts w:eastAsia="SimSun" w:cs="Arial"/>
          <w:lang w:eastAsia="zh-CN"/>
        </w:rPr>
      </w:pPr>
      <w:r w:rsidRPr="00EC331D">
        <w:rPr>
          <w:rFonts w:eastAsia="SimSun" w:cs="Arial" w:hint="eastAsia"/>
          <w:lang w:eastAsia="zh-CN"/>
        </w:rPr>
        <w:t>您不得对软件进行反向工程、反向编译或反汇编，或以其他方式试图获取软件源代码，除非并仅限于以下情形：</w:t>
      </w:r>
      <w:r w:rsidRPr="00EC331D">
        <w:rPr>
          <w:rFonts w:eastAsia="SimSun" w:cs="Arial" w:hint="eastAsia"/>
          <w:lang w:eastAsia="zh-CN"/>
        </w:rPr>
        <w:t xml:space="preserve">(i) </w:t>
      </w:r>
      <w:r w:rsidRPr="00EC331D">
        <w:rPr>
          <w:rFonts w:eastAsia="SimSun" w:cs="Arial" w:hint="eastAsia"/>
          <w:lang w:eastAsia="zh-CN"/>
        </w:rPr>
        <w:t>尽管存在此限制，但适用的法律允许；或</w:t>
      </w:r>
      <w:r w:rsidRPr="00EC331D">
        <w:rPr>
          <w:rFonts w:eastAsia="SimSun" w:cs="Arial" w:hint="eastAsia"/>
          <w:lang w:eastAsia="zh-CN"/>
        </w:rPr>
        <w:t xml:space="preserve"> (ii) </w:t>
      </w:r>
      <w:r w:rsidRPr="00EC331D">
        <w:rPr>
          <w:rFonts w:eastAsia="SimSun" w:cs="Arial" w:hint="eastAsia"/>
          <w:lang w:eastAsia="zh-CN"/>
        </w:rPr>
        <w:t>需要对获得</w:t>
      </w:r>
      <w:r w:rsidRPr="00EC331D">
        <w:rPr>
          <w:rFonts w:eastAsia="SimSun" w:cs="Arial" w:hint="eastAsia"/>
          <w:lang w:eastAsia="zh-CN"/>
        </w:rPr>
        <w:t xml:space="preserve"> GNU Lesser General Public License </w:t>
      </w:r>
      <w:r w:rsidRPr="00EC331D">
        <w:rPr>
          <w:rFonts w:eastAsia="SimSun" w:cs="Arial" w:hint="eastAsia"/>
          <w:lang w:eastAsia="zh-CN"/>
        </w:rPr>
        <w:t>授权的库（包含在软件内或与软件存在关联）进行调试更改。</w:t>
      </w:r>
    </w:p>
    <w:p w14:paraId="1B8008C7"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Microsoft SQL Server </w:t>
      </w:r>
      <w:r w:rsidRPr="00EC331D">
        <w:rPr>
          <w:rFonts w:eastAsia="SimSun" w:cs="Arial" w:hint="eastAsia"/>
          <w:lang w:eastAsia="zh-CN"/>
        </w:rPr>
        <w:t>软件组件</w:t>
      </w:r>
    </w:p>
    <w:p w14:paraId="1B8008C8"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本软件附带提供</w:t>
      </w:r>
      <w:r w:rsidRPr="00EC331D">
        <w:rPr>
          <w:rFonts w:eastAsia="SimSun" w:cs="Arial" w:hint="eastAsia"/>
          <w:lang w:eastAsia="zh-CN"/>
        </w:rPr>
        <w:t xml:space="preserve"> Microsoft SQL Server </w:t>
      </w:r>
      <w:r w:rsidRPr="00EC331D">
        <w:rPr>
          <w:rFonts w:eastAsia="SimSun" w:cs="Arial" w:hint="eastAsia"/>
          <w:lang w:eastAsia="zh-CN"/>
        </w:rPr>
        <w:t>软件组件，这些组件依据位于</w:t>
      </w:r>
      <w:r w:rsidRPr="009129C3">
        <w:rPr>
          <w:rFonts w:eastAsia="SimSun" w:cs="Arial"/>
          <w:lang w:eastAsia="zh-CN"/>
        </w:rPr>
        <w:t>“License”</w:t>
      </w:r>
      <w:r w:rsidRPr="00EC331D">
        <w:rPr>
          <w:rFonts w:eastAsia="SimSun" w:cs="Arial" w:hint="eastAsia"/>
          <w:lang w:eastAsia="zh-CN"/>
        </w:rPr>
        <w:t>文件夹中各个</w:t>
      </w:r>
      <w:r w:rsidRPr="00EC331D">
        <w:rPr>
          <w:rFonts w:eastAsia="SimSun" w:cs="Arial" w:hint="eastAsia"/>
          <w:lang w:eastAsia="zh-CN"/>
        </w:rPr>
        <w:t xml:space="preserve"> SQL Server </w:t>
      </w:r>
      <w:r w:rsidRPr="00EC331D">
        <w:rPr>
          <w:rFonts w:eastAsia="SimSun" w:cs="Arial" w:hint="eastAsia"/>
          <w:lang w:eastAsia="zh-CN"/>
        </w:rPr>
        <w:t>的许可条款来向您授予许可。</w:t>
      </w:r>
    </w:p>
    <w:p w14:paraId="1B8008C9"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Microsoft SharePoint Foundation 2013 </w:t>
      </w:r>
      <w:r w:rsidRPr="00EC331D">
        <w:rPr>
          <w:rFonts w:eastAsia="SimSun" w:cs="Arial" w:hint="eastAsia"/>
          <w:lang w:eastAsia="zh-CN"/>
        </w:rPr>
        <w:t>许可条款</w:t>
      </w:r>
    </w:p>
    <w:p w14:paraId="1B8008CA"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本软件附带提供</w:t>
      </w:r>
      <w:r w:rsidRPr="00EC331D">
        <w:rPr>
          <w:rFonts w:eastAsia="SimSun" w:cs="Arial" w:hint="eastAsia"/>
          <w:lang w:eastAsia="zh-CN"/>
        </w:rPr>
        <w:t xml:space="preserve"> Microsoft SharePoint Foundation 2013</w:t>
      </w:r>
      <w:r w:rsidRPr="00EC331D">
        <w:rPr>
          <w:rFonts w:eastAsia="SimSun" w:cs="Arial" w:hint="eastAsia"/>
          <w:lang w:eastAsia="zh-CN"/>
        </w:rPr>
        <w:t>，后者依据其自身的条款向您授予许可。这些独立许可条款的副本位于</w:t>
      </w:r>
      <w:r w:rsidRPr="009129C3">
        <w:rPr>
          <w:rFonts w:eastAsia="SimSun" w:cs="Arial"/>
          <w:lang w:eastAsia="zh-CN"/>
        </w:rPr>
        <w:t>“Licenses”</w:t>
      </w:r>
      <w:r w:rsidRPr="00EC331D">
        <w:rPr>
          <w:rFonts w:eastAsia="SimSun" w:cs="Arial" w:hint="eastAsia"/>
          <w:lang w:eastAsia="zh-CN"/>
        </w:rPr>
        <w:t>文件夹中。</w:t>
      </w:r>
    </w:p>
    <w:p w14:paraId="1B8008CB" w14:textId="77777777" w:rsidR="00DD1638" w:rsidRPr="00EC331D" w:rsidRDefault="00DD1638" w:rsidP="00DD1638">
      <w:pPr>
        <w:pStyle w:val="PURBlueStrong-Indented"/>
        <w:rPr>
          <w:rFonts w:eastAsia="SimSun" w:cs="Arial"/>
          <w:lang w:eastAsia="zh-CN"/>
        </w:rPr>
      </w:pPr>
      <w:bookmarkStart w:id="830" w:name="_Toc355093392"/>
      <w:bookmarkStart w:id="831" w:name="_Toc355093537"/>
      <w:r w:rsidRPr="00EC331D">
        <w:rPr>
          <w:rFonts w:eastAsia="SimSun" w:cs="Arial" w:hint="eastAsia"/>
          <w:lang w:eastAsia="zh-CN"/>
        </w:rPr>
        <w:t xml:space="preserve">.NET Framework </w:t>
      </w:r>
      <w:r w:rsidRPr="00EC331D">
        <w:rPr>
          <w:rFonts w:eastAsia="SimSun" w:cs="Arial" w:hint="eastAsia"/>
          <w:lang w:eastAsia="zh-CN"/>
        </w:rPr>
        <w:t>软件</w:t>
      </w:r>
    </w:p>
    <w:p w14:paraId="1B8008CC" w14:textId="77777777" w:rsidR="00DD1638" w:rsidRPr="00EC331D" w:rsidRDefault="00DD1638" w:rsidP="00DE7138">
      <w:pPr>
        <w:pStyle w:val="PURBody-Indented"/>
        <w:ind w:right="-90"/>
        <w:rPr>
          <w:rFonts w:eastAsia="SimSun" w:cs="Arial"/>
          <w:lang w:eastAsia="zh-CN"/>
        </w:rPr>
      </w:pPr>
      <w:r w:rsidRPr="00EC331D">
        <w:rPr>
          <w:rFonts w:eastAsia="SimSun" w:cs="Arial" w:hint="eastAsia"/>
          <w:lang w:eastAsia="zh-CN"/>
        </w:rPr>
        <w:t>该产品的软件包含</w:t>
      </w:r>
      <w:r w:rsidRPr="00EC331D">
        <w:rPr>
          <w:rFonts w:eastAsia="SimSun" w:cs="Arial" w:hint="eastAsia"/>
          <w:lang w:eastAsia="zh-CN"/>
        </w:rPr>
        <w:t xml:space="preserve"> Microsoft .NET Framework </w:t>
      </w:r>
      <w:r w:rsidRPr="00EC331D">
        <w:rPr>
          <w:rFonts w:eastAsia="SimSun" w:cs="Arial" w:hint="eastAsia"/>
          <w:lang w:eastAsia="zh-CN"/>
        </w:rPr>
        <w:t>软件，而且还可能包含</w:t>
      </w:r>
      <w:r w:rsidRPr="00EC331D">
        <w:rPr>
          <w:rFonts w:eastAsia="SimSun" w:cs="Arial" w:hint="eastAsia"/>
          <w:lang w:eastAsia="zh-CN"/>
        </w:rPr>
        <w:t xml:space="preserve"> PowerShell </w:t>
      </w:r>
      <w:r w:rsidRPr="00EC331D">
        <w:rPr>
          <w:rFonts w:eastAsia="SimSun" w:cs="Arial" w:hint="eastAsia"/>
          <w:lang w:eastAsia="zh-CN"/>
        </w:rPr>
        <w:t>软件。请参阅“通用许可条款”中</w:t>
      </w:r>
      <w:r w:rsidRPr="00EC331D">
        <w:rPr>
          <w:rFonts w:eastAsia="SimSun" w:cs="Arial" w:hint="eastAsia"/>
          <w:lang w:eastAsia="zh-CN"/>
        </w:rPr>
        <w:t xml:space="preserve"> .NET Framework</w:t>
      </w:r>
      <w:r w:rsidRPr="00EC331D">
        <w:rPr>
          <w:rFonts w:eastAsia="SimSun" w:cs="Arial" w:hint="eastAsia"/>
          <w:lang w:eastAsia="zh-CN"/>
        </w:rPr>
        <w:t>、</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8CD" w14:textId="77777777" w:rsidR="00DD1638" w:rsidRPr="00EC331D" w:rsidRDefault="00BC2F8A" w:rsidP="00CD6E9D">
      <w:pPr>
        <w:pStyle w:val="PURBreadcrumb"/>
        <w:keepNext w:val="0"/>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8CE" w14:textId="77777777" w:rsidR="00DD1638" w:rsidRPr="00EC331D" w:rsidRDefault="00DD1638" w:rsidP="00DD1638">
      <w:pPr>
        <w:pStyle w:val="PURProductName"/>
        <w:rPr>
          <w:rFonts w:eastAsia="SimSun" w:cs="Arial"/>
          <w:lang w:eastAsia="zh-CN"/>
        </w:rPr>
      </w:pPr>
      <w:bookmarkStart w:id="832" w:name="_Toc347044736"/>
      <w:bookmarkStart w:id="833" w:name="_Toc347045416"/>
      <w:bookmarkStart w:id="834" w:name="_Toc363552826"/>
      <w:bookmarkStart w:id="835" w:name="_Toc363552889"/>
      <w:bookmarkStart w:id="836" w:name="_Toc378682188"/>
      <w:bookmarkStart w:id="837" w:name="_Toc378682290"/>
      <w:bookmarkStart w:id="838" w:name="_Toc371268302"/>
      <w:bookmarkStart w:id="839" w:name="_Toc371268368"/>
      <w:bookmarkStart w:id="840" w:name="_Toc381959903"/>
      <w:bookmarkStart w:id="841" w:name="_Toc381959944"/>
      <w:r w:rsidRPr="00EC331D">
        <w:rPr>
          <w:rFonts w:eastAsia="SimSun" w:cs="Arial" w:hint="eastAsia"/>
          <w:lang w:eastAsia="zh-CN"/>
        </w:rPr>
        <w:t>Visual Studio Test Professional 2013</w:t>
      </w:r>
      <w:bookmarkEnd w:id="830"/>
      <w:bookmarkEnd w:id="831"/>
      <w:bookmarkEnd w:id="832"/>
      <w:bookmarkEnd w:id="833"/>
      <w:bookmarkEnd w:id="834"/>
      <w:bookmarkEnd w:id="835"/>
      <w:bookmarkEnd w:id="836"/>
      <w:bookmarkEnd w:id="837"/>
      <w:bookmarkEnd w:id="838"/>
      <w:bookmarkEnd w:id="839"/>
      <w:bookmarkEnd w:id="840"/>
      <w:bookmarkEnd w:id="841"/>
      <w:r w:rsidRPr="00EC331D">
        <w:rPr>
          <w:rFonts w:eastAsia="SimSun" w:cs="Arial" w:hint="eastAsia"/>
          <w:lang w:eastAsia="zh-CN"/>
        </w:rPr>
        <w:fldChar w:fldCharType="begin"/>
      </w:r>
      <w:r w:rsidRPr="00EC331D">
        <w:rPr>
          <w:rFonts w:eastAsia="SimSun" w:cs="Arial" w:hint="eastAsia"/>
          <w:lang w:eastAsia="zh-CN"/>
        </w:rPr>
        <w:instrText>XE "Visual Studio Test Professional 2013"</w:instrText>
      </w:r>
      <w:r w:rsidRPr="00EC331D">
        <w:rPr>
          <w:rFonts w:eastAsia="SimSun" w:cs="Arial" w:hint="eastAsia"/>
          <w:lang w:eastAsia="zh-CN"/>
        </w:rPr>
        <w:fldChar w:fldCharType="end"/>
      </w:r>
    </w:p>
    <w:p w14:paraId="1B8008CF" w14:textId="77777777" w:rsidR="00DD1638" w:rsidRPr="00EC331D" w:rsidRDefault="00DD1638" w:rsidP="00DD1638">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EC331D" w14:paraId="1B8008D2" w14:textId="77777777" w:rsidTr="00224512">
        <w:tc>
          <w:tcPr>
            <w:tcW w:w="2477" w:type="pct"/>
            <w:tcBorders>
              <w:top w:val="single" w:sz="4" w:space="0" w:color="auto"/>
              <w:bottom w:val="nil"/>
            </w:tcBorders>
          </w:tcPr>
          <w:p w14:paraId="1B8008D0" w14:textId="77777777" w:rsidR="00DD1638" w:rsidRPr="0081557D" w:rsidRDefault="00DD1638" w:rsidP="00224512">
            <w:pPr>
              <w:pStyle w:val="PURLMSH"/>
              <w:rPr>
                <w:rFonts w:eastAsia="SimSun" w:cs="Arial"/>
                <w:lang w:eastAsia="zh-CN"/>
              </w:rPr>
            </w:pPr>
            <w:r w:rsidRPr="0081557D">
              <w:rPr>
                <w:rFonts w:eastAsia="SimSun" w:cs="Arial" w:hint="eastAsia"/>
                <w:lang w:eastAsia="zh-CN"/>
              </w:rPr>
              <w:t xml:space="preserve">SAL </w:t>
            </w:r>
            <w:r w:rsidRPr="0081557D">
              <w:rPr>
                <w:rFonts w:eastAsia="SimSun" w:cs="Arial" w:hint="eastAsia"/>
                <w:lang w:eastAsia="zh-CN"/>
              </w:rPr>
              <w:t>一般条款的适用部分：</w:t>
            </w:r>
            <w:hyperlink w:anchor="SALTerms_Desktop" w:history="1">
              <w:r w:rsidRPr="0081557D">
                <w:rPr>
                  <w:rStyle w:val="Hyperlink"/>
                  <w:rFonts w:eastAsia="SimSun" w:cs="Arial" w:hint="eastAsia"/>
                  <w:lang w:eastAsia="zh-CN"/>
                </w:rPr>
                <w:t>桌面应用程序</w:t>
              </w:r>
            </w:hyperlink>
          </w:p>
        </w:tc>
        <w:tc>
          <w:tcPr>
            <w:tcW w:w="2523" w:type="pct"/>
            <w:gridSpan w:val="2"/>
            <w:tcBorders>
              <w:top w:val="single" w:sz="4" w:space="0" w:color="auto"/>
              <w:bottom w:val="nil"/>
            </w:tcBorders>
          </w:tcPr>
          <w:p w14:paraId="1B8008D1" w14:textId="77777777" w:rsidR="00DD1638" w:rsidRPr="0081557D" w:rsidRDefault="00DD1638" w:rsidP="00224512">
            <w:pPr>
              <w:pStyle w:val="PURLMSH"/>
              <w:rPr>
                <w:rFonts w:eastAsia="SimSun" w:cs="Arial"/>
                <w:i/>
                <w:lang w:eastAsia="zh-CN"/>
              </w:rPr>
            </w:pPr>
            <w:r w:rsidRPr="0081557D">
              <w:rPr>
                <w:rFonts w:eastAsia="SimSun" w:cs="Arial" w:hint="eastAsia"/>
                <w:lang w:eastAsia="zh-CN"/>
              </w:rPr>
              <w:t>请参阅适用声明：</w:t>
            </w:r>
            <w:r w:rsidRPr="0081557D">
              <w:rPr>
                <w:rFonts w:eastAsia="SimSun" w:cs="Arial" w:hint="eastAsia"/>
                <w:b/>
                <w:lang w:eastAsia="zh-CN"/>
              </w:rPr>
              <w:t>数据传输、</w:t>
            </w:r>
            <w:r w:rsidRPr="0081557D">
              <w:rPr>
                <w:rFonts w:eastAsia="SimSun" w:cs="Arial" w:hint="eastAsia"/>
                <w:b/>
                <w:lang w:eastAsia="zh-CN"/>
              </w:rPr>
              <w:t>Bing Maps</w:t>
            </w:r>
            <w:r w:rsidRPr="0081557D">
              <w:rPr>
                <w:rFonts w:eastAsia="SimSun" w:cs="Arial" w:hint="eastAsia"/>
                <w:b/>
                <w:lang w:eastAsia="zh-CN"/>
              </w:rPr>
              <w:t>、位置框架、地图</w:t>
            </w:r>
            <w:r w:rsidRPr="0081557D">
              <w:rPr>
                <w:rFonts w:eastAsia="SimSun" w:cs="Arial" w:hint="eastAsia"/>
                <w:b/>
                <w:lang w:eastAsia="zh-CN"/>
              </w:rPr>
              <w:t xml:space="preserve"> API</w:t>
            </w:r>
            <w:r w:rsidRPr="0081557D">
              <w:rPr>
                <w:rFonts w:eastAsia="SimSun" w:cs="Arial" w:hint="eastAsia"/>
                <w:b/>
                <w:lang w:eastAsia="zh-CN"/>
              </w:rPr>
              <w:t>、</w:t>
            </w:r>
            <w:r w:rsidRPr="0081557D">
              <w:rPr>
                <w:rFonts w:eastAsia="SimSun" w:cs="Arial" w:hint="eastAsia"/>
                <w:b/>
                <w:lang w:eastAsia="zh-CN"/>
              </w:rPr>
              <w:t xml:space="preserve">Visual Studio </w:t>
            </w:r>
            <w:r w:rsidRPr="0081557D">
              <w:rPr>
                <w:rFonts w:eastAsia="SimSun" w:cs="Arial" w:hint="eastAsia"/>
                <w:b/>
                <w:lang w:eastAsia="zh-CN"/>
              </w:rPr>
              <w:t>中的微软帐户、</w:t>
            </w:r>
            <w:r w:rsidRPr="0081557D">
              <w:rPr>
                <w:rFonts w:eastAsia="SimSun" w:cs="Arial" w:hint="eastAsia"/>
                <w:b/>
                <w:lang w:eastAsia="zh-CN"/>
              </w:rPr>
              <w:t xml:space="preserve">H.264/MPEG-4 AVC </w:t>
            </w:r>
            <w:r w:rsidRPr="0081557D">
              <w:rPr>
                <w:rFonts w:eastAsia="SimSun" w:cs="Arial" w:hint="eastAsia"/>
                <w:b/>
                <w:lang w:eastAsia="zh-CN"/>
              </w:rPr>
              <w:t>和</w:t>
            </w:r>
            <w:r w:rsidRPr="0081557D">
              <w:rPr>
                <w:rFonts w:eastAsia="SimSun" w:cs="Arial" w:hint="eastAsia"/>
                <w:b/>
                <w:lang w:eastAsia="zh-CN"/>
              </w:rPr>
              <w:t>/</w:t>
            </w:r>
            <w:r w:rsidRPr="0081557D">
              <w:rPr>
                <w:rFonts w:eastAsia="SimSun" w:cs="Arial" w:hint="eastAsia"/>
                <w:b/>
                <w:lang w:eastAsia="zh-CN"/>
              </w:rPr>
              <w:t>或</w:t>
            </w:r>
            <w:r w:rsidRPr="0081557D">
              <w:rPr>
                <w:rFonts w:eastAsia="SimSun" w:cs="Arial" w:hint="eastAsia"/>
                <w:b/>
                <w:lang w:eastAsia="zh-CN"/>
              </w:rPr>
              <w:t xml:space="preserve"> VC-1</w:t>
            </w:r>
            <w:r w:rsidR="00396877">
              <w:rPr>
                <w:rFonts w:eastAsia="SimSun" w:cs="Arial"/>
                <w:b/>
                <w:lang w:eastAsia="zh-CN"/>
              </w:rPr>
              <w:br/>
            </w:r>
            <w:r w:rsidRPr="0081557D">
              <w:rPr>
                <w:rFonts w:eastAsia="SimSun" w:cs="Arial" w:hint="eastAsia"/>
                <w:i/>
                <w:lang w:eastAsia="zh-CN"/>
              </w:rPr>
              <w:t>（请参阅</w:t>
            </w:r>
            <w:hyperlink w:anchor="Appendix2" w:history="1">
              <w:r w:rsidRPr="0081557D">
                <w:rPr>
                  <w:rStyle w:val="Hyperlink"/>
                  <w:rFonts w:eastAsia="SimSun" w:cs="Arial" w:hint="eastAsia"/>
                  <w:i/>
                  <w:lang w:eastAsia="zh-CN"/>
                </w:rPr>
                <w:t>附录</w:t>
              </w:r>
              <w:r w:rsidRPr="0081557D">
                <w:rPr>
                  <w:rStyle w:val="Hyperlink"/>
                  <w:rFonts w:eastAsia="SimSun" w:cs="Arial" w:hint="eastAsia"/>
                  <w:i/>
                  <w:lang w:eastAsia="zh-CN"/>
                </w:rPr>
                <w:t xml:space="preserve"> 2</w:t>
              </w:r>
            </w:hyperlink>
            <w:r w:rsidRPr="0081557D">
              <w:rPr>
                <w:rFonts w:eastAsia="SimSun" w:cs="Arial" w:hint="eastAsia"/>
                <w:i/>
                <w:lang w:eastAsia="zh-CN"/>
              </w:rPr>
              <w:t>）</w:t>
            </w:r>
          </w:p>
        </w:tc>
      </w:tr>
      <w:tr w:rsidR="00DD1638" w:rsidRPr="00EC331D" w14:paraId="1B8008D5" w14:textId="77777777" w:rsidTr="00224512">
        <w:tc>
          <w:tcPr>
            <w:tcW w:w="2477" w:type="pct"/>
            <w:tcBorders>
              <w:top w:val="nil"/>
              <w:bottom w:val="nil"/>
            </w:tcBorders>
          </w:tcPr>
          <w:p w14:paraId="1B8008D3" w14:textId="77777777" w:rsidR="00785537" w:rsidRPr="0081557D" w:rsidRDefault="00DD1638" w:rsidP="007331A1">
            <w:pPr>
              <w:pStyle w:val="PURLMSH"/>
              <w:rPr>
                <w:rFonts w:eastAsia="SimSun" w:cs="Arial"/>
                <w:b/>
                <w:lang w:eastAsia="zh-CN"/>
              </w:rPr>
            </w:pPr>
            <w:r w:rsidRPr="0081557D">
              <w:rPr>
                <w:rFonts w:eastAsia="SimSun" w:cs="Arial" w:hint="eastAsia"/>
                <w:lang w:eastAsia="zh-CN"/>
              </w:rPr>
              <w:t>客户端</w:t>
            </w:r>
            <w:r w:rsidRPr="0081557D">
              <w:rPr>
                <w:rFonts w:eastAsia="SimSun" w:cs="Arial" w:hint="eastAsia"/>
                <w:lang w:eastAsia="zh-CN"/>
              </w:rPr>
              <w:t>/</w:t>
            </w:r>
            <w:r w:rsidRPr="0081557D">
              <w:rPr>
                <w:rFonts w:eastAsia="SimSun" w:cs="Arial" w:hint="eastAsia"/>
                <w:lang w:eastAsia="zh-CN"/>
              </w:rPr>
              <w:t>附加软件：</w:t>
            </w:r>
            <w:r w:rsidRPr="0081557D">
              <w:rPr>
                <w:rFonts w:eastAsia="SimSun" w:cs="Arial" w:hint="eastAsia"/>
                <w:b/>
                <w:lang w:eastAsia="zh-CN"/>
              </w:rPr>
              <w:t>否</w:t>
            </w:r>
          </w:p>
        </w:tc>
        <w:tc>
          <w:tcPr>
            <w:tcW w:w="2523" w:type="pct"/>
            <w:gridSpan w:val="2"/>
            <w:tcBorders>
              <w:top w:val="nil"/>
              <w:bottom w:val="nil"/>
            </w:tcBorders>
          </w:tcPr>
          <w:p w14:paraId="1B8008D4" w14:textId="77777777" w:rsidR="00DD1638" w:rsidRPr="0081557D" w:rsidRDefault="00DD1638" w:rsidP="00224512">
            <w:pPr>
              <w:pStyle w:val="PURLMSH"/>
              <w:rPr>
                <w:rFonts w:eastAsia="SimSun" w:cs="Arial"/>
                <w:lang w:eastAsia="zh-CN"/>
              </w:rPr>
            </w:pPr>
            <w:r w:rsidRPr="0081557D">
              <w:rPr>
                <w:rFonts w:eastAsia="SimSun" w:cs="Arial" w:hint="eastAsia"/>
                <w:lang w:eastAsia="zh-CN"/>
              </w:rPr>
              <w:t>所含技术：</w:t>
            </w:r>
            <w:r w:rsidRPr="0081557D">
              <w:rPr>
                <w:rFonts w:eastAsia="SimSun" w:cs="Arial" w:hint="eastAsia"/>
                <w:b/>
                <w:lang w:eastAsia="zh-CN"/>
              </w:rPr>
              <w:t>是</w:t>
            </w:r>
            <w:r w:rsidRPr="0081557D">
              <w:rPr>
                <w:rFonts w:eastAsia="SimSun" w:cs="Arial" w:hint="eastAsia"/>
                <w:i/>
                <w:lang w:eastAsia="zh-CN"/>
              </w:rPr>
              <w:t>（请参阅</w:t>
            </w:r>
            <w:r w:rsidR="004701CE" w:rsidRPr="0081557D">
              <w:rPr>
                <w:rFonts w:eastAsia="SimSun" w:cs="Arial" w:hint="eastAsia"/>
                <w:lang w:eastAsia="zh-CN"/>
              </w:rPr>
              <w:fldChar w:fldCharType="begin"/>
            </w:r>
            <w:r w:rsidR="004701CE" w:rsidRPr="0081557D">
              <w:rPr>
                <w:rFonts w:eastAsia="SimSun" w:cs="Arial" w:hint="eastAsia"/>
                <w:lang w:eastAsia="zh-CN"/>
              </w:rPr>
              <w:instrText xml:space="preserve"> REF  SQLServerTechnology \h  \* MERGEFORMAT </w:instrText>
            </w:r>
            <w:r w:rsidR="004701CE" w:rsidRPr="0081557D">
              <w:rPr>
                <w:rFonts w:eastAsia="SimSun" w:cs="Arial" w:hint="eastAsia"/>
                <w:lang w:eastAsia="zh-CN"/>
              </w:rPr>
            </w:r>
            <w:r w:rsidR="004701CE" w:rsidRPr="0081557D">
              <w:rPr>
                <w:rFonts w:eastAsia="SimSun" w:cs="Arial" w:hint="eastAsia"/>
                <w:lang w:eastAsia="zh-CN"/>
              </w:rPr>
              <w:fldChar w:fldCharType="separate"/>
            </w:r>
            <w:r w:rsidR="001B5C95" w:rsidRPr="001B5C95">
              <w:rPr>
                <w:rFonts w:eastAsia="SimSun" w:cs="Arial" w:hint="eastAsia"/>
                <w:i/>
                <w:color w:val="00467F"/>
                <w:u w:val="single"/>
                <w:lang w:eastAsia="zh-CN"/>
              </w:rPr>
              <w:t>SQL</w:t>
            </w:r>
            <w:r w:rsidR="001B5C95" w:rsidRPr="001B5C95">
              <w:rPr>
                <w:i/>
                <w:color w:val="00467F"/>
                <w:u w:val="single"/>
                <w:lang w:eastAsia="zh-CN"/>
              </w:rPr>
              <w:t xml:space="preserve"> Server </w:t>
            </w:r>
            <w:r w:rsidR="001B5C95" w:rsidRPr="001B5C95">
              <w:rPr>
                <w:i/>
                <w:color w:val="00467F"/>
                <w:u w:val="single"/>
                <w:lang w:eastAsia="zh-CN"/>
              </w:rPr>
              <w:t>技</w:t>
            </w:r>
            <w:r w:rsidR="001B5C95" w:rsidRPr="001B5C95">
              <w:rPr>
                <w:rFonts w:ascii="MingLiU" w:eastAsia="MingLiU" w:hAnsi="MingLiU" w:cs="MingLiU" w:hint="eastAsia"/>
                <w:i/>
                <w:color w:val="00467F"/>
                <w:u w:val="single"/>
                <w:lang w:eastAsia="zh-CN"/>
              </w:rPr>
              <w:t>术</w:t>
            </w:r>
            <w:r w:rsidR="004701CE" w:rsidRPr="0081557D">
              <w:rPr>
                <w:rFonts w:eastAsia="SimSun" w:cs="Arial" w:hint="eastAsia"/>
                <w:lang w:eastAsia="zh-CN"/>
              </w:rPr>
              <w:fldChar w:fldCharType="end"/>
            </w:r>
            <w:r w:rsidRPr="0081557D">
              <w:rPr>
                <w:rFonts w:eastAsia="SimSun" w:cs="Arial" w:hint="eastAsia"/>
                <w:lang w:eastAsia="zh-CN"/>
              </w:rPr>
              <w:t>）</w:t>
            </w:r>
          </w:p>
        </w:tc>
      </w:tr>
      <w:tr w:rsidR="007331A1" w:rsidRPr="00EC331D" w14:paraId="1B8008D8" w14:textId="77777777" w:rsidTr="00224512">
        <w:tc>
          <w:tcPr>
            <w:tcW w:w="2477" w:type="pct"/>
            <w:tcBorders>
              <w:top w:val="nil"/>
              <w:bottom w:val="nil"/>
            </w:tcBorders>
          </w:tcPr>
          <w:p w14:paraId="1B8008D6" w14:textId="77777777" w:rsidR="007331A1" w:rsidRPr="0081557D" w:rsidRDefault="007331A1" w:rsidP="00224512">
            <w:pPr>
              <w:pStyle w:val="PURLMSH"/>
              <w:rPr>
                <w:rFonts w:eastAsia="SimSun" w:cs="Arial"/>
                <w:lang w:eastAsia="zh-CN"/>
              </w:rPr>
            </w:pPr>
          </w:p>
        </w:tc>
        <w:tc>
          <w:tcPr>
            <w:tcW w:w="2523" w:type="pct"/>
            <w:gridSpan w:val="2"/>
            <w:tcBorders>
              <w:top w:val="nil"/>
              <w:bottom w:val="nil"/>
            </w:tcBorders>
          </w:tcPr>
          <w:p w14:paraId="1B8008D7" w14:textId="77777777" w:rsidR="007331A1" w:rsidRPr="0081557D" w:rsidRDefault="007331A1" w:rsidP="00224512">
            <w:pPr>
              <w:pStyle w:val="PURLMSH"/>
              <w:rPr>
                <w:rFonts w:eastAsia="SimSun" w:cs="Arial"/>
                <w:lang w:eastAsia="zh-CN"/>
              </w:rPr>
            </w:pPr>
            <w:r w:rsidRPr="0081557D">
              <w:rPr>
                <w:rFonts w:eastAsia="SimSun" w:cs="Arial" w:hint="eastAsia"/>
                <w:lang w:eastAsia="zh-CN"/>
              </w:rPr>
              <w:t>有资格通过数据中心提供商的服务器享受软件服务：</w:t>
            </w:r>
            <w:r w:rsidRPr="0081557D">
              <w:rPr>
                <w:rFonts w:eastAsia="SimSun" w:cs="Arial" w:hint="eastAsia"/>
                <w:b/>
                <w:lang w:eastAsia="zh-CN"/>
              </w:rPr>
              <w:t>是</w:t>
            </w:r>
          </w:p>
        </w:tc>
      </w:tr>
      <w:tr w:rsidR="00DD1638" w:rsidRPr="00EC331D" w14:paraId="1B8008DA" w14:textId="77777777" w:rsidTr="00224512">
        <w:trPr>
          <w:gridAfter w:val="1"/>
          <w:wAfter w:w="97" w:type="pct"/>
        </w:trPr>
        <w:tc>
          <w:tcPr>
            <w:tcW w:w="4851" w:type="pct"/>
            <w:gridSpan w:val="2"/>
            <w:shd w:val="clear" w:color="auto" w:fill="E5EEF7"/>
          </w:tcPr>
          <w:p w14:paraId="1B8008D9" w14:textId="77777777" w:rsidR="00DD1638" w:rsidRPr="00EC331D" w:rsidRDefault="00DD1638" w:rsidP="00224512">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DD1638" w:rsidRPr="00EC331D" w14:paraId="1B8008DD" w14:textId="77777777" w:rsidTr="00224512">
        <w:trPr>
          <w:gridAfter w:val="1"/>
          <w:wAfter w:w="97" w:type="pct"/>
        </w:trPr>
        <w:tc>
          <w:tcPr>
            <w:tcW w:w="4851" w:type="pct"/>
            <w:gridSpan w:val="2"/>
          </w:tcPr>
          <w:p w14:paraId="1B8008DB" w14:textId="77777777" w:rsidR="00DD1638" w:rsidRPr="00EC331D" w:rsidRDefault="00DD1638" w:rsidP="00224512">
            <w:pPr>
              <w:pStyle w:val="PURBody"/>
              <w:rPr>
                <w:rFonts w:eastAsia="SimSun" w:cs="Arial"/>
                <w:lang w:eastAsia="zh-CN"/>
              </w:rPr>
            </w:pPr>
            <w:r w:rsidRPr="00EC331D">
              <w:rPr>
                <w:rFonts w:eastAsia="SimSun" w:cs="Arial" w:hint="eastAsia"/>
                <w:b/>
                <w:lang w:eastAsia="zh-CN"/>
              </w:rPr>
              <w:t>您需要：</w:t>
            </w:r>
          </w:p>
          <w:p w14:paraId="1B8008DC" w14:textId="77777777" w:rsidR="00DD1638" w:rsidRPr="00EC331D" w:rsidRDefault="00DD1638" w:rsidP="003E01FF">
            <w:pPr>
              <w:pStyle w:val="PURBullet-Indented"/>
              <w:rPr>
                <w:rFonts w:eastAsia="SimSun" w:cs="Arial"/>
                <w:b/>
                <w:bCs/>
                <w:lang w:eastAsia="zh-CN"/>
              </w:rPr>
            </w:pPr>
            <w:r w:rsidRPr="00EC331D">
              <w:rPr>
                <w:rFonts w:eastAsia="SimSun" w:cs="Arial" w:hint="eastAsia"/>
                <w:lang w:eastAsia="zh-CN"/>
              </w:rPr>
              <w:t>Visual Studio Test Professional 2013 SAL</w:t>
            </w:r>
          </w:p>
        </w:tc>
      </w:tr>
    </w:tbl>
    <w:p w14:paraId="1B8008DE" w14:textId="77777777" w:rsidR="00DD1638" w:rsidRPr="00EC331D" w:rsidRDefault="00DD1638" w:rsidP="00DD1638">
      <w:pPr>
        <w:pStyle w:val="PURADDITIONALTERMSHEADERMB"/>
        <w:rPr>
          <w:rFonts w:eastAsia="SimSun" w:cs="Arial"/>
          <w:lang w:eastAsia="zh-CN"/>
        </w:rPr>
      </w:pPr>
      <w:r w:rsidRPr="00EC331D">
        <w:rPr>
          <w:rFonts w:eastAsia="SimSun" w:cs="Arial" w:hint="eastAsia"/>
          <w:lang w:eastAsia="zh-CN"/>
        </w:rPr>
        <w:t>附加条款：</w:t>
      </w:r>
    </w:p>
    <w:p w14:paraId="1B8008DF"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BUILDSERVER.TXT </w:t>
      </w:r>
      <w:r w:rsidRPr="00EC331D">
        <w:rPr>
          <w:rFonts w:eastAsia="SimSun" w:cs="Arial" w:hint="eastAsia"/>
          <w:lang w:eastAsia="zh-CN"/>
        </w:rPr>
        <w:t>文件</w:t>
      </w:r>
    </w:p>
    <w:p w14:paraId="1B8008E0"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可以在</w:t>
      </w:r>
      <w:r w:rsidRPr="00EC331D">
        <w:rPr>
          <w:rFonts w:eastAsia="SimSun" w:cs="Arial" w:hint="eastAsia"/>
          <w:lang w:eastAsia="zh-CN"/>
        </w:rPr>
        <w:t xml:space="preserve"> </w:t>
      </w:r>
      <w:hyperlink r:id="rId164"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上找到</w:t>
      </w:r>
      <w:r w:rsidRPr="00EC331D">
        <w:rPr>
          <w:rFonts w:eastAsia="SimSun" w:cs="Arial" w:hint="eastAsia"/>
          <w:lang w:eastAsia="zh-CN"/>
        </w:rPr>
        <w:t xml:space="preserve"> BuildServer </w:t>
      </w:r>
      <w:r w:rsidRPr="00EC331D">
        <w:rPr>
          <w:rFonts w:eastAsia="SimSun" w:cs="Arial" w:hint="eastAsia"/>
          <w:lang w:eastAsia="zh-CN"/>
        </w:rPr>
        <w:t>列表。您可以在生成计算机上安装该列表中所列文件的副本。您只能为在您的生成计算机上编译、生成、验证和归档您的程序或将质量或性能测试作为生成过程的一部分运行而执行此操作。我们可能会在</w:t>
      </w:r>
      <w:r w:rsidRPr="00EC331D">
        <w:rPr>
          <w:rFonts w:eastAsia="SimSun" w:cs="Arial" w:hint="eastAsia"/>
          <w:lang w:eastAsia="zh-CN"/>
        </w:rPr>
        <w:t xml:space="preserve"> </w:t>
      </w:r>
      <w:hyperlink r:id="rId165"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中列出用于此相同用途的其他文件。</w:t>
      </w:r>
    </w:p>
    <w:p w14:paraId="1B8008E1"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实用程序</w:t>
      </w:r>
    </w:p>
    <w:p w14:paraId="1B8008E2"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可以在</w:t>
      </w:r>
      <w:r w:rsidRPr="00EC331D">
        <w:rPr>
          <w:rFonts w:eastAsia="SimSun" w:cs="Arial" w:hint="eastAsia"/>
          <w:lang w:eastAsia="zh-CN"/>
        </w:rPr>
        <w:t xml:space="preserve"> </w:t>
      </w:r>
      <w:hyperlink r:id="rId166" w:history="1">
        <w:r w:rsidRPr="00EC331D">
          <w:rPr>
            <w:rStyle w:val="Hyperlink"/>
            <w:rFonts w:eastAsia="SimSun" w:cs="Arial" w:hint="eastAsia"/>
            <w:lang w:eastAsia="zh-CN"/>
          </w:rPr>
          <w:t>http://go.microsoft.com/fwlink/?LinkId=286955</w:t>
        </w:r>
      </w:hyperlink>
      <w:r w:rsidRPr="00EC331D">
        <w:rPr>
          <w:rFonts w:eastAsia="SimSun" w:cs="Arial" w:hint="eastAsia"/>
          <w:lang w:eastAsia="zh-CN"/>
        </w:rPr>
        <w:t xml:space="preserve"> </w:t>
      </w:r>
      <w:r w:rsidRPr="00EC331D">
        <w:rPr>
          <w:rFonts w:eastAsia="SimSun" w:cs="Arial" w:hint="eastAsia"/>
          <w:lang w:eastAsia="zh-CN"/>
        </w:rPr>
        <w:t>上找到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EC331D">
        <w:rPr>
          <w:rFonts w:eastAsia="SimSun" w:cs="Arial" w:hint="eastAsia"/>
          <w:lang w:eastAsia="zh-CN"/>
        </w:rPr>
        <w:t xml:space="preserve"> 30 </w:t>
      </w:r>
      <w:r w:rsidRPr="00EC331D">
        <w:rPr>
          <w:rFonts w:eastAsia="SimSun" w:cs="Arial" w:hint="eastAsia"/>
          <w:lang w:eastAsia="zh-CN"/>
        </w:rPr>
        <w:t>天。</w:t>
      </w:r>
    </w:p>
    <w:p w14:paraId="1B8008E3"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第三方程序和声明。</w:t>
      </w:r>
    </w:p>
    <w:p w14:paraId="1B8008E4"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对此软件中包含的某些第三方代码的许可将由</w:t>
      </w:r>
      <w:r w:rsidRPr="00EC331D">
        <w:rPr>
          <w:rFonts w:eastAsia="SimSun" w:cs="Arial" w:hint="eastAsia"/>
          <w:lang w:eastAsia="zh-CN"/>
        </w:rPr>
        <w:t xml:space="preserve"> Microsoft </w:t>
      </w:r>
      <w:r w:rsidRPr="00EC331D">
        <w:rPr>
          <w:rFonts w:eastAsia="SimSun" w:cs="Arial" w:hint="eastAsia"/>
          <w:lang w:eastAsia="zh-CN"/>
        </w:rPr>
        <w:t>依据此许可协议向您授予，而不是由第三方依据某些其他许可条款向您授予。</w:t>
      </w:r>
      <w:r w:rsidRPr="00EC331D">
        <w:rPr>
          <w:rFonts w:eastAsia="SimSun" w:cs="Arial" w:hint="eastAsia"/>
          <w:lang w:eastAsia="zh-CN"/>
        </w:rPr>
        <w:t xml:space="preserve">ThirdPartyNotices.txt </w:t>
      </w:r>
      <w:r w:rsidRPr="00EC331D">
        <w:rPr>
          <w:rFonts w:eastAsia="SimSun" w:cs="Arial" w:hint="eastAsia"/>
          <w:lang w:eastAsia="zh-CN"/>
        </w:rPr>
        <w:t>文件或此软件的文档中可找到此软件中包含的第三方代码的声明（如果有）。</w:t>
      </w:r>
    </w:p>
    <w:p w14:paraId="1B8008E5"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扩展和程序包管理器功能</w:t>
      </w:r>
    </w:p>
    <w:p w14:paraId="1B8008E6"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此软件包含以下功能（每项均为一个“功能”），其中每项功能都使您能够通过</w:t>
      </w:r>
      <w:r w:rsidRPr="00EC331D">
        <w:rPr>
          <w:rFonts w:eastAsia="SimSun" w:cs="Arial" w:hint="eastAsia"/>
          <w:lang w:eastAsia="zh-CN"/>
        </w:rPr>
        <w:t xml:space="preserve"> Internet </w:t>
      </w:r>
      <w:r w:rsidRPr="00EC331D">
        <w:rPr>
          <w:rFonts w:eastAsia="SimSun" w:cs="Arial" w:hint="eastAsia"/>
          <w:lang w:eastAsia="zh-CN"/>
        </w:rPr>
        <w:t>从其他来源获取软件应用程序或包：扩展管理器、新建项目对话框、</w:t>
      </w:r>
      <w:r w:rsidRPr="00EC331D">
        <w:rPr>
          <w:rFonts w:eastAsia="SimSun" w:cs="Arial" w:hint="eastAsia"/>
          <w:lang w:eastAsia="zh-CN"/>
        </w:rPr>
        <w:t xml:space="preserve">Web </w:t>
      </w:r>
      <w:r w:rsidRPr="00EC331D">
        <w:rPr>
          <w:rFonts w:eastAsia="SimSun" w:cs="Arial" w:hint="eastAsia"/>
          <w:lang w:eastAsia="zh-CN"/>
        </w:rPr>
        <w:t>平台安装程序、基于</w:t>
      </w:r>
      <w:r w:rsidRPr="00EC331D">
        <w:rPr>
          <w:rFonts w:eastAsia="SimSun" w:cs="Arial" w:hint="eastAsia"/>
          <w:lang w:eastAsia="zh-CN"/>
        </w:rPr>
        <w:t xml:space="preserve"> Microsoft NuGet </w:t>
      </w:r>
      <w:r w:rsidRPr="00EC331D">
        <w:rPr>
          <w:rFonts w:eastAsia="SimSun" w:cs="Arial" w:hint="eastAsia"/>
          <w:lang w:eastAsia="zh-CN"/>
        </w:rPr>
        <w:t>的程序包管理器和</w:t>
      </w:r>
      <w:r w:rsidRPr="00EC331D">
        <w:rPr>
          <w:rFonts w:eastAsia="SimSun" w:cs="Arial" w:hint="eastAsia"/>
          <w:lang w:eastAsia="zh-CN"/>
        </w:rPr>
        <w:t xml:space="preserve"> Microsoft ASP.NET Web Pages </w:t>
      </w:r>
      <w:r w:rsidRPr="00EC331D">
        <w:rPr>
          <w:rFonts w:eastAsia="SimSun" w:cs="Arial" w:hint="eastAsia"/>
          <w:lang w:eastAsia="zh-CN"/>
        </w:rPr>
        <w:t>的程序包管</w:t>
      </w:r>
      <w:r w:rsidRPr="00EC331D">
        <w:rPr>
          <w:rFonts w:eastAsia="SimSun" w:cs="Arial" w:hint="eastAsia"/>
          <w:lang w:eastAsia="zh-CN"/>
        </w:rPr>
        <w:lastRenderedPageBreak/>
        <w:t>理器功能。虽然这些软件应用程序和包有时由第三方提供和分发，有时由</w:t>
      </w:r>
      <w:r w:rsidRPr="00EC331D">
        <w:rPr>
          <w:rFonts w:eastAsia="SimSun" w:cs="Arial" w:hint="eastAsia"/>
          <w:lang w:eastAsia="zh-CN"/>
        </w:rPr>
        <w:t xml:space="preserve"> Microsoft </w:t>
      </w:r>
      <w:r w:rsidRPr="00EC331D">
        <w:rPr>
          <w:rFonts w:eastAsia="SimSun" w:cs="Arial" w:hint="eastAsia"/>
          <w:lang w:eastAsia="zh-CN"/>
        </w:rPr>
        <w:t>提供和分发，但其中每个应用程序和包均依据其自身的许可条款。</w:t>
      </w:r>
      <w:r w:rsidRPr="00EC331D">
        <w:rPr>
          <w:rFonts w:eastAsia="SimSun" w:cs="Arial" w:hint="eastAsia"/>
          <w:lang w:eastAsia="zh-CN"/>
        </w:rPr>
        <w:t xml:space="preserve">Microsoft </w:t>
      </w:r>
      <w:r w:rsidRPr="00EC331D">
        <w:rPr>
          <w:rFonts w:eastAsia="SimSun" w:cs="Arial" w:hint="eastAsia"/>
          <w:lang w:eastAsia="zh-CN"/>
        </w:rPr>
        <w:t>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EC331D">
        <w:rPr>
          <w:rFonts w:eastAsia="SimSun" w:cs="Arial" w:hint="eastAsia"/>
          <w:lang w:eastAsia="zh-CN"/>
        </w:rPr>
        <w:t xml:space="preserve">URL </w:t>
      </w:r>
      <w:r w:rsidRPr="00EC331D">
        <w:rPr>
          <w:rFonts w:eastAsia="SimSun" w:cs="Arial" w:hint="eastAsia"/>
          <w:lang w:eastAsia="zh-CN"/>
        </w:rPr>
        <w:t>或阅读包中的嵌入式声明或许可条款的责任。对于源或库</w:t>
      </w:r>
      <w:r w:rsidRPr="00EC331D">
        <w:rPr>
          <w:rFonts w:eastAsia="SimSun" w:cs="Arial" w:hint="eastAsia"/>
          <w:lang w:eastAsia="zh-CN"/>
        </w:rPr>
        <w:t xml:space="preserve"> URL</w:t>
      </w:r>
      <w:r w:rsidRPr="00EC331D">
        <w:rPr>
          <w:rFonts w:eastAsia="SimSun" w:cs="Arial" w:hint="eastAsia"/>
          <w:lang w:eastAsia="zh-CN"/>
        </w:rPr>
        <w:t>、来自此类</w:t>
      </w:r>
      <w:r w:rsidRPr="00EC331D">
        <w:rPr>
          <w:rFonts w:eastAsia="SimSun" w:cs="Arial" w:hint="eastAsia"/>
          <w:lang w:eastAsia="zh-CN"/>
        </w:rPr>
        <w:t xml:space="preserve"> URL </w:t>
      </w:r>
      <w:r w:rsidRPr="00EC331D">
        <w:rPr>
          <w:rFonts w:eastAsia="SimSun" w:cs="Arial" w:hint="eastAsia"/>
          <w:lang w:eastAsia="zh-CN"/>
        </w:rPr>
        <w:t>的任何源或库、其中包含的信息或您通过此类源或库引用或访问的任何软件应用程序或包，</w:t>
      </w:r>
      <w:r w:rsidRPr="00EC331D">
        <w:rPr>
          <w:rFonts w:eastAsia="SimSun" w:cs="Arial" w:hint="eastAsia"/>
          <w:lang w:eastAsia="zh-CN"/>
        </w:rPr>
        <w:t xml:space="preserve">Microsoft </w:t>
      </w:r>
      <w:r w:rsidRPr="00EC331D">
        <w:rPr>
          <w:rFonts w:eastAsia="SimSun" w:cs="Arial" w:hint="eastAsia"/>
          <w:lang w:eastAsia="zh-CN"/>
        </w:rPr>
        <w:t>不做任何声明、保证或保障。</w:t>
      </w:r>
      <w:r w:rsidRPr="00EC331D">
        <w:rPr>
          <w:rFonts w:eastAsia="SimSun" w:cs="Arial" w:hint="eastAsia"/>
          <w:lang w:eastAsia="zh-CN"/>
        </w:rPr>
        <w:t xml:space="preserve">Microsoft </w:t>
      </w:r>
      <w:r w:rsidRPr="00EC331D">
        <w:rPr>
          <w:rFonts w:eastAsia="SimSun" w:cs="Arial" w:hint="eastAsia"/>
          <w:lang w:eastAsia="zh-CN"/>
        </w:rPr>
        <w:t>不授予您对使用功能获得的第三方软件应用程序或包的任何许可权利。</w:t>
      </w:r>
    </w:p>
    <w:p w14:paraId="1B8008E7" w14:textId="77777777" w:rsidR="000B31DA" w:rsidRPr="00EC331D" w:rsidRDefault="000B31DA" w:rsidP="000B31DA">
      <w:pPr>
        <w:pStyle w:val="PURBlueStrong-Indented"/>
        <w:rPr>
          <w:rFonts w:eastAsia="SimSun" w:cs="Arial"/>
          <w:lang w:eastAsia="zh-CN"/>
        </w:rPr>
      </w:pPr>
      <w:r w:rsidRPr="00EC331D">
        <w:rPr>
          <w:rFonts w:eastAsia="SimSun" w:cs="Arial" w:hint="eastAsia"/>
          <w:lang w:eastAsia="zh-CN"/>
        </w:rPr>
        <w:t>第三方软件</w:t>
      </w:r>
    </w:p>
    <w:p w14:paraId="1B8008E8" w14:textId="77777777" w:rsidR="000B31DA" w:rsidRPr="00EC331D" w:rsidRDefault="000B31DA" w:rsidP="000B31DA">
      <w:pPr>
        <w:pStyle w:val="PURBody-Indented"/>
        <w:rPr>
          <w:rFonts w:eastAsia="SimSun" w:cs="Arial"/>
          <w:lang w:eastAsia="zh-CN"/>
        </w:rPr>
      </w:pPr>
      <w:r w:rsidRPr="00EC331D">
        <w:rPr>
          <w:rFonts w:eastAsia="SimSun" w:cs="Arial" w:hint="eastAsia"/>
          <w:lang w:eastAsia="zh-CN"/>
        </w:rPr>
        <w:t>软件附带的</w:t>
      </w:r>
      <w:r w:rsidRPr="00EC331D">
        <w:rPr>
          <w:rFonts w:eastAsia="SimSun" w:cs="Arial" w:hint="eastAsia"/>
          <w:lang w:eastAsia="zh-CN"/>
        </w:rPr>
        <w:t xml:space="preserve"> ThirdPartyNotices </w:t>
      </w:r>
      <w:r w:rsidRPr="00EC331D">
        <w:rPr>
          <w:rFonts w:eastAsia="SimSun" w:cs="Arial" w:hint="eastAsia"/>
          <w:lang w:eastAsia="zh-CN"/>
        </w:rPr>
        <w:t>文件规定了适用于软件中此类部分的附加法律声明和许可条款。除了</w:t>
      </w:r>
      <w:r w:rsidRPr="00EC331D">
        <w:rPr>
          <w:rFonts w:eastAsia="SimSun" w:cs="Arial" w:hint="eastAsia"/>
          <w:lang w:eastAsia="zh-CN"/>
        </w:rPr>
        <w:t xml:space="preserve"> ThirdPartyNotices </w:t>
      </w:r>
      <w:r w:rsidRPr="00EC331D">
        <w:rPr>
          <w:rFonts w:eastAsia="SimSun" w:cs="Arial" w:hint="eastAsia"/>
          <w:lang w:eastAsia="zh-CN"/>
        </w:rPr>
        <w:t>文件中列出的任何第三方许可的任何条款和条件之外，本协议中的免责声明和损害责任限制及排除条款适用于整个软件。</w:t>
      </w:r>
    </w:p>
    <w:p w14:paraId="1B8008E9" w14:textId="77777777" w:rsidR="000B31DA" w:rsidRPr="00EC331D" w:rsidRDefault="000B31DA" w:rsidP="000B31DA">
      <w:pPr>
        <w:pStyle w:val="PURBlueStrong-Indented"/>
        <w:rPr>
          <w:rFonts w:eastAsia="SimSun" w:cs="Arial"/>
          <w:lang w:eastAsia="zh-CN"/>
        </w:rPr>
      </w:pPr>
      <w:r w:rsidRPr="00EC331D">
        <w:rPr>
          <w:rFonts w:eastAsia="SimSun" w:cs="Arial" w:hint="eastAsia"/>
          <w:lang w:eastAsia="zh-CN"/>
        </w:rPr>
        <w:t>技术限制</w:t>
      </w:r>
    </w:p>
    <w:p w14:paraId="1B8008EA" w14:textId="77777777" w:rsidR="000B31DA" w:rsidRPr="00EC331D" w:rsidRDefault="000B31DA" w:rsidP="000B31DA">
      <w:pPr>
        <w:pStyle w:val="PURBody-Indented"/>
        <w:rPr>
          <w:rFonts w:eastAsia="SimSun" w:cs="Arial"/>
          <w:lang w:eastAsia="zh-CN"/>
        </w:rPr>
      </w:pPr>
      <w:r w:rsidRPr="00EC331D">
        <w:rPr>
          <w:rFonts w:eastAsia="SimSun" w:cs="Arial" w:hint="eastAsia"/>
          <w:lang w:eastAsia="zh-CN"/>
        </w:rPr>
        <w:t>您不得对软件进行反向工程、反向编译或反汇编，或以其他方式试图获取软件源代码，除非并仅限于以下情形：</w:t>
      </w:r>
      <w:r w:rsidRPr="00EC331D">
        <w:rPr>
          <w:rFonts w:eastAsia="SimSun" w:cs="Arial" w:hint="eastAsia"/>
          <w:lang w:eastAsia="zh-CN"/>
        </w:rPr>
        <w:t xml:space="preserve">(i) </w:t>
      </w:r>
      <w:r w:rsidRPr="00EC331D">
        <w:rPr>
          <w:rFonts w:eastAsia="SimSun" w:cs="Arial" w:hint="eastAsia"/>
          <w:lang w:eastAsia="zh-CN"/>
        </w:rPr>
        <w:t>尽管存在此限制，但适用的法律允许；或</w:t>
      </w:r>
      <w:r w:rsidRPr="00EC331D">
        <w:rPr>
          <w:rFonts w:eastAsia="SimSun" w:cs="Arial" w:hint="eastAsia"/>
          <w:lang w:eastAsia="zh-CN"/>
        </w:rPr>
        <w:t xml:space="preserve"> (ii) </w:t>
      </w:r>
      <w:r w:rsidRPr="00EC331D">
        <w:rPr>
          <w:rFonts w:eastAsia="SimSun" w:cs="Arial" w:hint="eastAsia"/>
          <w:lang w:eastAsia="zh-CN"/>
        </w:rPr>
        <w:t>需要对获得</w:t>
      </w:r>
      <w:r w:rsidRPr="00EC331D">
        <w:rPr>
          <w:rFonts w:eastAsia="SimSun" w:cs="Arial" w:hint="eastAsia"/>
          <w:lang w:eastAsia="zh-CN"/>
        </w:rPr>
        <w:t xml:space="preserve"> GNU Lesser General Public License </w:t>
      </w:r>
      <w:r w:rsidRPr="00EC331D">
        <w:rPr>
          <w:rFonts w:eastAsia="SimSun" w:cs="Arial" w:hint="eastAsia"/>
          <w:lang w:eastAsia="zh-CN"/>
        </w:rPr>
        <w:t>授权的库（包含在软件内或与软件存在关联）进行调试更改。</w:t>
      </w:r>
    </w:p>
    <w:p w14:paraId="1B8008EB" w14:textId="77777777" w:rsidR="000B31DA" w:rsidRPr="00EC331D" w:rsidRDefault="000B31DA" w:rsidP="000B31DA">
      <w:pPr>
        <w:pStyle w:val="PURBody-Indented"/>
        <w:rPr>
          <w:rFonts w:eastAsia="SimSun" w:cs="Arial"/>
          <w:lang w:eastAsia="zh-CN"/>
        </w:rPr>
      </w:pPr>
      <w:r w:rsidRPr="00EC331D">
        <w:rPr>
          <w:rFonts w:eastAsia="SimSun" w:cs="Arial" w:hint="eastAsia"/>
          <w:smallCaps/>
          <w:color w:val="00467F" w:themeColor="text2"/>
          <w:lang w:eastAsia="zh-CN"/>
        </w:rPr>
        <w:t>Microsoft SharePoint</w:t>
      </w:r>
      <w:r w:rsidRPr="00EC331D">
        <w:rPr>
          <w:rFonts w:eastAsia="SimSun" w:cs="Arial" w:hint="eastAsia"/>
          <w:smallCaps/>
          <w:color w:val="00467F" w:themeColor="text2"/>
          <w:lang w:eastAsia="zh-CN"/>
        </w:rPr>
        <w:t>、</w:t>
      </w:r>
      <w:r w:rsidRPr="00EC331D">
        <w:rPr>
          <w:rFonts w:eastAsia="SimSun" w:cs="Arial" w:hint="eastAsia"/>
          <w:smallCaps/>
          <w:color w:val="00467F" w:themeColor="text2"/>
          <w:lang w:eastAsia="zh-CN"/>
        </w:rPr>
        <w:t xml:space="preserve">Windows </w:t>
      </w:r>
      <w:r w:rsidRPr="00EC331D">
        <w:rPr>
          <w:rFonts w:eastAsia="SimSun" w:cs="Arial" w:hint="eastAsia"/>
          <w:smallCaps/>
          <w:color w:val="00467F" w:themeColor="text2"/>
          <w:lang w:eastAsia="zh-CN"/>
        </w:rPr>
        <w:t>软件开发工具包</w:t>
      </w:r>
      <w:r w:rsidRPr="00EC331D">
        <w:rPr>
          <w:rFonts w:eastAsia="SimSun" w:cs="Arial" w:hint="eastAsia"/>
          <w:smallCaps/>
          <w:color w:val="00467F" w:themeColor="text2"/>
          <w:lang w:eastAsia="zh-CN"/>
        </w:rPr>
        <w:t xml:space="preserve"> (Windows SDK) </w:t>
      </w:r>
      <w:r w:rsidRPr="00EC331D">
        <w:rPr>
          <w:rFonts w:eastAsia="SimSun" w:cs="Arial" w:hint="eastAsia"/>
          <w:smallCaps/>
          <w:color w:val="00467F" w:themeColor="text2"/>
          <w:lang w:eastAsia="zh-CN"/>
        </w:rPr>
        <w:t>和</w:t>
      </w:r>
      <w:r w:rsidRPr="00EC331D">
        <w:rPr>
          <w:rFonts w:eastAsia="SimSun" w:cs="Arial" w:hint="eastAsia"/>
          <w:smallCaps/>
          <w:color w:val="00467F" w:themeColor="text2"/>
          <w:lang w:eastAsia="zh-CN"/>
        </w:rPr>
        <w:t xml:space="preserve"> Microsoft Office </w:t>
      </w:r>
      <w:r w:rsidRPr="00EC331D">
        <w:rPr>
          <w:rFonts w:eastAsia="SimSun" w:cs="Arial" w:hint="eastAsia"/>
          <w:smallCaps/>
          <w:color w:val="00467F" w:themeColor="text2"/>
          <w:lang w:eastAsia="zh-CN"/>
        </w:rPr>
        <w:t>组件</w:t>
      </w:r>
    </w:p>
    <w:p w14:paraId="1B8008EC" w14:textId="77777777" w:rsidR="000B31DA" w:rsidRPr="00EC331D" w:rsidRDefault="000B31DA" w:rsidP="000B31DA">
      <w:pPr>
        <w:pStyle w:val="PURBody-Indented"/>
        <w:rPr>
          <w:rFonts w:eastAsia="SimSun" w:cs="Arial"/>
          <w:lang w:eastAsia="zh-CN"/>
        </w:rPr>
      </w:pPr>
      <w:r w:rsidRPr="00EC331D">
        <w:rPr>
          <w:rFonts w:eastAsia="SimSun" w:cs="Arial" w:hint="eastAsia"/>
          <w:lang w:eastAsia="zh-CN"/>
        </w:rPr>
        <w:t>本软件附带提供</w:t>
      </w:r>
      <w:r w:rsidRPr="00EC331D">
        <w:rPr>
          <w:rFonts w:eastAsia="SimSun" w:cs="Arial" w:hint="eastAsia"/>
          <w:lang w:eastAsia="zh-CN"/>
        </w:rPr>
        <w:t xml:space="preserve"> Microsoft SharePoint </w:t>
      </w:r>
      <w:r w:rsidRPr="00EC331D">
        <w:rPr>
          <w:rFonts w:eastAsia="SimSun" w:cs="Arial" w:hint="eastAsia"/>
          <w:lang w:eastAsia="zh-CN"/>
        </w:rPr>
        <w:t>软件（包括</w:t>
      </w:r>
      <w:r w:rsidRPr="00EC331D">
        <w:rPr>
          <w:rFonts w:eastAsia="SimSun" w:cs="Arial" w:hint="eastAsia"/>
          <w:lang w:eastAsia="zh-CN"/>
        </w:rPr>
        <w:t xml:space="preserve"> SharePoint Windows </w:t>
      </w:r>
      <w:r w:rsidRPr="00EC331D">
        <w:rPr>
          <w:rFonts w:eastAsia="SimSun" w:cs="Arial" w:hint="eastAsia"/>
          <w:lang w:eastAsia="zh-CN"/>
        </w:rPr>
        <w:t>身份验证基础扩展）、</w:t>
      </w:r>
      <w:r w:rsidRPr="00EC331D">
        <w:rPr>
          <w:rFonts w:eastAsia="SimSun" w:cs="Arial" w:hint="eastAsia"/>
          <w:lang w:eastAsia="zh-CN"/>
        </w:rPr>
        <w:t xml:space="preserve">Microsoft Office </w:t>
      </w:r>
      <w:r w:rsidRPr="00EC331D">
        <w:rPr>
          <w:rFonts w:eastAsia="SimSun" w:cs="Arial" w:hint="eastAsia"/>
          <w:lang w:eastAsia="zh-CN"/>
        </w:rPr>
        <w:t>软件（包括</w:t>
      </w:r>
      <w:r w:rsidRPr="00EC331D">
        <w:rPr>
          <w:rFonts w:eastAsia="SimSun" w:cs="Arial" w:hint="eastAsia"/>
          <w:lang w:eastAsia="zh-CN"/>
        </w:rPr>
        <w:t xml:space="preserve"> Office Primary Interop Assemblies </w:t>
      </w:r>
      <w:r w:rsidRPr="00EC331D">
        <w:rPr>
          <w:rFonts w:eastAsia="SimSun" w:cs="Arial" w:hint="eastAsia"/>
          <w:lang w:eastAsia="zh-CN"/>
        </w:rPr>
        <w:t>和</w:t>
      </w:r>
      <w:r w:rsidRPr="00EC331D">
        <w:rPr>
          <w:rFonts w:eastAsia="SimSun" w:cs="Arial" w:hint="eastAsia"/>
          <w:lang w:eastAsia="zh-CN"/>
        </w:rPr>
        <w:t xml:space="preserve"> Windows SDK</w:t>
      </w:r>
      <w:r w:rsidRPr="00EC331D">
        <w:rPr>
          <w:rFonts w:eastAsia="SimSun" w:cs="Arial" w:hint="eastAsia"/>
          <w:lang w:eastAsia="zh-CN"/>
        </w:rPr>
        <w:t>），所有这些都须依据其自身的条款向您授予许可。这些软件组件的许可条款位于安装软件目录中的</w:t>
      </w:r>
      <w:r w:rsidRPr="009129C3">
        <w:rPr>
          <w:rFonts w:eastAsia="SimSun" w:cs="Arial"/>
          <w:lang w:eastAsia="zh-CN"/>
        </w:rPr>
        <w:t>“Licenses”</w:t>
      </w:r>
      <w:r w:rsidRPr="00EC331D">
        <w:rPr>
          <w:rFonts w:eastAsia="SimSun" w:cs="Arial" w:hint="eastAsia"/>
          <w:lang w:eastAsia="zh-CN"/>
        </w:rPr>
        <w:t>文件夹中。如果您不同意这些软件组件的许可条款，则不能使用这些组件。</w:t>
      </w:r>
    </w:p>
    <w:p w14:paraId="1B8008ED" w14:textId="77777777" w:rsidR="000B31DA" w:rsidRPr="00EC331D" w:rsidRDefault="000B31DA" w:rsidP="000B31DA">
      <w:pPr>
        <w:pStyle w:val="PURBlueStrong-Indented"/>
        <w:rPr>
          <w:rFonts w:eastAsia="SimSun" w:cs="Arial"/>
          <w:lang w:eastAsia="zh-CN"/>
        </w:rPr>
      </w:pPr>
      <w:r w:rsidRPr="00EC331D">
        <w:rPr>
          <w:rFonts w:eastAsia="SimSun" w:cs="Arial" w:hint="eastAsia"/>
          <w:lang w:eastAsia="zh-CN"/>
        </w:rPr>
        <w:t>Microsoft Advertising SDK</w:t>
      </w:r>
    </w:p>
    <w:p w14:paraId="1B8008EE" w14:textId="77777777" w:rsidR="000B31DA" w:rsidRPr="00EC331D" w:rsidRDefault="000B31DA" w:rsidP="00377F92">
      <w:pPr>
        <w:pStyle w:val="PURBullet-Indented"/>
        <w:numPr>
          <w:ilvl w:val="0"/>
          <w:numId w:val="0"/>
        </w:numPr>
        <w:spacing w:line="240" w:lineRule="auto"/>
        <w:ind w:left="288"/>
        <w:rPr>
          <w:rFonts w:eastAsia="SimSun" w:cs="Arial"/>
          <w:lang w:eastAsia="zh-CN"/>
        </w:rPr>
      </w:pPr>
      <w:r w:rsidRPr="00EC331D">
        <w:rPr>
          <w:rFonts w:eastAsia="SimSun" w:cs="Arial" w:hint="eastAsia"/>
          <w:lang w:eastAsia="zh-CN"/>
        </w:rPr>
        <w:t>如果您向</w:t>
      </w:r>
      <w:r w:rsidRPr="00EC331D">
        <w:rPr>
          <w:rFonts w:eastAsia="SimSun" w:cs="Arial" w:hint="eastAsia"/>
          <w:lang w:eastAsia="zh-CN"/>
        </w:rPr>
        <w:t xml:space="preserve"> Microsoft Advertising SDK for Windows Phone </w:t>
      </w:r>
      <w:r w:rsidRPr="00EC331D">
        <w:rPr>
          <w:rFonts w:eastAsia="SimSun" w:cs="Arial" w:hint="eastAsia"/>
          <w:lang w:eastAsia="zh-CN"/>
        </w:rPr>
        <w:t>传送精确的位置数据或其他用户相关数据（例如用户标识符、配置信息、用户行为的跟踪数据等），那么您的程序必须</w:t>
      </w:r>
      <w:r w:rsidRPr="00EC331D">
        <w:rPr>
          <w:rFonts w:eastAsia="SimSun" w:cs="Arial" w:hint="eastAsia"/>
          <w:lang w:eastAsia="zh-CN"/>
        </w:rPr>
        <w:t xml:space="preserve"> (a) </w:t>
      </w:r>
      <w:r w:rsidRPr="00EC331D">
        <w:rPr>
          <w:rFonts w:eastAsia="SimSun" w:cs="Arial" w:hint="eastAsia"/>
          <w:lang w:eastAsia="zh-CN"/>
        </w:rPr>
        <w:t>通知最终用户它将收集和使用用户相关信息，并将此信息提供给</w:t>
      </w:r>
      <w:r w:rsidRPr="00EC331D">
        <w:rPr>
          <w:rFonts w:eastAsia="SimSun" w:cs="Arial" w:hint="eastAsia"/>
          <w:lang w:eastAsia="zh-CN"/>
        </w:rPr>
        <w:t xml:space="preserve"> Microsoft </w:t>
      </w:r>
      <w:r w:rsidRPr="00EC331D">
        <w:rPr>
          <w:rFonts w:eastAsia="SimSun" w:cs="Arial" w:hint="eastAsia"/>
          <w:lang w:eastAsia="zh-CN"/>
        </w:rPr>
        <w:t>以用于</w:t>
      </w:r>
      <w:r w:rsidRPr="00EC331D">
        <w:rPr>
          <w:rFonts w:eastAsia="SimSun" w:cs="Arial" w:hint="eastAsia"/>
          <w:lang w:eastAsia="zh-CN"/>
        </w:rPr>
        <w:t xml:space="preserve"> Microsoft </w:t>
      </w:r>
      <w:r w:rsidRPr="00EC331D">
        <w:rPr>
          <w:rFonts w:eastAsia="SimSun" w:cs="Arial" w:hint="eastAsia"/>
          <w:lang w:eastAsia="zh-CN"/>
        </w:rPr>
        <w:t>的广告服务，并且</w:t>
      </w:r>
      <w:r w:rsidRPr="00EC331D">
        <w:rPr>
          <w:rFonts w:eastAsia="SimSun" w:cs="Arial" w:hint="eastAsia"/>
          <w:lang w:eastAsia="zh-CN"/>
        </w:rPr>
        <w:t xml:space="preserve"> (b) </w:t>
      </w:r>
      <w:r w:rsidRPr="00EC331D">
        <w:rPr>
          <w:rFonts w:eastAsia="SimSun" w:cs="Arial" w:hint="eastAsia"/>
          <w:lang w:eastAsia="zh-CN"/>
        </w:rPr>
        <w:t>在用户下载软件和</w:t>
      </w:r>
      <w:r w:rsidRPr="00EC331D">
        <w:rPr>
          <w:rFonts w:eastAsia="SimSun" w:cs="Arial" w:hint="eastAsia"/>
          <w:lang w:eastAsia="zh-CN"/>
        </w:rPr>
        <w:t>/</w:t>
      </w:r>
      <w:r w:rsidRPr="00EC331D">
        <w:rPr>
          <w:rFonts w:eastAsia="SimSun" w:cs="Arial" w:hint="eastAsia"/>
          <w:lang w:eastAsia="zh-CN"/>
        </w:rPr>
        <w:t>或应用程序时即明确获取用户的同意（例如，用户必须单击“接受”或继续单击“安装”按钮）。此外，您同意：</w:t>
      </w:r>
      <w:r w:rsidRPr="00EC331D">
        <w:rPr>
          <w:rFonts w:eastAsia="SimSun" w:cs="Arial" w:hint="eastAsia"/>
          <w:lang w:eastAsia="zh-CN"/>
        </w:rPr>
        <w:t xml:space="preserve">(a) </w:t>
      </w:r>
      <w:r w:rsidRPr="00EC331D">
        <w:rPr>
          <w:rFonts w:eastAsia="SimSun" w:cs="Arial" w:hint="eastAsia"/>
          <w:lang w:eastAsia="zh-CN"/>
        </w:rPr>
        <w:t>遵守</w:t>
      </w:r>
      <w:r w:rsidRPr="00EC331D">
        <w:rPr>
          <w:rFonts w:eastAsia="SimSun" w:cs="Arial" w:hint="eastAsia"/>
          <w:lang w:eastAsia="zh-CN"/>
        </w:rPr>
        <w:t xml:space="preserve"> Windows Phone </w:t>
      </w:r>
      <w:r w:rsidRPr="00EC331D">
        <w:rPr>
          <w:rFonts w:eastAsia="SimSun" w:cs="Arial" w:hint="eastAsia"/>
          <w:lang w:eastAsia="zh-CN"/>
        </w:rPr>
        <w:t>的认证和其他要求；</w:t>
      </w:r>
      <w:r w:rsidRPr="00EC331D">
        <w:rPr>
          <w:rFonts w:eastAsia="SimSun" w:cs="Arial" w:hint="eastAsia"/>
          <w:lang w:eastAsia="zh-CN"/>
        </w:rPr>
        <w:t xml:space="preserve">(b) </w:t>
      </w:r>
      <w:r w:rsidRPr="00EC331D">
        <w:rPr>
          <w:rFonts w:eastAsia="SimSun" w:cs="Arial" w:hint="eastAsia"/>
          <w:lang w:eastAsia="zh-CN"/>
        </w:rPr>
        <w:t>在用户数据的收集和使用过程中遵守</w:t>
      </w:r>
      <w:r w:rsidRPr="00EC331D">
        <w:rPr>
          <w:rFonts w:eastAsia="SimSun" w:cs="Arial" w:hint="eastAsia"/>
          <w:lang w:eastAsia="zh-CN"/>
        </w:rPr>
        <w:t xml:space="preserve"> Microsoft </w:t>
      </w:r>
      <w:r w:rsidRPr="00EC331D">
        <w:rPr>
          <w:rFonts w:eastAsia="SimSun" w:cs="Arial" w:hint="eastAsia"/>
          <w:lang w:eastAsia="zh-CN"/>
        </w:rPr>
        <w:t>的隐私政策和其他政策；</w:t>
      </w:r>
      <w:r w:rsidRPr="00EC331D">
        <w:rPr>
          <w:rFonts w:eastAsia="SimSun" w:cs="Arial" w:hint="eastAsia"/>
          <w:lang w:eastAsia="zh-CN"/>
        </w:rPr>
        <w:t xml:space="preserve">(c) </w:t>
      </w:r>
      <w:r w:rsidRPr="00EC331D">
        <w:rPr>
          <w:rFonts w:eastAsia="SimSun" w:cs="Arial" w:hint="eastAsia"/>
          <w:lang w:eastAsia="zh-CN"/>
        </w:rPr>
        <w:t>您可以在使用该服务的过程中将</w:t>
      </w:r>
      <w:r w:rsidRPr="00EC331D">
        <w:rPr>
          <w:rFonts w:eastAsia="SimSun" w:cs="Arial" w:hint="eastAsia"/>
          <w:lang w:eastAsia="zh-CN"/>
        </w:rPr>
        <w:t xml:space="preserve"> Microsoft </w:t>
      </w:r>
      <w:r w:rsidRPr="00EC331D">
        <w:rPr>
          <w:rFonts w:eastAsia="SimSun" w:cs="Arial" w:hint="eastAsia"/>
          <w:lang w:eastAsia="zh-CN"/>
        </w:rPr>
        <w:t>创建或提供给您的用户标识符传送给</w:t>
      </w:r>
      <w:r w:rsidRPr="00EC331D">
        <w:rPr>
          <w:rFonts w:eastAsia="SimSun" w:cs="Arial" w:hint="eastAsia"/>
          <w:lang w:eastAsia="zh-CN"/>
        </w:rPr>
        <w:t xml:space="preserve"> Microsoft </w:t>
      </w:r>
      <w:r w:rsidRPr="00EC331D">
        <w:rPr>
          <w:rFonts w:eastAsia="SimSun" w:cs="Arial" w:hint="eastAsia"/>
          <w:lang w:eastAsia="zh-CN"/>
        </w:rPr>
        <w:t>广告服务，除此之外，您不得收集和使用任何这些标识符以用于任何其他目的；和</w:t>
      </w:r>
      <w:r w:rsidRPr="00EC331D">
        <w:rPr>
          <w:rFonts w:eastAsia="SimSun" w:cs="Arial" w:hint="eastAsia"/>
          <w:lang w:eastAsia="zh-CN"/>
        </w:rPr>
        <w:t xml:space="preserve"> (d) </w:t>
      </w:r>
      <w:r w:rsidRPr="00EC331D">
        <w:rPr>
          <w:rFonts w:eastAsia="SimSun" w:cs="Arial" w:hint="eastAsia"/>
          <w:lang w:eastAsia="zh-CN"/>
        </w:rPr>
        <w:t>在您的隐私政策和</w:t>
      </w:r>
      <w:r w:rsidRPr="00EC331D">
        <w:rPr>
          <w:rFonts w:eastAsia="SimSun" w:cs="Arial" w:hint="eastAsia"/>
          <w:lang w:eastAsia="zh-CN"/>
        </w:rPr>
        <w:t>/</w:t>
      </w:r>
      <w:r w:rsidRPr="00EC331D">
        <w:rPr>
          <w:rFonts w:eastAsia="SimSun" w:cs="Arial" w:hint="eastAsia"/>
          <w:lang w:eastAsia="zh-CN"/>
        </w:rPr>
        <w:t>或条款中包含一个链接，以允许用户访问以下位置，选择禁用基于</w:t>
      </w:r>
      <w:r w:rsidRPr="00EC331D">
        <w:rPr>
          <w:rFonts w:eastAsia="SimSun" w:cs="Arial" w:hint="eastAsia"/>
          <w:lang w:eastAsia="zh-CN"/>
        </w:rPr>
        <w:t xml:space="preserve"> Microsoft </w:t>
      </w:r>
      <w:r w:rsidRPr="00EC331D">
        <w:rPr>
          <w:rFonts w:eastAsia="SimSun" w:cs="Arial" w:hint="eastAsia"/>
          <w:lang w:eastAsia="zh-CN"/>
        </w:rPr>
        <w:t>利益的广告服务：</w:t>
      </w:r>
      <w:hyperlink r:id="rId167" w:history="1">
        <w:r w:rsidRPr="00EC331D">
          <w:rPr>
            <w:rStyle w:val="Hyperlink"/>
            <w:rFonts w:eastAsia="SimSun" w:cs="Arial" w:hint="eastAsia"/>
            <w:lang w:eastAsia="zh-CN"/>
          </w:rPr>
          <w:t>https://choice.live.com/AdvertisementChoice/</w:t>
        </w:r>
      </w:hyperlink>
      <w:r w:rsidRPr="00EC331D">
        <w:rPr>
          <w:rFonts w:eastAsia="SimSun" w:cs="Arial" w:hint="eastAsia"/>
          <w:lang w:eastAsia="zh-CN"/>
        </w:rPr>
        <w:t>。</w:t>
      </w:r>
    </w:p>
    <w:p w14:paraId="1B8008EF"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Microsoft SQL Server </w:t>
      </w:r>
      <w:r w:rsidRPr="00EC331D">
        <w:rPr>
          <w:rFonts w:eastAsia="SimSun" w:cs="Arial" w:hint="eastAsia"/>
          <w:lang w:eastAsia="zh-CN"/>
        </w:rPr>
        <w:t>产品组件和</w:t>
      </w:r>
      <w:r w:rsidRPr="00EC331D">
        <w:rPr>
          <w:rFonts w:eastAsia="SimSun" w:cs="Arial" w:hint="eastAsia"/>
          <w:lang w:eastAsia="zh-CN"/>
        </w:rPr>
        <w:t xml:space="preserve"> Windows </w:t>
      </w:r>
      <w:r w:rsidRPr="00EC331D">
        <w:rPr>
          <w:rFonts w:eastAsia="SimSun" w:cs="Arial" w:hint="eastAsia"/>
          <w:lang w:eastAsia="zh-CN"/>
        </w:rPr>
        <w:t>软件开发工具包</w:t>
      </w:r>
      <w:r w:rsidRPr="00EC331D">
        <w:rPr>
          <w:rFonts w:eastAsia="SimSun" w:cs="Arial" w:hint="eastAsia"/>
          <w:lang w:eastAsia="zh-CN"/>
        </w:rPr>
        <w:t xml:space="preserve"> (Windows SDK)</w:t>
      </w:r>
    </w:p>
    <w:p w14:paraId="1B8008F0"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本软件可能会附带</w:t>
      </w:r>
      <w:r w:rsidRPr="00EC331D">
        <w:rPr>
          <w:rFonts w:eastAsia="SimSun" w:cs="Arial" w:hint="eastAsia"/>
          <w:lang w:eastAsia="zh-CN"/>
        </w:rPr>
        <w:t xml:space="preserve"> Microsoft SQL Server </w:t>
      </w:r>
      <w:r w:rsidRPr="00EC331D">
        <w:rPr>
          <w:rFonts w:eastAsia="SimSun" w:cs="Arial" w:hint="eastAsia"/>
          <w:lang w:eastAsia="zh-CN"/>
        </w:rPr>
        <w:t>组件和</w:t>
      </w:r>
      <w:r w:rsidRPr="00EC331D">
        <w:rPr>
          <w:rFonts w:eastAsia="SimSun" w:cs="Arial" w:hint="eastAsia"/>
          <w:lang w:eastAsia="zh-CN"/>
        </w:rPr>
        <w:t xml:space="preserve"> Windows SDK</w:t>
      </w:r>
      <w:r w:rsidRPr="00EC331D">
        <w:rPr>
          <w:rFonts w:eastAsia="SimSun" w:cs="Arial" w:hint="eastAsia"/>
          <w:lang w:eastAsia="zh-CN"/>
        </w:rPr>
        <w:t>，二者均依据位于</w:t>
      </w:r>
      <w:r w:rsidRPr="009129C3">
        <w:rPr>
          <w:rFonts w:eastAsia="SimSun" w:cs="Arial"/>
          <w:lang w:eastAsia="zh-CN"/>
        </w:rPr>
        <w:t>“Licenses”</w:t>
      </w:r>
      <w:r w:rsidRPr="00EC331D">
        <w:rPr>
          <w:rFonts w:eastAsia="SimSun" w:cs="Arial" w:hint="eastAsia"/>
          <w:lang w:eastAsia="zh-CN"/>
        </w:rPr>
        <w:t>文件夹下其各自的条款来向您授予许可。您只能在使用该软件时使用这些组件。如果您不同意组件的许可条款，则不能使用这些组件。</w:t>
      </w:r>
    </w:p>
    <w:p w14:paraId="1B8008F1" w14:textId="77777777" w:rsidR="00DD1638" w:rsidRPr="00EC331D" w:rsidRDefault="00DD1638" w:rsidP="00DD1638">
      <w:pPr>
        <w:pStyle w:val="PURBlueStrong-Indented"/>
        <w:rPr>
          <w:rFonts w:eastAsia="SimSun" w:cs="Arial"/>
          <w:lang w:eastAsia="zh-CN"/>
        </w:rPr>
      </w:pPr>
      <w:r w:rsidRPr="00EC331D">
        <w:rPr>
          <w:rFonts w:eastAsia="SimSun" w:cs="Arial" w:hint="eastAsia"/>
          <w:lang w:eastAsia="zh-CN"/>
        </w:rPr>
        <w:t xml:space="preserve">Windows </w:t>
      </w:r>
      <w:r w:rsidRPr="00EC331D">
        <w:rPr>
          <w:rFonts w:eastAsia="SimSun" w:cs="Arial" w:hint="eastAsia"/>
          <w:lang w:eastAsia="zh-CN"/>
        </w:rPr>
        <w:t>软件组件</w:t>
      </w:r>
    </w:p>
    <w:p w14:paraId="1B8008F2" w14:textId="77777777" w:rsidR="00DD1638" w:rsidRPr="00EC331D" w:rsidRDefault="00DD1638" w:rsidP="00DD1638">
      <w:pPr>
        <w:pStyle w:val="PURBody-Indented"/>
        <w:rPr>
          <w:rFonts w:eastAsia="SimSun" w:cs="Arial"/>
          <w:lang w:eastAsia="zh-CN"/>
        </w:rPr>
      </w:pPr>
      <w:r w:rsidRPr="00EC331D">
        <w:rPr>
          <w:rFonts w:eastAsia="SimSun" w:cs="Arial" w:hint="eastAsia"/>
          <w:lang w:eastAsia="zh-CN"/>
        </w:rPr>
        <w:t>此软件可能包含</w:t>
      </w:r>
      <w:r w:rsidRPr="00EC331D">
        <w:rPr>
          <w:rFonts w:eastAsia="SimSun" w:cs="Arial" w:hint="eastAsia"/>
          <w:lang w:eastAsia="zh-CN"/>
        </w:rPr>
        <w:t xml:space="preserve"> Microsoft .NET Framework</w:t>
      </w:r>
      <w:r w:rsidRPr="00EC331D">
        <w:rPr>
          <w:rFonts w:eastAsia="SimSun" w:cs="Arial" w:hint="eastAsia"/>
          <w:lang w:eastAsia="zh-CN"/>
        </w:rPr>
        <w:t>、</w:t>
      </w:r>
      <w:r w:rsidRPr="00EC331D">
        <w:rPr>
          <w:rFonts w:eastAsia="SimSun" w:cs="Arial" w:hint="eastAsia"/>
          <w:lang w:eastAsia="zh-CN"/>
        </w:rPr>
        <w:t xml:space="preserve">Microsoft Data Access Components </w:t>
      </w:r>
      <w:r w:rsidRPr="00EC331D">
        <w:rPr>
          <w:rFonts w:eastAsia="SimSun" w:cs="Arial" w:hint="eastAsia"/>
          <w:lang w:eastAsia="zh-CN"/>
        </w:rPr>
        <w:t>和某些与</w:t>
      </w:r>
      <w:r w:rsidRPr="00EC331D">
        <w:rPr>
          <w:rFonts w:eastAsia="SimSun" w:cs="Arial" w:hint="eastAsia"/>
          <w:lang w:eastAsia="zh-CN"/>
        </w:rPr>
        <w:t xml:space="preserve"> Microsoft Build </w:t>
      </w:r>
      <w:r w:rsidRPr="00EC331D">
        <w:rPr>
          <w:rFonts w:eastAsia="SimSun" w:cs="Arial" w:hint="eastAsia"/>
          <w:lang w:eastAsia="zh-CN"/>
        </w:rPr>
        <w:t>技术相关的</w:t>
      </w:r>
      <w:r w:rsidRPr="00EC331D">
        <w:rPr>
          <w:rFonts w:eastAsia="SimSun" w:cs="Arial" w:hint="eastAsia"/>
          <w:lang w:eastAsia="zh-CN"/>
        </w:rPr>
        <w:t xml:space="preserve"> .dll </w:t>
      </w:r>
      <w:r w:rsidRPr="00EC331D">
        <w:rPr>
          <w:rFonts w:eastAsia="SimSun" w:cs="Arial" w:hint="eastAsia"/>
          <w:lang w:eastAsia="zh-CN"/>
        </w:rPr>
        <w:t>文件；</w:t>
      </w:r>
      <w:r w:rsidRPr="00EC331D">
        <w:rPr>
          <w:rFonts w:eastAsia="SimSun" w:cs="Arial" w:hint="eastAsia"/>
          <w:lang w:eastAsia="zh-CN"/>
        </w:rPr>
        <w:t xml:space="preserve">Microsoft Internet Information Services (IIS) Express </w:t>
      </w:r>
      <w:r w:rsidRPr="00EC331D">
        <w:rPr>
          <w:rFonts w:eastAsia="SimSun" w:cs="Arial" w:hint="eastAsia"/>
          <w:lang w:eastAsia="zh-CN"/>
        </w:rPr>
        <w:t>和</w:t>
      </w:r>
      <w:r w:rsidRPr="00EC331D">
        <w:rPr>
          <w:rFonts w:eastAsia="SimSun" w:cs="Arial" w:hint="eastAsia"/>
          <w:lang w:eastAsia="zh-CN"/>
        </w:rPr>
        <w:t xml:space="preserve"> Windows JavaScript </w:t>
      </w:r>
      <w:r w:rsidRPr="00EC331D">
        <w:rPr>
          <w:rFonts w:eastAsia="SimSun" w:cs="Arial" w:hint="eastAsia"/>
          <w:lang w:eastAsia="zh-CN"/>
        </w:rPr>
        <w:t>库组件。所有这些组件都是</w:t>
      </w:r>
      <w:r w:rsidRPr="00EC331D">
        <w:rPr>
          <w:rFonts w:eastAsia="SimSun" w:cs="Arial" w:hint="eastAsia"/>
          <w:lang w:eastAsia="zh-CN"/>
        </w:rPr>
        <w:t xml:space="preserve"> Windows </w:t>
      </w:r>
      <w:r w:rsidRPr="00EC331D">
        <w:rPr>
          <w:rFonts w:eastAsia="SimSun" w:cs="Arial" w:hint="eastAsia"/>
          <w:lang w:eastAsia="zh-CN"/>
        </w:rPr>
        <w:t>软件的一部分，适用于</w:t>
      </w:r>
      <w:r w:rsidRPr="00EC331D">
        <w:rPr>
          <w:rFonts w:eastAsia="SimSun" w:cs="Arial" w:hint="eastAsia"/>
          <w:lang w:eastAsia="zh-CN"/>
        </w:rPr>
        <w:t xml:space="preserve"> Windows </w:t>
      </w:r>
      <w:r w:rsidRPr="00EC331D">
        <w:rPr>
          <w:rFonts w:eastAsia="SimSun" w:cs="Arial" w:hint="eastAsia"/>
          <w:lang w:eastAsia="zh-CN"/>
        </w:rPr>
        <w:t>的许可条款均适用于对这些组件的使用。</w:t>
      </w:r>
    </w:p>
    <w:p w14:paraId="1B8008F3" w14:textId="77777777" w:rsidR="009B27A8" w:rsidRDefault="00001B04" w:rsidP="00001B04">
      <w:pPr>
        <w:pStyle w:val="PURBreadcrumb"/>
        <w:keepNext w:val="0"/>
        <w:tabs>
          <w:tab w:val="left" w:pos="9371"/>
          <w:tab w:val="right" w:pos="10800"/>
        </w:tabs>
        <w:jc w:val="left"/>
        <w:rPr>
          <w:rStyle w:val="Hyperlink"/>
          <w:rFonts w:eastAsia="SimSun" w:cs="Arial"/>
          <w:sz w:val="16"/>
          <w:lang w:eastAsia="zh-CN"/>
        </w:rPr>
      </w:pPr>
      <w:bookmarkStart w:id="842" w:name="_Toc299519162"/>
      <w:bookmarkStart w:id="843" w:name="_Toc299531594"/>
      <w:bookmarkStart w:id="844" w:name="_Toc299531918"/>
      <w:bookmarkStart w:id="845" w:name="_Toc299957201"/>
      <w:bookmarkEnd w:id="786"/>
      <w:bookmarkEnd w:id="787"/>
      <w:bookmarkEnd w:id="788"/>
      <w:bookmarkEnd w:id="789"/>
      <w:bookmarkEnd w:id="790"/>
      <w:bookmarkEnd w:id="791"/>
      <w:bookmarkEnd w:id="792"/>
      <w:bookmarkEnd w:id="793"/>
      <w:r>
        <w:rPr>
          <w:rFonts w:eastAsia="SimSun" w:cs="Arial" w:hint="eastAsia"/>
          <w:lang w:eastAsia="zh-CN"/>
        </w:rPr>
        <w:tab/>
      </w:r>
      <w:r>
        <w:rPr>
          <w:rFonts w:eastAsia="SimSun" w:cs="Arial" w:hint="eastAsia"/>
          <w:lang w:eastAsia="zh-CN"/>
        </w:rPr>
        <w:tab/>
      </w:r>
      <w:hyperlink w:anchor="TOC" w:history="1">
        <w:r w:rsidRPr="00EC331D">
          <w:rPr>
            <w:rStyle w:val="Hyperlink"/>
            <w:rFonts w:eastAsia="SimSun" w:cs="Arial" w:hint="eastAsia"/>
            <w:sz w:val="16"/>
            <w:lang w:eastAsia="zh-CN"/>
          </w:rPr>
          <w:t>目录</w:t>
        </w:r>
      </w:hyperlink>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8F4" w14:textId="77777777" w:rsidR="00780A70" w:rsidRDefault="00780A70" w:rsidP="00001B04">
      <w:pPr>
        <w:pStyle w:val="PURBreadcrumb"/>
        <w:keepNext w:val="0"/>
        <w:tabs>
          <w:tab w:val="left" w:pos="9371"/>
          <w:tab w:val="right" w:pos="10800"/>
        </w:tabs>
        <w:jc w:val="left"/>
        <w:rPr>
          <w:rStyle w:val="Hyperlink"/>
          <w:rFonts w:eastAsia="SimSun" w:cs="Arial"/>
          <w:sz w:val="16"/>
          <w:lang w:eastAsia="zh-CN"/>
        </w:rPr>
      </w:pPr>
    </w:p>
    <w:p w14:paraId="1B8008F5" w14:textId="77777777" w:rsidR="00780A70" w:rsidRPr="00EC331D" w:rsidRDefault="00780A70" w:rsidP="00001B04">
      <w:pPr>
        <w:pStyle w:val="PURBreadcrumb"/>
        <w:keepNext w:val="0"/>
        <w:tabs>
          <w:tab w:val="left" w:pos="9371"/>
          <w:tab w:val="right" w:pos="10800"/>
        </w:tabs>
        <w:jc w:val="left"/>
        <w:rPr>
          <w:rFonts w:eastAsia="SimSun" w:cs="Arial"/>
          <w:lang w:eastAsia="zh-CN"/>
        </w:rPr>
      </w:pPr>
    </w:p>
    <w:p w14:paraId="1B8008F6" w14:textId="77777777" w:rsidR="00632041" w:rsidRPr="00EC331D" w:rsidRDefault="00632041" w:rsidP="00632041">
      <w:pPr>
        <w:pStyle w:val="PURProductName"/>
        <w:rPr>
          <w:rFonts w:eastAsia="SimSun" w:cs="Arial"/>
          <w:lang w:eastAsia="zh-CN"/>
        </w:rPr>
      </w:pPr>
      <w:bookmarkStart w:id="846" w:name="_Toc363552827"/>
      <w:bookmarkStart w:id="847" w:name="_Toc363552890"/>
      <w:bookmarkStart w:id="848" w:name="_Toc378682189"/>
      <w:bookmarkStart w:id="849" w:name="_Toc378682291"/>
      <w:bookmarkStart w:id="850" w:name="_Toc371268303"/>
      <w:bookmarkStart w:id="851" w:name="_Toc371268369"/>
      <w:bookmarkStart w:id="852" w:name="_Toc381959904"/>
      <w:bookmarkStart w:id="853" w:name="_Toc381959945"/>
      <w:r w:rsidRPr="00EC331D">
        <w:rPr>
          <w:rFonts w:eastAsia="SimSun" w:cs="Arial" w:hint="eastAsia"/>
          <w:lang w:eastAsia="zh-CN"/>
        </w:rPr>
        <w:t>Windows Server 2012 R2 Active Directory Rights Management Services</w:t>
      </w:r>
      <w:bookmarkEnd w:id="846"/>
      <w:bookmarkEnd w:id="847"/>
      <w:bookmarkEnd w:id="848"/>
      <w:bookmarkEnd w:id="849"/>
      <w:bookmarkEnd w:id="850"/>
      <w:bookmarkEnd w:id="851"/>
      <w:bookmarkEnd w:id="852"/>
      <w:bookmarkEnd w:id="853"/>
      <w:r w:rsidRPr="00EC331D">
        <w:rPr>
          <w:rFonts w:eastAsia="SimSun" w:cs="Arial" w:hint="eastAsia"/>
          <w:lang w:eastAsia="zh-CN"/>
        </w:rPr>
        <w:fldChar w:fldCharType="begin"/>
      </w:r>
      <w:r w:rsidRPr="00EC331D">
        <w:rPr>
          <w:rFonts w:eastAsia="SimSun" w:cs="Arial" w:hint="eastAsia"/>
          <w:lang w:eastAsia="zh-CN"/>
        </w:rPr>
        <w:instrText>XE "Windows Server 2012 R2 Active Directory Rights Management Services"</w:instrText>
      </w:r>
      <w:r w:rsidRPr="00EC331D">
        <w:rPr>
          <w:rFonts w:eastAsia="SimSun" w:cs="Arial" w:hint="eastAsia"/>
          <w:lang w:eastAsia="zh-CN"/>
        </w:rPr>
        <w:fldChar w:fldCharType="end"/>
      </w:r>
    </w:p>
    <w:p w14:paraId="1B8008F7" w14:textId="77777777" w:rsidR="00632041" w:rsidRPr="00EC331D" w:rsidRDefault="00632041" w:rsidP="00632041">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EC331D" w14:paraId="1B8008FA" w14:textId="77777777" w:rsidTr="00E964A3">
        <w:tc>
          <w:tcPr>
            <w:tcW w:w="2477" w:type="pct"/>
            <w:gridSpan w:val="2"/>
            <w:tcBorders>
              <w:top w:val="single" w:sz="4" w:space="0" w:color="auto"/>
              <w:bottom w:val="nil"/>
            </w:tcBorders>
          </w:tcPr>
          <w:p w14:paraId="1B8008F8" w14:textId="77777777" w:rsidR="007331A1" w:rsidRPr="00550DFC" w:rsidRDefault="007331A1" w:rsidP="007331A1">
            <w:pPr>
              <w:pStyle w:val="PURLMSH"/>
              <w:rPr>
                <w:rFonts w:eastAsia="SimSun" w:cs="Arial"/>
                <w:lang w:eastAsia="zh-CN"/>
              </w:rPr>
            </w:pPr>
            <w:r w:rsidRPr="00550DFC">
              <w:rPr>
                <w:rFonts w:eastAsia="SimSun" w:cs="Arial"/>
                <w:lang w:eastAsia="zh-CN"/>
              </w:rPr>
              <w:t xml:space="preserve">SAL </w:t>
            </w:r>
            <w:r w:rsidRPr="00550DFC">
              <w:rPr>
                <w:rFonts w:eastAsia="SimSun" w:cs="Arial"/>
                <w:lang w:eastAsia="zh-CN"/>
              </w:rPr>
              <w:t>一般条款的适用部分：</w:t>
            </w:r>
            <w:hyperlink w:anchor="SALTerms_Server" w:history="1">
              <w:r w:rsidRPr="00550DFC">
                <w:rPr>
                  <w:rStyle w:val="Hyperlink"/>
                  <w:rFonts w:eastAsia="SimSun" w:cs="Arial"/>
                  <w:lang w:eastAsia="zh-CN"/>
                </w:rPr>
                <w:t>服务器软件</w:t>
              </w:r>
            </w:hyperlink>
          </w:p>
        </w:tc>
        <w:tc>
          <w:tcPr>
            <w:tcW w:w="2523" w:type="pct"/>
            <w:gridSpan w:val="2"/>
            <w:tcBorders>
              <w:top w:val="single" w:sz="4" w:space="0" w:color="auto"/>
              <w:bottom w:val="nil"/>
            </w:tcBorders>
          </w:tcPr>
          <w:p w14:paraId="1B8008F9" w14:textId="77777777" w:rsidR="007331A1" w:rsidRPr="00550DFC" w:rsidRDefault="007331A1" w:rsidP="007331A1">
            <w:pPr>
              <w:pStyle w:val="PURLMSH"/>
              <w:rPr>
                <w:rFonts w:eastAsia="SimSun" w:cs="Arial"/>
                <w:i/>
                <w:lang w:eastAsia="zh-CN"/>
              </w:rPr>
            </w:pPr>
            <w:r w:rsidRPr="00550DFC">
              <w:rPr>
                <w:rFonts w:eastAsia="SimSun" w:cs="Arial"/>
                <w:lang w:eastAsia="zh-CN"/>
              </w:rPr>
              <w:t>有资格通过数据中心提供商的服务器享受软件服务：</w:t>
            </w:r>
            <w:r w:rsidRPr="00550DFC">
              <w:rPr>
                <w:rFonts w:eastAsia="SimSun" w:cs="Arial"/>
                <w:b/>
                <w:lang w:eastAsia="zh-CN"/>
              </w:rPr>
              <w:t>是</w:t>
            </w:r>
          </w:p>
        </w:tc>
      </w:tr>
      <w:tr w:rsidR="007331A1" w:rsidRPr="00EC331D" w14:paraId="1B8008FC"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B8008FB" w14:textId="77777777" w:rsidR="007331A1" w:rsidRPr="00EC331D" w:rsidRDefault="007331A1" w:rsidP="007331A1">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7331A1" w:rsidRPr="00EC331D" w14:paraId="1B8008FF"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B8008FD" w14:textId="77777777" w:rsidR="007331A1" w:rsidRPr="00EC331D" w:rsidRDefault="007331A1" w:rsidP="007331A1">
            <w:pPr>
              <w:pStyle w:val="PURBody"/>
              <w:rPr>
                <w:rFonts w:eastAsia="SimSun" w:cs="Arial"/>
                <w:lang w:eastAsia="zh-CN"/>
              </w:rPr>
            </w:pPr>
            <w:r w:rsidRPr="00EC331D">
              <w:rPr>
                <w:rFonts w:eastAsia="SimSun" w:cs="Arial" w:hint="eastAsia"/>
                <w:b/>
                <w:lang w:eastAsia="zh-CN"/>
              </w:rPr>
              <w:t>您需要：</w:t>
            </w:r>
          </w:p>
          <w:p w14:paraId="1B8008FE" w14:textId="77777777" w:rsidR="007331A1" w:rsidRPr="00EC331D" w:rsidRDefault="007331A1" w:rsidP="007331A1">
            <w:pPr>
              <w:pStyle w:val="PURBullet-Indented"/>
              <w:rPr>
                <w:rFonts w:eastAsia="SimSun" w:cs="Arial"/>
                <w:b/>
                <w:bCs/>
                <w:lang w:eastAsia="zh-CN"/>
              </w:rPr>
            </w:pPr>
            <w:r w:rsidRPr="00EC331D">
              <w:rPr>
                <w:rFonts w:eastAsia="SimSun" w:cs="Arial" w:hint="eastAsia"/>
                <w:lang w:eastAsia="zh-CN"/>
              </w:rPr>
              <w:t>Windows Server 2012 R2 Active Directory Rights Management Services SAL</w:t>
            </w:r>
          </w:p>
        </w:tc>
      </w:tr>
    </w:tbl>
    <w:p w14:paraId="1B800900" w14:textId="77777777" w:rsidR="00632041" w:rsidRPr="00EC331D" w:rsidRDefault="00632041" w:rsidP="00632041">
      <w:pPr>
        <w:pStyle w:val="PURADDITIONALTERMSHEADERMB"/>
        <w:rPr>
          <w:rFonts w:eastAsia="SimSun" w:cs="Arial"/>
          <w:lang w:eastAsia="zh-CN"/>
        </w:rPr>
      </w:pPr>
      <w:r w:rsidRPr="00EC331D">
        <w:rPr>
          <w:rFonts w:eastAsia="SimSun" w:cs="Arial" w:hint="eastAsia"/>
          <w:lang w:eastAsia="zh-CN"/>
        </w:rPr>
        <w:t>附加条款：</w:t>
      </w:r>
    </w:p>
    <w:p w14:paraId="1B800901" w14:textId="77777777" w:rsidR="00632041" w:rsidRPr="00EC331D" w:rsidRDefault="00632041" w:rsidP="00632041">
      <w:pPr>
        <w:pStyle w:val="PURBlueStrong-Indented"/>
        <w:rPr>
          <w:rFonts w:eastAsia="SimSun" w:cs="Arial"/>
          <w:lang w:eastAsia="zh-CN"/>
        </w:rPr>
      </w:pPr>
      <w:r w:rsidRPr="00EC331D">
        <w:rPr>
          <w:rFonts w:eastAsia="SimSun" w:cs="Arial" w:hint="eastAsia"/>
          <w:lang w:eastAsia="zh-CN"/>
        </w:rPr>
        <w:lastRenderedPageBreak/>
        <w:t>仅限授权访问</w:t>
      </w:r>
    </w:p>
    <w:p w14:paraId="1B800902" w14:textId="77777777" w:rsidR="00632041" w:rsidRPr="003C195B" w:rsidRDefault="00632041" w:rsidP="00632041">
      <w:pPr>
        <w:pStyle w:val="PURBody-Indented"/>
        <w:rPr>
          <w:rFonts w:eastAsia="SimSun" w:cs="Arial"/>
          <w:spacing w:val="2"/>
          <w:lang w:eastAsia="zh-CN"/>
        </w:rPr>
      </w:pPr>
      <w:r w:rsidRPr="003C195B">
        <w:rPr>
          <w:rFonts w:eastAsia="SimSun" w:cs="Arial" w:hint="eastAsia"/>
          <w:spacing w:val="2"/>
          <w:lang w:eastAsia="zh-CN"/>
        </w:rPr>
        <w:t>对于有权直接或间接访问</w:t>
      </w:r>
      <w:r w:rsidRPr="003C195B">
        <w:rPr>
          <w:rFonts w:eastAsia="SimSun" w:cs="Arial" w:hint="eastAsia"/>
          <w:spacing w:val="2"/>
          <w:lang w:eastAsia="zh-CN"/>
        </w:rPr>
        <w:t xml:space="preserve"> Windows Server 2012 R2 Active Directory Rights Management Services </w:t>
      </w:r>
      <w:r w:rsidRPr="003C195B">
        <w:rPr>
          <w:rFonts w:eastAsia="SimSun" w:cs="Arial" w:hint="eastAsia"/>
          <w:spacing w:val="2"/>
          <w:lang w:eastAsia="zh-CN"/>
        </w:rPr>
        <w:t>的每一位用户都必须获取</w:t>
      </w:r>
      <w:r w:rsidRPr="003C195B">
        <w:rPr>
          <w:rFonts w:eastAsia="SimSun" w:cs="Arial" w:hint="eastAsia"/>
          <w:spacing w:val="2"/>
          <w:lang w:eastAsia="zh-CN"/>
        </w:rPr>
        <w:t xml:space="preserve"> SAL</w:t>
      </w:r>
      <w:r w:rsidRPr="003C195B">
        <w:rPr>
          <w:rFonts w:eastAsia="SimSun" w:cs="Arial" w:hint="eastAsia"/>
          <w:spacing w:val="2"/>
          <w:lang w:eastAsia="zh-CN"/>
        </w:rPr>
        <w:t>，这在处理器许可模式部分的</w:t>
      </w:r>
      <w:r w:rsidRPr="003C195B">
        <w:rPr>
          <w:rFonts w:eastAsia="SimSun" w:cs="Arial" w:hint="eastAsia"/>
          <w:spacing w:val="2"/>
          <w:lang w:eastAsia="zh-CN"/>
        </w:rPr>
        <w:t xml:space="preserve"> Windows Server </w:t>
      </w:r>
      <w:r w:rsidRPr="003C195B">
        <w:rPr>
          <w:rFonts w:eastAsia="SimSun" w:cs="Arial" w:hint="eastAsia"/>
          <w:spacing w:val="2"/>
          <w:lang w:eastAsia="zh-CN"/>
        </w:rPr>
        <w:t>许可条款和主机</w:t>
      </w:r>
      <w:r w:rsidRPr="003C195B">
        <w:rPr>
          <w:rFonts w:eastAsia="SimSun" w:cs="Arial" w:hint="eastAsia"/>
          <w:spacing w:val="2"/>
          <w:lang w:eastAsia="zh-CN"/>
        </w:rPr>
        <w:t>/</w:t>
      </w:r>
      <w:r w:rsidRPr="003C195B">
        <w:rPr>
          <w:rFonts w:eastAsia="SimSun" w:cs="Arial" w:hint="eastAsia"/>
          <w:spacing w:val="2"/>
          <w:lang w:eastAsia="zh-CN"/>
        </w:rPr>
        <w:t>客户机许可模式部分的</w:t>
      </w:r>
      <w:r w:rsidRPr="003C195B">
        <w:rPr>
          <w:rFonts w:eastAsia="SimSun" w:cs="Arial" w:hint="eastAsia"/>
          <w:spacing w:val="2"/>
          <w:lang w:eastAsia="zh-CN"/>
        </w:rPr>
        <w:t xml:space="preserve"> Cloud Platform Guest </w:t>
      </w:r>
      <w:r w:rsidRPr="003C195B">
        <w:rPr>
          <w:rFonts w:eastAsia="SimSun" w:cs="Arial" w:hint="eastAsia"/>
          <w:spacing w:val="2"/>
          <w:lang w:eastAsia="zh-CN"/>
        </w:rPr>
        <w:t>许可条款中有进一步的说明。</w:t>
      </w:r>
    </w:p>
    <w:p w14:paraId="1B800903" w14:textId="77777777" w:rsidR="00632041" w:rsidRPr="00EC331D" w:rsidRDefault="00632041" w:rsidP="00632041">
      <w:pPr>
        <w:pStyle w:val="PURBlueStrong-Indented"/>
        <w:rPr>
          <w:rFonts w:eastAsia="SimSun" w:cs="Arial"/>
          <w:lang w:eastAsia="zh-CN"/>
        </w:rPr>
      </w:pPr>
      <w:r w:rsidRPr="00EC331D">
        <w:rPr>
          <w:rFonts w:eastAsia="SimSun" w:cs="Arial" w:hint="eastAsia"/>
          <w:lang w:eastAsia="zh-CN"/>
        </w:rPr>
        <w:t>服务器软件</w:t>
      </w:r>
    </w:p>
    <w:p w14:paraId="1B800904" w14:textId="77777777" w:rsidR="00C079D4" w:rsidRPr="00EC331D" w:rsidRDefault="00632041" w:rsidP="00C079D4">
      <w:pPr>
        <w:pStyle w:val="PURBody-Indented"/>
        <w:rPr>
          <w:rFonts w:eastAsia="SimSun" w:cs="Arial"/>
          <w:lang w:eastAsia="zh-CN"/>
        </w:rPr>
      </w:pPr>
      <w:r w:rsidRPr="00EC331D">
        <w:rPr>
          <w:rFonts w:eastAsia="SimSun" w:cs="Arial" w:hint="eastAsia"/>
          <w:lang w:eastAsia="zh-CN"/>
        </w:rPr>
        <w:t>无论服务器软件的一般条款如何规定，服务器软件必须在</w:t>
      </w:r>
      <w:r w:rsidRPr="00EC331D">
        <w:rPr>
          <w:rFonts w:eastAsia="SimSun" w:cs="Arial" w:hint="eastAsia"/>
          <w:lang w:eastAsia="zh-CN"/>
        </w:rPr>
        <w:t xml:space="preserve"> Windows Server 2012 R2 </w:t>
      </w:r>
      <w:r w:rsidRPr="00EC331D">
        <w:rPr>
          <w:rFonts w:eastAsia="SimSun" w:cs="Arial" w:hint="eastAsia"/>
          <w:lang w:eastAsia="zh-CN"/>
        </w:rPr>
        <w:t>处理器许可下单独获得许可，如处理器许可模式部分中针对</w:t>
      </w:r>
      <w:r w:rsidRPr="00EC331D">
        <w:rPr>
          <w:rFonts w:eastAsia="SimSun" w:cs="Arial" w:hint="eastAsia"/>
          <w:lang w:eastAsia="zh-CN"/>
        </w:rPr>
        <w:t xml:space="preserve"> Windows Server </w:t>
      </w:r>
      <w:r w:rsidRPr="00EC331D">
        <w:rPr>
          <w:rFonts w:eastAsia="SimSun" w:cs="Arial" w:hint="eastAsia"/>
          <w:lang w:eastAsia="zh-CN"/>
        </w:rPr>
        <w:t>的许可条款或主机</w:t>
      </w:r>
      <w:r w:rsidRPr="00EC331D">
        <w:rPr>
          <w:rFonts w:eastAsia="SimSun" w:cs="Arial" w:hint="eastAsia"/>
          <w:lang w:eastAsia="zh-CN"/>
        </w:rPr>
        <w:t>/</w:t>
      </w:r>
      <w:r w:rsidRPr="00EC331D">
        <w:rPr>
          <w:rFonts w:eastAsia="SimSun" w:cs="Arial" w:hint="eastAsia"/>
          <w:lang w:eastAsia="zh-CN"/>
        </w:rPr>
        <w:t>客户机许可模式部分中针对</w:t>
      </w:r>
      <w:r w:rsidRPr="00EC331D">
        <w:rPr>
          <w:rFonts w:eastAsia="SimSun" w:cs="Arial" w:hint="eastAsia"/>
          <w:lang w:eastAsia="zh-CN"/>
        </w:rPr>
        <w:t xml:space="preserve"> Cloud Platform Guest </w:t>
      </w:r>
      <w:r w:rsidRPr="00EC331D">
        <w:rPr>
          <w:rFonts w:eastAsia="SimSun" w:cs="Arial" w:hint="eastAsia"/>
          <w:lang w:eastAsia="zh-CN"/>
        </w:rPr>
        <w:t>的许可条款所述。您无权在</w:t>
      </w:r>
      <w:r w:rsidRPr="00EC331D">
        <w:rPr>
          <w:rFonts w:eastAsia="SimSun" w:cs="Arial" w:hint="eastAsia"/>
          <w:lang w:eastAsia="zh-CN"/>
        </w:rPr>
        <w:t xml:space="preserve"> Windows Server Active Directory Rights Management Services SAL </w:t>
      </w:r>
      <w:r w:rsidRPr="00EC331D">
        <w:rPr>
          <w:rFonts w:eastAsia="SimSun" w:cs="Arial" w:hint="eastAsia"/>
          <w:lang w:eastAsia="zh-CN"/>
        </w:rPr>
        <w:t>下运行服务器软件的实例。</w:t>
      </w:r>
    </w:p>
    <w:p w14:paraId="1B800905" w14:textId="77777777" w:rsidR="00C079D4" w:rsidRPr="00EC331D" w:rsidRDefault="00BC2F8A" w:rsidP="00C079D4">
      <w:pPr>
        <w:pStyle w:val="PURBody-Indented"/>
        <w:jc w:val="right"/>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906" w14:textId="77777777" w:rsidR="00632041" w:rsidRPr="00EC331D" w:rsidRDefault="00632041" w:rsidP="00632041">
      <w:pPr>
        <w:pStyle w:val="PURProductName"/>
        <w:rPr>
          <w:rFonts w:eastAsia="SimSun" w:cs="Arial"/>
          <w:lang w:eastAsia="zh-CN"/>
        </w:rPr>
      </w:pPr>
      <w:bookmarkStart w:id="854" w:name="_Toc363552828"/>
      <w:bookmarkStart w:id="855" w:name="_Toc363552891"/>
      <w:bookmarkStart w:id="856" w:name="_Toc378682190"/>
      <w:bookmarkStart w:id="857" w:name="_Toc378682292"/>
      <w:bookmarkStart w:id="858" w:name="_Toc371268304"/>
      <w:bookmarkStart w:id="859" w:name="_Toc371268370"/>
      <w:bookmarkStart w:id="860" w:name="_Toc381959905"/>
      <w:bookmarkStart w:id="861" w:name="_Toc381959946"/>
      <w:r w:rsidRPr="00EC331D">
        <w:rPr>
          <w:rFonts w:eastAsia="SimSun" w:cs="Arial" w:hint="eastAsia"/>
          <w:lang w:eastAsia="zh-CN"/>
        </w:rPr>
        <w:t xml:space="preserve">Windows Server 2012 R2 </w:t>
      </w:r>
      <w:r w:rsidRPr="00EC331D">
        <w:rPr>
          <w:rFonts w:eastAsia="SimSun" w:cs="Arial" w:hint="eastAsia"/>
          <w:lang w:eastAsia="zh-CN"/>
        </w:rPr>
        <w:t>远程桌面服务</w:t>
      </w:r>
      <w:bookmarkEnd w:id="854"/>
      <w:bookmarkEnd w:id="855"/>
      <w:bookmarkEnd w:id="856"/>
      <w:bookmarkEnd w:id="857"/>
      <w:bookmarkEnd w:id="858"/>
      <w:bookmarkEnd w:id="859"/>
      <w:bookmarkEnd w:id="860"/>
      <w:bookmarkEnd w:id="861"/>
      <w:r w:rsidRPr="00EC331D">
        <w:rPr>
          <w:rFonts w:eastAsia="SimSun" w:cs="Arial" w:hint="eastAsia"/>
          <w:lang w:eastAsia="zh-CN"/>
        </w:rPr>
        <w:fldChar w:fldCharType="begin"/>
      </w:r>
      <w:r w:rsidRPr="00EC331D">
        <w:rPr>
          <w:rFonts w:eastAsia="SimSun" w:cs="Arial" w:hint="eastAsia"/>
          <w:lang w:eastAsia="zh-CN"/>
        </w:rPr>
        <w:instrText xml:space="preserve">XE "Windows Server 2012 R2 </w:instrText>
      </w:r>
      <w:r w:rsidRPr="00EC331D">
        <w:rPr>
          <w:rFonts w:eastAsia="SimSun" w:cs="Arial" w:hint="eastAsia"/>
          <w:lang w:eastAsia="zh-CN"/>
        </w:rPr>
        <w:instrText>远程桌面服务</w:instrText>
      </w:r>
      <w:r w:rsidRPr="00EC331D">
        <w:rPr>
          <w:rFonts w:eastAsia="SimSun" w:cs="Arial" w:hint="eastAsia"/>
          <w:lang w:eastAsia="zh-CN"/>
        </w:rPr>
        <w:instrText>"</w:instrText>
      </w:r>
      <w:r w:rsidRPr="00EC331D">
        <w:rPr>
          <w:rFonts w:eastAsia="SimSun" w:cs="Arial" w:hint="eastAsia"/>
          <w:lang w:eastAsia="zh-CN"/>
        </w:rPr>
        <w:fldChar w:fldCharType="end"/>
      </w:r>
    </w:p>
    <w:p w14:paraId="1B800907" w14:textId="77777777" w:rsidR="00632041" w:rsidRPr="00EC331D" w:rsidRDefault="00632041" w:rsidP="00632041">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EC331D" w14:paraId="1B80090A" w14:textId="77777777" w:rsidTr="00E964A3">
        <w:tc>
          <w:tcPr>
            <w:tcW w:w="2477" w:type="pct"/>
            <w:gridSpan w:val="2"/>
            <w:tcBorders>
              <w:top w:val="single" w:sz="4" w:space="0" w:color="auto"/>
              <w:bottom w:val="nil"/>
            </w:tcBorders>
          </w:tcPr>
          <w:p w14:paraId="1B800908" w14:textId="77777777" w:rsidR="00632041" w:rsidRPr="005A61F6" w:rsidRDefault="00632041" w:rsidP="00632041">
            <w:pPr>
              <w:pStyle w:val="PURLMSH"/>
              <w:rPr>
                <w:rFonts w:eastAsia="SimSun" w:cs="Arial"/>
                <w:lang w:eastAsia="zh-CN"/>
              </w:rPr>
            </w:pPr>
            <w:r w:rsidRPr="005A61F6">
              <w:rPr>
                <w:rFonts w:eastAsia="SimSun" w:cs="Arial"/>
                <w:lang w:eastAsia="zh-CN"/>
              </w:rPr>
              <w:t xml:space="preserve">SAL </w:t>
            </w:r>
            <w:r w:rsidRPr="005A61F6">
              <w:rPr>
                <w:rFonts w:eastAsia="SimSun" w:cs="Arial"/>
                <w:lang w:eastAsia="zh-CN"/>
              </w:rPr>
              <w:t>一般条款的适用部分：</w:t>
            </w:r>
            <w:hyperlink w:anchor="SALTerms_Server" w:history="1">
              <w:r w:rsidRPr="005A61F6">
                <w:rPr>
                  <w:rStyle w:val="Hyperlink"/>
                  <w:rFonts w:eastAsia="SimSun" w:cs="Arial"/>
                  <w:lang w:eastAsia="zh-CN"/>
                </w:rPr>
                <w:t>服务器软件</w:t>
              </w:r>
            </w:hyperlink>
          </w:p>
        </w:tc>
        <w:tc>
          <w:tcPr>
            <w:tcW w:w="2523" w:type="pct"/>
            <w:gridSpan w:val="2"/>
            <w:tcBorders>
              <w:top w:val="single" w:sz="4" w:space="0" w:color="auto"/>
              <w:bottom w:val="nil"/>
            </w:tcBorders>
          </w:tcPr>
          <w:p w14:paraId="1B800909" w14:textId="77777777" w:rsidR="00632041" w:rsidRPr="005A61F6" w:rsidRDefault="007331A1" w:rsidP="00D878DC">
            <w:pPr>
              <w:pStyle w:val="PURLMSH"/>
              <w:rPr>
                <w:rFonts w:eastAsia="SimSun" w:cs="Arial"/>
                <w:i/>
                <w:lang w:eastAsia="zh-CN"/>
              </w:rPr>
            </w:pPr>
            <w:r w:rsidRPr="005A61F6">
              <w:rPr>
                <w:rFonts w:eastAsia="SimSun" w:cs="Arial"/>
                <w:lang w:eastAsia="zh-CN"/>
              </w:rPr>
              <w:t>有资格通过数据中心提供商的服务器享受软件服务：</w:t>
            </w:r>
            <w:r w:rsidRPr="005A61F6">
              <w:rPr>
                <w:rFonts w:eastAsia="SimSun" w:cs="Arial"/>
                <w:b/>
                <w:lang w:eastAsia="zh-CN"/>
              </w:rPr>
              <w:t>是</w:t>
            </w:r>
          </w:p>
        </w:tc>
      </w:tr>
      <w:tr w:rsidR="00632041" w:rsidRPr="00EC331D" w14:paraId="1B80090C"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B80090B" w14:textId="77777777" w:rsidR="00632041" w:rsidRPr="00EC331D" w:rsidRDefault="00632041" w:rsidP="00E964A3">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632041" w:rsidRPr="00EC331D" w14:paraId="1B80090F"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B80090D" w14:textId="77777777" w:rsidR="00632041" w:rsidRPr="00EC331D" w:rsidRDefault="00632041" w:rsidP="00E964A3">
            <w:pPr>
              <w:pStyle w:val="PURBody"/>
              <w:rPr>
                <w:rFonts w:eastAsia="SimSun" w:cs="Arial"/>
                <w:lang w:eastAsia="zh-CN"/>
              </w:rPr>
            </w:pPr>
            <w:r w:rsidRPr="00EC331D">
              <w:rPr>
                <w:rFonts w:eastAsia="SimSun" w:cs="Arial" w:hint="eastAsia"/>
                <w:b/>
                <w:lang w:eastAsia="zh-CN"/>
              </w:rPr>
              <w:t>您需要：</w:t>
            </w:r>
          </w:p>
          <w:p w14:paraId="1B80090E" w14:textId="77777777" w:rsidR="00632041" w:rsidRPr="00EC331D" w:rsidRDefault="00632041" w:rsidP="00DE591B">
            <w:pPr>
              <w:pStyle w:val="PURBullet-Indented"/>
              <w:rPr>
                <w:rFonts w:eastAsia="SimSun" w:cs="Arial"/>
                <w:b/>
                <w:bCs/>
                <w:lang w:eastAsia="zh-CN"/>
              </w:rPr>
            </w:pPr>
            <w:r w:rsidRPr="00EC331D">
              <w:rPr>
                <w:rFonts w:eastAsia="SimSun" w:cs="Arial" w:hint="eastAsia"/>
                <w:lang w:eastAsia="zh-CN"/>
              </w:rPr>
              <w:t xml:space="preserve">Windows Server 2012 R2 </w:t>
            </w:r>
            <w:r w:rsidRPr="00EC331D">
              <w:rPr>
                <w:rFonts w:eastAsia="SimSun" w:cs="Arial" w:hint="eastAsia"/>
                <w:lang w:eastAsia="zh-CN"/>
              </w:rPr>
              <w:t>远程桌面服务</w:t>
            </w:r>
            <w:r w:rsidRPr="00EC331D">
              <w:rPr>
                <w:rFonts w:eastAsia="SimSun" w:cs="Arial" w:hint="eastAsia"/>
                <w:lang w:eastAsia="zh-CN"/>
              </w:rPr>
              <w:t xml:space="preserve"> SAL</w:t>
            </w:r>
          </w:p>
        </w:tc>
      </w:tr>
    </w:tbl>
    <w:p w14:paraId="1B800910" w14:textId="77777777" w:rsidR="00632041" w:rsidRPr="00EC331D" w:rsidRDefault="00632041" w:rsidP="00632041">
      <w:pPr>
        <w:pStyle w:val="PURADDITIONALTERMSHEADERMB"/>
        <w:rPr>
          <w:rFonts w:eastAsia="SimSun" w:cs="Arial"/>
          <w:lang w:eastAsia="zh-CN"/>
        </w:rPr>
      </w:pPr>
      <w:r w:rsidRPr="00EC331D">
        <w:rPr>
          <w:rFonts w:eastAsia="SimSun" w:cs="Arial" w:hint="eastAsia"/>
          <w:lang w:eastAsia="zh-CN"/>
        </w:rPr>
        <w:t>附加条款：</w:t>
      </w:r>
    </w:p>
    <w:p w14:paraId="1B800911" w14:textId="77777777" w:rsidR="00632041" w:rsidRPr="00EC331D" w:rsidRDefault="00632041" w:rsidP="00632041">
      <w:pPr>
        <w:pStyle w:val="PURBlueStrong-Indented"/>
        <w:rPr>
          <w:rFonts w:eastAsia="SimSun" w:cs="Arial"/>
          <w:lang w:eastAsia="zh-CN"/>
        </w:rPr>
      </w:pPr>
      <w:r w:rsidRPr="00EC331D">
        <w:rPr>
          <w:rFonts w:eastAsia="SimSun" w:cs="Arial" w:hint="eastAsia"/>
          <w:lang w:eastAsia="zh-CN"/>
        </w:rPr>
        <w:t>仅限授权访问</w:t>
      </w:r>
    </w:p>
    <w:p w14:paraId="1B800912" w14:textId="77777777" w:rsidR="00632041" w:rsidRPr="00EC331D" w:rsidRDefault="00632041" w:rsidP="00632041">
      <w:pPr>
        <w:pStyle w:val="PURBody-Indented"/>
        <w:rPr>
          <w:rFonts w:eastAsia="SimSun" w:cs="Arial"/>
          <w:lang w:eastAsia="zh-CN"/>
        </w:rPr>
      </w:pPr>
      <w:r w:rsidRPr="00EC331D">
        <w:rPr>
          <w:rFonts w:eastAsia="SimSun" w:cs="Arial" w:hint="eastAsia"/>
          <w:lang w:eastAsia="zh-CN"/>
        </w:rPr>
        <w:t>对于有权直接或间接访问</w:t>
      </w:r>
      <w:r w:rsidRPr="00EC331D">
        <w:rPr>
          <w:rFonts w:eastAsia="SimSun" w:cs="Arial" w:hint="eastAsia"/>
          <w:lang w:eastAsia="zh-CN"/>
        </w:rPr>
        <w:t xml:space="preserve"> Windows Server 2012 R2 </w:t>
      </w:r>
      <w:r w:rsidRPr="00EC331D">
        <w:rPr>
          <w:rFonts w:eastAsia="SimSun" w:cs="Arial" w:hint="eastAsia"/>
          <w:lang w:eastAsia="zh-CN"/>
        </w:rPr>
        <w:t>远程桌面服务的每一位用户都必须获取</w:t>
      </w:r>
      <w:r w:rsidRPr="00EC331D">
        <w:rPr>
          <w:rFonts w:eastAsia="SimSun" w:cs="Arial" w:hint="eastAsia"/>
          <w:lang w:eastAsia="zh-CN"/>
        </w:rPr>
        <w:t xml:space="preserve"> SAL</w:t>
      </w:r>
      <w:r w:rsidRPr="00EC331D">
        <w:rPr>
          <w:rFonts w:eastAsia="SimSun" w:cs="Arial" w:hint="eastAsia"/>
          <w:lang w:eastAsia="zh-CN"/>
        </w:rPr>
        <w:t>，这在处理器许可模式部分的</w:t>
      </w:r>
      <w:r w:rsidRPr="00EC331D">
        <w:rPr>
          <w:rFonts w:eastAsia="SimSun" w:cs="Arial" w:hint="eastAsia"/>
          <w:lang w:eastAsia="zh-CN"/>
        </w:rPr>
        <w:t xml:space="preserve"> Windows Server </w:t>
      </w:r>
      <w:r w:rsidRPr="00EC331D">
        <w:rPr>
          <w:rFonts w:eastAsia="SimSun" w:cs="Arial" w:hint="eastAsia"/>
          <w:lang w:eastAsia="zh-CN"/>
        </w:rPr>
        <w:t>许可条款和主机</w:t>
      </w:r>
      <w:r w:rsidRPr="00EC331D">
        <w:rPr>
          <w:rFonts w:eastAsia="SimSun" w:cs="Arial" w:hint="eastAsia"/>
          <w:lang w:eastAsia="zh-CN"/>
        </w:rPr>
        <w:t>/</w:t>
      </w:r>
      <w:r w:rsidRPr="00EC331D">
        <w:rPr>
          <w:rFonts w:eastAsia="SimSun" w:cs="Arial" w:hint="eastAsia"/>
          <w:lang w:eastAsia="zh-CN"/>
        </w:rPr>
        <w:t>客户机许可模式部分的</w:t>
      </w:r>
      <w:r w:rsidRPr="00EC331D">
        <w:rPr>
          <w:rFonts w:eastAsia="SimSun" w:cs="Arial" w:hint="eastAsia"/>
          <w:lang w:eastAsia="zh-CN"/>
        </w:rPr>
        <w:t xml:space="preserve"> Cloud Platform Guest </w:t>
      </w:r>
      <w:r w:rsidRPr="00EC331D">
        <w:rPr>
          <w:rFonts w:eastAsia="SimSun" w:cs="Arial" w:hint="eastAsia"/>
          <w:lang w:eastAsia="zh-CN"/>
        </w:rPr>
        <w:t>许可条款中有进一步的说明。</w:t>
      </w:r>
    </w:p>
    <w:p w14:paraId="1B800913" w14:textId="77777777" w:rsidR="00632041" w:rsidRPr="00EC331D" w:rsidRDefault="00632041" w:rsidP="00632041">
      <w:pPr>
        <w:pStyle w:val="PURBlueStrong-Indented"/>
        <w:rPr>
          <w:rFonts w:eastAsia="SimSun" w:cs="Arial"/>
          <w:lang w:eastAsia="zh-CN"/>
        </w:rPr>
      </w:pPr>
      <w:r w:rsidRPr="00EC331D">
        <w:rPr>
          <w:rFonts w:eastAsia="SimSun" w:cs="Arial" w:hint="eastAsia"/>
          <w:lang w:eastAsia="zh-CN"/>
        </w:rPr>
        <w:t>服务器软件</w:t>
      </w:r>
    </w:p>
    <w:p w14:paraId="1B800914" w14:textId="77777777" w:rsidR="00632041" w:rsidRPr="00EC331D" w:rsidRDefault="00632041" w:rsidP="00632041">
      <w:pPr>
        <w:pStyle w:val="PURBody-Indented"/>
        <w:rPr>
          <w:rFonts w:eastAsia="SimSun" w:cs="Arial"/>
          <w:lang w:eastAsia="zh-CN"/>
        </w:rPr>
      </w:pPr>
      <w:r w:rsidRPr="00EC331D">
        <w:rPr>
          <w:rFonts w:eastAsia="SimSun" w:cs="Arial" w:hint="eastAsia"/>
          <w:lang w:eastAsia="zh-CN"/>
        </w:rPr>
        <w:t>无论服务器软件的一般条款如何规定，服务器软件必须在</w:t>
      </w:r>
      <w:r w:rsidRPr="00EC331D">
        <w:rPr>
          <w:rFonts w:eastAsia="SimSun" w:cs="Arial" w:hint="eastAsia"/>
          <w:lang w:eastAsia="zh-CN"/>
        </w:rPr>
        <w:t xml:space="preserve"> Windows Server 2012 R2 </w:t>
      </w:r>
      <w:r w:rsidRPr="00EC331D">
        <w:rPr>
          <w:rFonts w:eastAsia="SimSun" w:cs="Arial" w:hint="eastAsia"/>
          <w:lang w:eastAsia="zh-CN"/>
        </w:rPr>
        <w:t>处理器许可下单独获得许可，如处理器许可模式部分中针对</w:t>
      </w:r>
      <w:r w:rsidRPr="00EC331D">
        <w:rPr>
          <w:rFonts w:eastAsia="SimSun" w:cs="Arial" w:hint="eastAsia"/>
          <w:lang w:eastAsia="zh-CN"/>
        </w:rPr>
        <w:t xml:space="preserve"> Windows Server </w:t>
      </w:r>
      <w:r w:rsidRPr="00EC331D">
        <w:rPr>
          <w:rFonts w:eastAsia="SimSun" w:cs="Arial" w:hint="eastAsia"/>
          <w:lang w:eastAsia="zh-CN"/>
        </w:rPr>
        <w:t>的许可条款或主机</w:t>
      </w:r>
      <w:r w:rsidRPr="00EC331D">
        <w:rPr>
          <w:rFonts w:eastAsia="SimSun" w:cs="Arial" w:hint="eastAsia"/>
          <w:lang w:eastAsia="zh-CN"/>
        </w:rPr>
        <w:t>/</w:t>
      </w:r>
      <w:r w:rsidRPr="00EC331D">
        <w:rPr>
          <w:rFonts w:eastAsia="SimSun" w:cs="Arial" w:hint="eastAsia"/>
          <w:lang w:eastAsia="zh-CN"/>
        </w:rPr>
        <w:t>客户机许可模式部分中针对</w:t>
      </w:r>
      <w:r w:rsidRPr="00EC331D">
        <w:rPr>
          <w:rFonts w:eastAsia="SimSun" w:cs="Arial" w:hint="eastAsia"/>
          <w:lang w:eastAsia="zh-CN"/>
        </w:rPr>
        <w:t xml:space="preserve"> Cloud Platform Guest </w:t>
      </w:r>
      <w:r w:rsidRPr="00EC331D">
        <w:rPr>
          <w:rFonts w:eastAsia="SimSun" w:cs="Arial" w:hint="eastAsia"/>
          <w:lang w:eastAsia="zh-CN"/>
        </w:rPr>
        <w:t>的许可条款所述。您无权在</w:t>
      </w:r>
      <w:r w:rsidRPr="00EC331D">
        <w:rPr>
          <w:rFonts w:eastAsia="SimSun" w:cs="Arial" w:hint="eastAsia"/>
          <w:lang w:eastAsia="zh-CN"/>
        </w:rPr>
        <w:t xml:space="preserve"> Windows Server </w:t>
      </w:r>
      <w:r w:rsidRPr="00EC331D">
        <w:rPr>
          <w:rFonts w:eastAsia="SimSun" w:cs="Arial" w:hint="eastAsia"/>
          <w:lang w:eastAsia="zh-CN"/>
        </w:rPr>
        <w:t>远程桌面服务</w:t>
      </w:r>
      <w:r w:rsidRPr="00EC331D">
        <w:rPr>
          <w:rFonts w:eastAsia="SimSun" w:cs="Arial" w:hint="eastAsia"/>
          <w:lang w:eastAsia="zh-CN"/>
        </w:rPr>
        <w:t xml:space="preserve"> SAL </w:t>
      </w:r>
      <w:r w:rsidRPr="00EC331D">
        <w:rPr>
          <w:rFonts w:eastAsia="SimSun" w:cs="Arial" w:hint="eastAsia"/>
          <w:lang w:eastAsia="zh-CN"/>
        </w:rPr>
        <w:t>下运行服务器软件的实例。</w:t>
      </w:r>
    </w:p>
    <w:bookmarkStart w:id="862" w:name="_Toc299519173"/>
    <w:bookmarkStart w:id="863" w:name="_Toc299525037"/>
    <w:bookmarkStart w:id="864" w:name="_Toc299531605"/>
    <w:bookmarkStart w:id="865" w:name="_Toc299531929"/>
    <w:bookmarkStart w:id="866" w:name="_Toc299957212"/>
    <w:bookmarkEnd w:id="364"/>
    <w:bookmarkEnd w:id="842"/>
    <w:bookmarkEnd w:id="843"/>
    <w:bookmarkEnd w:id="844"/>
    <w:bookmarkEnd w:id="845"/>
    <w:p w14:paraId="1B800915" w14:textId="77777777" w:rsidR="000C3222" w:rsidRPr="00EC331D" w:rsidRDefault="00001B04" w:rsidP="00CD6E9D">
      <w:pPr>
        <w:pStyle w:val="PURBody-Indented"/>
        <w:keepLines/>
        <w:ind w:left="274"/>
        <w:jc w:val="right"/>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p w14:paraId="1B800916" w14:textId="77777777" w:rsidR="00423D30" w:rsidRPr="00EC331D" w:rsidRDefault="00423D30" w:rsidP="00CD6E9D">
      <w:pPr>
        <w:pStyle w:val="PURBody-Indented"/>
        <w:keepLines/>
        <w:ind w:left="274"/>
        <w:rPr>
          <w:rStyle w:val="Hyperlink"/>
          <w:rFonts w:eastAsia="SimSun" w:cs="Arial"/>
          <w:sz w:val="16"/>
          <w:lang w:eastAsia="zh-CN"/>
        </w:rPr>
        <w:sectPr w:rsidR="00423D30" w:rsidRPr="00EC331D" w:rsidSect="000807B2">
          <w:footerReference w:type="default" r:id="rId168"/>
          <w:type w:val="continuous"/>
          <w:pgSz w:w="12240" w:h="15840" w:code="1"/>
          <w:pgMar w:top="1166" w:right="720" w:bottom="720" w:left="720" w:header="432" w:footer="288" w:gutter="0"/>
          <w:cols w:space="360"/>
          <w:docGrid w:linePitch="360"/>
        </w:sectPr>
      </w:pPr>
    </w:p>
    <w:p w14:paraId="1B800917" w14:textId="77777777" w:rsidR="00FA133C" w:rsidRPr="00EC331D" w:rsidRDefault="00423D30" w:rsidP="00F54A36">
      <w:pPr>
        <w:pStyle w:val="PURSectionHeading"/>
        <w:rPr>
          <w:rFonts w:eastAsia="SimSun" w:cs="Arial"/>
          <w:lang w:eastAsia="zh-CN"/>
        </w:rPr>
      </w:pPr>
      <w:bookmarkStart w:id="867" w:name="_Toc378682293"/>
      <w:bookmarkStart w:id="868" w:name="_Toc371268305"/>
      <w:bookmarkStart w:id="869" w:name="_Toc381959906"/>
      <w:bookmarkStart w:id="870" w:name="HG"/>
      <w:bookmarkStart w:id="871" w:name="_Toc346536890"/>
      <w:bookmarkStart w:id="872" w:name="_Toc339280354"/>
      <w:r w:rsidRPr="00EC331D">
        <w:rPr>
          <w:rFonts w:eastAsia="SimSun" w:cs="Arial" w:hint="eastAsia"/>
          <w:lang w:eastAsia="zh-CN"/>
        </w:rPr>
        <w:lastRenderedPageBreak/>
        <w:t>主机</w:t>
      </w:r>
      <w:r w:rsidRPr="00EC331D">
        <w:rPr>
          <w:rFonts w:eastAsia="SimSun" w:cs="Arial" w:hint="eastAsia"/>
          <w:lang w:eastAsia="zh-CN"/>
        </w:rPr>
        <w:t>/</w:t>
      </w:r>
      <w:r w:rsidRPr="00EC331D">
        <w:rPr>
          <w:rFonts w:eastAsia="SimSun" w:cs="Arial" w:hint="eastAsia"/>
          <w:lang w:eastAsia="zh-CN"/>
        </w:rPr>
        <w:t>客户机许可模式</w:t>
      </w:r>
      <w:bookmarkEnd w:id="867"/>
      <w:bookmarkEnd w:id="868"/>
      <w:bookmarkEnd w:id="869"/>
    </w:p>
    <w:p w14:paraId="1B800918" w14:textId="77777777" w:rsidR="00FA133C" w:rsidRPr="00EC331D" w:rsidRDefault="00FA133C" w:rsidP="00FA133C">
      <w:pPr>
        <w:pStyle w:val="TOC2"/>
        <w:rPr>
          <w:rFonts w:ascii="Arial" w:eastAsia="SimSun" w:hAnsi="Arial" w:cs="Arial"/>
          <w:lang w:eastAsia="zh-CN"/>
        </w:rPr>
        <w:sectPr w:rsidR="00FA133C" w:rsidRPr="00EC331D" w:rsidSect="000807B2">
          <w:footerReference w:type="default" r:id="rId169"/>
          <w:pgSz w:w="12240" w:h="15840" w:code="1"/>
          <w:pgMar w:top="1166" w:right="720" w:bottom="720" w:left="720" w:header="432" w:footer="288" w:gutter="0"/>
          <w:cols w:space="360"/>
          <w:docGrid w:linePitch="360"/>
        </w:sectPr>
      </w:pPr>
    </w:p>
    <w:p w14:paraId="1B800919" w14:textId="77777777" w:rsidR="00F03F93" w:rsidRDefault="00BE6B24">
      <w:pPr>
        <w:pStyle w:val="TOC2"/>
        <w:rPr>
          <w:noProof/>
          <w:color w:val="auto"/>
          <w:sz w:val="22"/>
          <w:lang w:eastAsia="zh-CN"/>
        </w:rPr>
      </w:pPr>
      <w:r w:rsidRPr="00EC331D">
        <w:rPr>
          <w:rFonts w:ascii="Arial" w:eastAsia="SimSun" w:hAnsi="Arial" w:cs="Arial" w:hint="eastAsia"/>
          <w:lang w:eastAsia="zh-CN"/>
        </w:rPr>
        <w:lastRenderedPageBreak/>
        <w:fldChar w:fldCharType="begin"/>
      </w:r>
      <w:r w:rsidR="00FA133C" w:rsidRPr="00EC331D">
        <w:rPr>
          <w:rFonts w:ascii="Arial" w:eastAsia="SimSun" w:hAnsi="Arial" w:cs="Arial" w:hint="eastAsia"/>
          <w:lang w:eastAsia="zh-CN"/>
        </w:rPr>
        <w:instrText xml:space="preserve"> TOC \b </w:instrText>
      </w:r>
      <w:r w:rsidR="00A50B1C" w:rsidRPr="00EC331D">
        <w:rPr>
          <w:rFonts w:ascii="Arial" w:eastAsia="SimSun" w:hAnsi="Arial" w:cs="Arial" w:hint="eastAsia"/>
          <w:lang w:eastAsia="zh-CN"/>
        </w:rPr>
        <w:instrText>HG</w:instrText>
      </w:r>
      <w:r w:rsidR="00FA133C" w:rsidRPr="00EC331D">
        <w:rPr>
          <w:rFonts w:ascii="Arial" w:eastAsia="SimSun" w:hAnsi="Arial" w:cs="Arial" w:hint="eastAsia"/>
          <w:lang w:eastAsia="zh-CN"/>
        </w:rPr>
        <w:instrText xml:space="preserve"> \h \z \t "PUR Product Name,2" </w:instrText>
      </w:r>
      <w:r w:rsidRPr="00EC331D">
        <w:rPr>
          <w:rFonts w:ascii="Arial" w:eastAsia="SimSun" w:hAnsi="Arial" w:cs="Arial" w:hint="eastAsia"/>
          <w:lang w:eastAsia="zh-CN"/>
        </w:rPr>
        <w:fldChar w:fldCharType="separate"/>
      </w:r>
      <w:hyperlink w:anchor="_Toc380105020" w:history="1">
        <w:r w:rsidR="00F03F93" w:rsidRPr="00600429">
          <w:rPr>
            <w:rStyle w:val="Hyperlink"/>
            <w:rFonts w:eastAsia="SimSun" w:cs="Arial" w:hint="eastAsia"/>
            <w:noProof/>
            <w:lang w:eastAsia="zh-CN"/>
          </w:rPr>
          <w:t>Cloud Platform Suite</w:t>
        </w:r>
        <w:r w:rsidR="00F03F93">
          <w:rPr>
            <w:rFonts w:hint="eastAsia"/>
            <w:noProof/>
            <w:webHidden/>
            <w:lang w:eastAsia="zh-CN"/>
          </w:rPr>
          <w:tab/>
        </w:r>
        <w:r w:rsidR="00F03F93">
          <w:rPr>
            <w:rFonts w:hint="eastAsia"/>
            <w:noProof/>
            <w:webHidden/>
            <w:lang w:eastAsia="zh-CN"/>
          </w:rPr>
          <w:fldChar w:fldCharType="begin"/>
        </w:r>
        <w:r w:rsidR="00F03F93">
          <w:rPr>
            <w:rFonts w:hint="eastAsia"/>
            <w:noProof/>
            <w:webHidden/>
            <w:lang w:eastAsia="zh-CN"/>
          </w:rPr>
          <w:instrText xml:space="preserve"> PAGEREF _Toc380105020 \h </w:instrText>
        </w:r>
        <w:r w:rsidR="00F03F93">
          <w:rPr>
            <w:rFonts w:hint="eastAsia"/>
            <w:noProof/>
            <w:webHidden/>
            <w:lang w:eastAsia="zh-CN"/>
          </w:rPr>
        </w:r>
        <w:r w:rsidR="00F03F93">
          <w:rPr>
            <w:rFonts w:hint="eastAsia"/>
            <w:noProof/>
            <w:webHidden/>
            <w:lang w:eastAsia="zh-CN"/>
          </w:rPr>
          <w:fldChar w:fldCharType="separate"/>
        </w:r>
        <w:r w:rsidR="003C195B">
          <w:rPr>
            <w:noProof/>
            <w:webHidden/>
            <w:lang w:eastAsia="zh-CN"/>
          </w:rPr>
          <w:t>53</w:t>
        </w:r>
        <w:r w:rsidR="00F03F93">
          <w:rPr>
            <w:rFonts w:hint="eastAsia"/>
            <w:noProof/>
            <w:webHidden/>
            <w:lang w:eastAsia="zh-CN"/>
          </w:rPr>
          <w:fldChar w:fldCharType="end"/>
        </w:r>
      </w:hyperlink>
    </w:p>
    <w:p w14:paraId="1B80091A" w14:textId="77777777" w:rsidR="00F03F93" w:rsidRDefault="00BC2F8A">
      <w:pPr>
        <w:pStyle w:val="TOC2"/>
        <w:rPr>
          <w:noProof/>
          <w:color w:val="auto"/>
          <w:sz w:val="22"/>
          <w:lang w:eastAsia="zh-CN"/>
        </w:rPr>
      </w:pPr>
      <w:hyperlink w:anchor="_Toc380105021" w:history="1">
        <w:r w:rsidR="00F03F93" w:rsidRPr="00600429">
          <w:rPr>
            <w:rStyle w:val="Hyperlink"/>
            <w:rFonts w:eastAsia="SimSun" w:cs="Arial" w:hint="eastAsia"/>
            <w:noProof/>
            <w:lang w:eastAsia="zh-CN"/>
          </w:rPr>
          <w:t>Cloud Platform Guest</w:t>
        </w:r>
        <w:r w:rsidR="00F03F93">
          <w:rPr>
            <w:rFonts w:hint="eastAsia"/>
            <w:noProof/>
            <w:webHidden/>
            <w:lang w:eastAsia="zh-CN"/>
          </w:rPr>
          <w:tab/>
        </w:r>
        <w:r w:rsidR="00F03F93">
          <w:rPr>
            <w:rFonts w:hint="eastAsia"/>
            <w:noProof/>
            <w:webHidden/>
            <w:lang w:eastAsia="zh-CN"/>
          </w:rPr>
          <w:fldChar w:fldCharType="begin"/>
        </w:r>
        <w:r w:rsidR="00F03F93">
          <w:rPr>
            <w:rFonts w:hint="eastAsia"/>
            <w:noProof/>
            <w:webHidden/>
            <w:lang w:eastAsia="zh-CN"/>
          </w:rPr>
          <w:instrText xml:space="preserve"> PAGEREF _Toc380105021 \h </w:instrText>
        </w:r>
        <w:r w:rsidR="00F03F93">
          <w:rPr>
            <w:rFonts w:hint="eastAsia"/>
            <w:noProof/>
            <w:webHidden/>
            <w:lang w:eastAsia="zh-CN"/>
          </w:rPr>
        </w:r>
        <w:r w:rsidR="00F03F93">
          <w:rPr>
            <w:rFonts w:hint="eastAsia"/>
            <w:noProof/>
            <w:webHidden/>
            <w:lang w:eastAsia="zh-CN"/>
          </w:rPr>
          <w:fldChar w:fldCharType="separate"/>
        </w:r>
        <w:r w:rsidR="003C195B">
          <w:rPr>
            <w:noProof/>
            <w:webHidden/>
            <w:lang w:eastAsia="zh-CN"/>
          </w:rPr>
          <w:t>54</w:t>
        </w:r>
        <w:r w:rsidR="00F03F93">
          <w:rPr>
            <w:rFonts w:hint="eastAsia"/>
            <w:noProof/>
            <w:webHidden/>
            <w:lang w:eastAsia="zh-CN"/>
          </w:rPr>
          <w:fldChar w:fldCharType="end"/>
        </w:r>
      </w:hyperlink>
    </w:p>
    <w:p w14:paraId="1B80091B" w14:textId="77777777" w:rsidR="00CD228C" w:rsidRPr="00EC331D" w:rsidRDefault="00BE6B24" w:rsidP="006756AA">
      <w:pPr>
        <w:pStyle w:val="PURHeading1"/>
        <w:rPr>
          <w:rFonts w:eastAsia="SimSun" w:cs="Arial"/>
          <w:lang w:eastAsia="zh-CN"/>
        </w:rPr>
      </w:pPr>
      <w:r w:rsidRPr="00EC331D">
        <w:rPr>
          <w:rFonts w:eastAsia="SimSun" w:cs="Arial" w:hint="eastAsia"/>
          <w:lang w:eastAsia="zh-CN"/>
        </w:rPr>
        <w:fldChar w:fldCharType="end"/>
      </w:r>
      <w:r w:rsidRPr="00EC331D">
        <w:rPr>
          <w:rFonts w:eastAsia="SimSun" w:cs="Arial" w:hint="eastAsia"/>
          <w:lang w:eastAsia="zh-CN"/>
        </w:rPr>
        <w:t>一般条款</w:t>
      </w:r>
    </w:p>
    <w:p w14:paraId="1B80091C" w14:textId="77777777" w:rsidR="00CD228C" w:rsidRPr="00BB34C2" w:rsidRDefault="00CD228C" w:rsidP="00CD228C">
      <w:pPr>
        <w:pStyle w:val="PURHeading2"/>
        <w:rPr>
          <w:rFonts w:ascii="Arial" w:eastAsia="SimSun" w:hAnsi="Arial" w:cs="Arial"/>
          <w:b/>
          <w:bCs/>
          <w:lang w:eastAsia="zh-CN"/>
        </w:rPr>
      </w:pPr>
      <w:r w:rsidRPr="00BB34C2">
        <w:rPr>
          <w:rFonts w:ascii="Arial" w:eastAsia="SimSun" w:hAnsi="Arial" w:cs="Arial" w:hint="eastAsia"/>
          <w:b/>
          <w:bCs/>
          <w:lang w:eastAsia="zh-CN"/>
        </w:rPr>
        <w:t>主机和客户机许可</w:t>
      </w:r>
    </w:p>
    <w:p w14:paraId="1B80091D" w14:textId="77777777" w:rsidR="00CD228C" w:rsidRPr="00EC331D" w:rsidRDefault="00CD228C" w:rsidP="00CD228C">
      <w:pPr>
        <w:pStyle w:val="PURBody-Indented"/>
        <w:rPr>
          <w:rFonts w:eastAsia="SimSun" w:cs="Arial"/>
          <w:lang w:eastAsia="zh-CN"/>
        </w:rPr>
      </w:pPr>
      <w:r w:rsidRPr="00EC331D">
        <w:rPr>
          <w:rFonts w:eastAsia="SimSun" w:cs="Arial" w:hint="eastAsia"/>
          <w:lang w:eastAsia="zh-CN"/>
        </w:rPr>
        <w:t>在主机</w:t>
      </w:r>
      <w:r w:rsidRPr="00EC331D">
        <w:rPr>
          <w:rFonts w:eastAsia="SimSun" w:cs="Arial" w:hint="eastAsia"/>
          <w:lang w:eastAsia="zh-CN"/>
        </w:rPr>
        <w:t>/</w:t>
      </w:r>
      <w:r w:rsidRPr="00EC331D">
        <w:rPr>
          <w:rFonts w:eastAsia="SimSun" w:cs="Arial" w:hint="eastAsia"/>
          <w:lang w:eastAsia="zh-CN"/>
        </w:rPr>
        <w:t>客户机许可模式下，访问某些客户机软件功能的用户需要同时获得主机许可、客户机许可，以及</w:t>
      </w:r>
      <w:r w:rsidRPr="00EC331D">
        <w:rPr>
          <w:rFonts w:eastAsia="SimSun" w:cs="Arial" w:hint="eastAsia"/>
          <w:lang w:eastAsia="zh-CN"/>
        </w:rPr>
        <w:t xml:space="preserve"> SAL</w:t>
      </w:r>
      <w:r w:rsidRPr="00EC331D">
        <w:rPr>
          <w:rFonts w:eastAsia="SimSun" w:cs="Arial" w:hint="eastAsia"/>
          <w:lang w:eastAsia="zh-CN"/>
        </w:rPr>
        <w:t>。“主机结构”，即作为一个单元进行配置和操作以提供虚拟化、网络、管理、网站和文件服务的物理和虚拟</w:t>
      </w:r>
      <w:r w:rsidRPr="00EC331D">
        <w:rPr>
          <w:rFonts w:eastAsia="SimSun" w:cs="Arial" w:hint="eastAsia"/>
          <w:lang w:eastAsia="zh-CN"/>
        </w:rPr>
        <w:t xml:space="preserve"> OSE </w:t>
      </w:r>
      <w:r w:rsidRPr="00EC331D">
        <w:rPr>
          <w:rFonts w:eastAsia="SimSun" w:cs="Arial" w:hint="eastAsia"/>
          <w:lang w:eastAsia="zh-CN"/>
        </w:rPr>
        <w:t>组合，需要主机许可。客户机虚拟</w:t>
      </w:r>
      <w:r w:rsidRPr="00EC331D">
        <w:rPr>
          <w:rFonts w:eastAsia="SimSun" w:cs="Arial" w:hint="eastAsia"/>
          <w:lang w:eastAsia="zh-CN"/>
        </w:rPr>
        <w:t xml:space="preserve"> OSE </w:t>
      </w:r>
      <w:r w:rsidRPr="00EC331D">
        <w:rPr>
          <w:rFonts w:eastAsia="SimSun" w:cs="Arial" w:hint="eastAsia"/>
          <w:lang w:eastAsia="zh-CN"/>
        </w:rPr>
        <w:t>需要客户机许可。</w:t>
      </w:r>
    </w:p>
    <w:p w14:paraId="1B80091E" w14:textId="77777777" w:rsidR="00CD228C" w:rsidRPr="00BB34C2" w:rsidRDefault="00CD228C" w:rsidP="00CD228C">
      <w:pPr>
        <w:pStyle w:val="PURHeading2"/>
        <w:rPr>
          <w:rFonts w:ascii="Arial" w:eastAsia="SimSun" w:hAnsi="Arial" w:cs="Arial"/>
          <w:b/>
          <w:bCs/>
          <w:lang w:eastAsia="zh-CN"/>
        </w:rPr>
      </w:pPr>
      <w:r w:rsidRPr="00BB34C2">
        <w:rPr>
          <w:rFonts w:ascii="Arial" w:eastAsia="SimSun" w:hAnsi="Arial" w:cs="Arial" w:hint="eastAsia"/>
          <w:b/>
          <w:bCs/>
          <w:lang w:eastAsia="zh-CN"/>
        </w:rPr>
        <w:t>分配许可</w:t>
      </w:r>
    </w:p>
    <w:p w14:paraId="1B80091F" w14:textId="77777777" w:rsidR="00CD228C" w:rsidRPr="00EC331D" w:rsidRDefault="00CD228C" w:rsidP="00CD228C">
      <w:pPr>
        <w:pStyle w:val="PURBody-Indented"/>
        <w:rPr>
          <w:rFonts w:eastAsia="SimSun" w:cs="Arial"/>
          <w:lang w:eastAsia="zh-CN"/>
        </w:rPr>
      </w:pPr>
      <w:r w:rsidRPr="00EC331D">
        <w:rPr>
          <w:rFonts w:eastAsia="SimSun" w:cs="Arial" w:hint="eastAsia"/>
          <w:lang w:eastAsia="zh-CN"/>
        </w:rPr>
        <w:t>在使用主机结构的软件之前，您必须为主机结构中的每台服务器分配针对服务器中每个物理处理器的主机许可。您向其分配了所需数量的许可的每台服务器即为“许可主机服务器”。</w:t>
      </w:r>
    </w:p>
    <w:p w14:paraId="1B800920" w14:textId="77777777" w:rsidR="00CD228C" w:rsidRPr="00BB34C2" w:rsidRDefault="00CD228C" w:rsidP="00CD228C">
      <w:pPr>
        <w:pStyle w:val="PURHeading2"/>
        <w:rPr>
          <w:rFonts w:ascii="Arial" w:eastAsia="SimSun" w:hAnsi="Arial" w:cs="Arial"/>
          <w:b/>
          <w:bCs/>
          <w:lang w:eastAsia="zh-CN"/>
        </w:rPr>
      </w:pPr>
      <w:r w:rsidRPr="00BB34C2">
        <w:rPr>
          <w:rFonts w:ascii="Arial" w:eastAsia="SimSun" w:hAnsi="Arial" w:cs="Arial" w:hint="eastAsia"/>
          <w:b/>
          <w:bCs/>
          <w:lang w:eastAsia="zh-CN"/>
        </w:rPr>
        <w:t>软件使用</w:t>
      </w:r>
    </w:p>
    <w:p w14:paraId="1B800921" w14:textId="77777777" w:rsidR="00CD228C" w:rsidRPr="00EC331D" w:rsidRDefault="00CD228C" w:rsidP="00CD228C">
      <w:pPr>
        <w:pStyle w:val="PURBody-Indented"/>
        <w:rPr>
          <w:rFonts w:eastAsia="SimSun" w:cs="Arial"/>
          <w:lang w:eastAsia="zh-CN"/>
        </w:rPr>
      </w:pPr>
      <w:r w:rsidRPr="00EC331D">
        <w:rPr>
          <w:rFonts w:eastAsia="SimSun" w:cs="Arial" w:hint="eastAsia"/>
          <w:b/>
          <w:bCs/>
          <w:lang w:eastAsia="zh-CN"/>
        </w:rPr>
        <w:t>主机软件。</w:t>
      </w:r>
      <w:r w:rsidRPr="00EC331D">
        <w:rPr>
          <w:rFonts w:eastAsia="SimSun" w:cs="Arial" w:hint="eastAsia"/>
          <w:lang w:eastAsia="zh-CN"/>
        </w:rPr>
        <w:t>您按照主机许可所许可的软件称为“主机软件”。在您分配了所需数量的主机许可后，您可以运行任意数量的主机软件实例，来部署、配置、管理和操作您的主机结构。您对主机软件的使用受“产品特定许可条款”中所规定的限制的制约。</w:t>
      </w:r>
    </w:p>
    <w:p w14:paraId="1B800922" w14:textId="77777777" w:rsidR="00CD228C" w:rsidRPr="00EC331D" w:rsidRDefault="00CD228C" w:rsidP="00554C78">
      <w:pPr>
        <w:pStyle w:val="PURBody-Indented"/>
        <w:rPr>
          <w:rFonts w:eastAsia="SimSun" w:cs="Arial"/>
          <w:lang w:eastAsia="zh-CN"/>
        </w:rPr>
      </w:pPr>
      <w:r w:rsidRPr="00EC331D">
        <w:rPr>
          <w:rFonts w:eastAsia="SimSun" w:cs="Arial" w:hint="eastAsia"/>
          <w:b/>
          <w:bCs/>
          <w:lang w:eastAsia="zh-CN"/>
        </w:rPr>
        <w:t>客户机软件。</w:t>
      </w:r>
      <w:r w:rsidRPr="00EC331D">
        <w:rPr>
          <w:rFonts w:eastAsia="SimSun" w:cs="Arial" w:hint="eastAsia"/>
          <w:lang w:eastAsia="zh-CN"/>
        </w:rPr>
        <w:t>您按照客户机许可所许可的软件称为“客户机软件”。客户机软件包括服务器软件和附加软件。您只能在许可主机服务器上使用</w:t>
      </w:r>
      <w:r w:rsidRPr="00EC331D">
        <w:rPr>
          <w:rFonts w:eastAsia="SimSun" w:cs="Arial" w:hint="eastAsia"/>
          <w:lang w:eastAsia="zh-CN"/>
        </w:rPr>
        <w:t xml:space="preserve"> Microsoft Cloud Platform Suite </w:t>
      </w:r>
      <w:r w:rsidRPr="00EC331D">
        <w:rPr>
          <w:rFonts w:eastAsia="SimSun" w:cs="Arial" w:hint="eastAsia"/>
          <w:lang w:eastAsia="zh-CN"/>
        </w:rPr>
        <w:t>的</w:t>
      </w:r>
      <w:r w:rsidRPr="00EC331D">
        <w:rPr>
          <w:rFonts w:eastAsia="SimSun" w:cs="Arial" w:hint="eastAsia"/>
          <w:lang w:eastAsia="zh-CN"/>
        </w:rPr>
        <w:t xml:space="preserve"> Hyper-V </w:t>
      </w:r>
      <w:r w:rsidRPr="00EC331D">
        <w:rPr>
          <w:rFonts w:eastAsia="SimSun" w:cs="Arial" w:hint="eastAsia"/>
          <w:lang w:eastAsia="zh-CN"/>
        </w:rPr>
        <w:t>虚拟功能托管的虚拟</w:t>
      </w:r>
      <w:r w:rsidRPr="00EC331D">
        <w:rPr>
          <w:rFonts w:eastAsia="SimSun" w:cs="Arial" w:hint="eastAsia"/>
          <w:lang w:eastAsia="zh-CN"/>
        </w:rPr>
        <w:t xml:space="preserve"> OSE </w:t>
      </w:r>
      <w:r w:rsidRPr="00EC331D">
        <w:rPr>
          <w:rFonts w:eastAsia="SimSun" w:cs="Arial" w:hint="eastAsia"/>
          <w:lang w:eastAsia="zh-CN"/>
        </w:rPr>
        <w:t>中运行客户机服务器软件。对于您获取的每个客户机软件许可，您可以运行一个客户机服务器软件实例和任意数量的附加软件实例。附加软件可以在任意数量的设备上的物理和虚拟</w:t>
      </w:r>
      <w:r w:rsidRPr="00EC331D">
        <w:rPr>
          <w:rFonts w:eastAsia="SimSun" w:cs="Arial" w:hint="eastAsia"/>
          <w:lang w:eastAsia="zh-CN"/>
        </w:rPr>
        <w:t xml:space="preserve"> OSE </w:t>
      </w:r>
      <w:r w:rsidRPr="00EC331D">
        <w:rPr>
          <w:rFonts w:eastAsia="SimSun" w:cs="Arial" w:hint="eastAsia"/>
          <w:lang w:eastAsia="zh-CN"/>
        </w:rPr>
        <w:t>中运行，也可以仅与客户机服务器软件结合使用。</w:t>
      </w:r>
    </w:p>
    <w:p w14:paraId="1B800923" w14:textId="77777777" w:rsidR="00CD228C" w:rsidRPr="00BB34C2" w:rsidRDefault="00CD228C" w:rsidP="00CD228C">
      <w:pPr>
        <w:pStyle w:val="PURHeading2"/>
        <w:rPr>
          <w:rFonts w:ascii="Arial" w:eastAsia="SimSun" w:hAnsi="Arial" w:cs="Arial"/>
          <w:b/>
          <w:bCs/>
          <w:lang w:eastAsia="zh-CN"/>
        </w:rPr>
      </w:pPr>
      <w:r w:rsidRPr="00BB34C2">
        <w:rPr>
          <w:rFonts w:ascii="Arial" w:eastAsia="SimSun" w:hAnsi="Arial" w:cs="Arial" w:hint="eastAsia"/>
          <w:b/>
          <w:bCs/>
          <w:lang w:eastAsia="zh-CN"/>
        </w:rPr>
        <w:t>在服务器或存储介质上创建和存储实例</w:t>
      </w:r>
    </w:p>
    <w:p w14:paraId="1B800924" w14:textId="77777777" w:rsidR="00CD228C" w:rsidRPr="00EC331D" w:rsidRDefault="00CD228C" w:rsidP="00CD228C">
      <w:pPr>
        <w:pStyle w:val="PURBody-Indented"/>
        <w:rPr>
          <w:rFonts w:eastAsia="SimSun" w:cs="Arial"/>
          <w:lang w:eastAsia="zh-CN"/>
        </w:rPr>
      </w:pPr>
      <w:r w:rsidRPr="00EC331D">
        <w:rPr>
          <w:rFonts w:eastAsia="SimSun" w:cs="Arial" w:hint="eastAsia"/>
          <w:lang w:eastAsia="zh-CN"/>
        </w:rPr>
        <w:t>对于您获得的每个许可，您都拥有以下附加权利。</w:t>
      </w:r>
    </w:p>
    <w:p w14:paraId="1B800925"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t>您可以创建任意数量的主机和客户机软件实例。</w:t>
      </w:r>
    </w:p>
    <w:p w14:paraId="1B800926"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t>您可以在任何服务器或存储介质上存储主机和客户机软件实例。</w:t>
      </w:r>
    </w:p>
    <w:p w14:paraId="1B800927" w14:textId="77777777" w:rsidR="00CD228C" w:rsidRPr="00EC331D" w:rsidRDefault="00CD228C" w:rsidP="00D6363C">
      <w:pPr>
        <w:pStyle w:val="PURBullet-Indented"/>
        <w:rPr>
          <w:rFonts w:eastAsia="SimSun" w:cs="Arial"/>
          <w:lang w:eastAsia="zh-CN"/>
        </w:rPr>
      </w:pPr>
      <w:r w:rsidRPr="00EC331D">
        <w:rPr>
          <w:rFonts w:eastAsia="SimSun" w:cs="Arial" w:hint="eastAsia"/>
          <w:lang w:eastAsia="zh-CN"/>
        </w:rPr>
        <w:t>您可以创建和存储实例，目的仅限于行使您在上述许可下运行软件实例的权利。</w:t>
      </w:r>
    </w:p>
    <w:p w14:paraId="1B800928" w14:textId="77777777" w:rsidR="00CD228C" w:rsidRPr="00EC331D" w:rsidRDefault="00BC2F8A" w:rsidP="00CD6E9D">
      <w:pPr>
        <w:pStyle w:val="PURBullet"/>
        <w:keepLines/>
        <w:numPr>
          <w:ilvl w:val="0"/>
          <w:numId w:val="0"/>
        </w:numPr>
        <w:jc w:val="right"/>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929" w14:textId="77777777" w:rsidR="00CD228C" w:rsidRPr="00EC331D" w:rsidRDefault="00CD228C" w:rsidP="00CD228C">
      <w:pPr>
        <w:pStyle w:val="PURHeading1"/>
        <w:rPr>
          <w:rFonts w:eastAsia="SimSun" w:cs="Arial"/>
          <w:lang w:eastAsia="zh-CN"/>
        </w:rPr>
      </w:pPr>
      <w:r w:rsidRPr="00EC331D">
        <w:rPr>
          <w:rFonts w:eastAsia="SimSun" w:cs="Arial" w:hint="eastAsia"/>
          <w:lang w:eastAsia="zh-CN"/>
        </w:rPr>
        <w:t>产品特定许可条款</w:t>
      </w:r>
    </w:p>
    <w:p w14:paraId="1B80092A" w14:textId="77777777" w:rsidR="00CD228C" w:rsidRPr="00EC331D" w:rsidRDefault="00CD228C" w:rsidP="00CD228C">
      <w:pPr>
        <w:pStyle w:val="PURProductName"/>
        <w:rPr>
          <w:rFonts w:eastAsia="SimSun" w:cs="Arial"/>
          <w:lang w:eastAsia="zh-CN"/>
        </w:rPr>
      </w:pPr>
      <w:bookmarkStart w:id="873" w:name="_Toc370118465"/>
      <w:bookmarkStart w:id="874" w:name="_Toc370124875"/>
      <w:bookmarkStart w:id="875" w:name="_Toc370125144"/>
      <w:bookmarkStart w:id="876" w:name="_Toc370125584"/>
      <w:bookmarkStart w:id="877" w:name="_Toc378682119"/>
      <w:bookmarkStart w:id="878" w:name="_Toc378682294"/>
      <w:bookmarkStart w:id="879" w:name="_Toc371268306"/>
      <w:bookmarkStart w:id="880" w:name="_Toc371268373"/>
      <w:bookmarkStart w:id="881" w:name="_Toc380105020"/>
      <w:bookmarkStart w:id="882" w:name="_Toc381959907"/>
      <w:r w:rsidRPr="00EC331D">
        <w:rPr>
          <w:rFonts w:eastAsia="SimSun" w:cs="Arial" w:hint="eastAsia"/>
          <w:lang w:eastAsia="zh-CN"/>
        </w:rPr>
        <w:t>Cloud Platform Suite</w:t>
      </w:r>
      <w:bookmarkEnd w:id="873"/>
      <w:bookmarkEnd w:id="874"/>
      <w:bookmarkEnd w:id="875"/>
      <w:bookmarkEnd w:id="876"/>
      <w:bookmarkEnd w:id="877"/>
      <w:bookmarkEnd w:id="878"/>
      <w:bookmarkEnd w:id="879"/>
      <w:bookmarkEnd w:id="880"/>
      <w:bookmarkEnd w:id="881"/>
      <w:bookmarkEnd w:id="882"/>
      <w:r w:rsidRPr="00EC331D">
        <w:rPr>
          <w:rFonts w:eastAsia="SimSun" w:cs="Arial" w:hint="eastAsia"/>
          <w:lang w:eastAsia="zh-CN"/>
        </w:rPr>
        <w:fldChar w:fldCharType="begin"/>
      </w:r>
      <w:r w:rsidRPr="00EC331D">
        <w:rPr>
          <w:rFonts w:eastAsia="SimSun" w:cs="Arial" w:hint="eastAsia"/>
          <w:lang w:eastAsia="zh-CN"/>
        </w:rPr>
        <w:instrText>XE "Cloud Platform Suite"</w:instrText>
      </w:r>
      <w:r w:rsidRPr="00EC331D">
        <w:rPr>
          <w:rFonts w:eastAsia="SimSun" w:cs="Arial" w:hint="eastAsia"/>
          <w:lang w:eastAsia="zh-CN"/>
        </w:rPr>
        <w:fldChar w:fldCharType="end"/>
      </w:r>
    </w:p>
    <w:p w14:paraId="1B80092B" w14:textId="77777777" w:rsidR="00CD228C" w:rsidRPr="00EC331D" w:rsidRDefault="00CD228C" w:rsidP="00CD228C">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EC331D" w14:paraId="1B80092E" w14:textId="77777777" w:rsidTr="00866FFA">
        <w:tc>
          <w:tcPr>
            <w:tcW w:w="2477" w:type="pct"/>
          </w:tcPr>
          <w:p w14:paraId="1B80092C" w14:textId="77777777" w:rsidR="00CD228C" w:rsidRPr="0081557D" w:rsidRDefault="00CD228C" w:rsidP="00B64EAE">
            <w:pPr>
              <w:pStyle w:val="PURLMSH"/>
              <w:rPr>
                <w:rFonts w:eastAsia="SimSun" w:cs="Arial"/>
                <w:lang w:eastAsia="zh-CN"/>
              </w:rPr>
            </w:pPr>
            <w:r w:rsidRPr="0081557D">
              <w:rPr>
                <w:rFonts w:eastAsia="SimSun" w:cs="Arial" w:hint="eastAsia"/>
                <w:lang w:eastAsia="zh-CN"/>
              </w:rPr>
              <w:t>服务器场内的许可移动性：</w:t>
            </w:r>
            <w:r w:rsidRPr="0081557D">
              <w:rPr>
                <w:rFonts w:eastAsia="SimSun" w:cs="Arial" w:hint="eastAsia"/>
                <w:b/>
                <w:lang w:eastAsia="zh-CN"/>
              </w:rPr>
              <w:t>否</w:t>
            </w:r>
          </w:p>
        </w:tc>
        <w:tc>
          <w:tcPr>
            <w:tcW w:w="2523" w:type="pct"/>
          </w:tcPr>
          <w:p w14:paraId="1B80092D" w14:textId="77777777" w:rsidR="00CD228C" w:rsidRPr="0081557D" w:rsidRDefault="00CD228C" w:rsidP="00866FFA">
            <w:pPr>
              <w:pStyle w:val="PURLMSH"/>
              <w:rPr>
                <w:rFonts w:eastAsia="SimSun" w:cs="Arial"/>
                <w:lang w:eastAsia="zh-CN"/>
              </w:rPr>
            </w:pPr>
            <w:r w:rsidRPr="0081557D">
              <w:rPr>
                <w:rFonts w:eastAsia="SimSun" w:cs="Arial" w:hint="eastAsia"/>
                <w:lang w:eastAsia="zh-CN"/>
              </w:rPr>
              <w:t>请参阅适用声明：</w:t>
            </w:r>
            <w:r w:rsidRPr="0081557D">
              <w:rPr>
                <w:rFonts w:eastAsia="SimSun" w:cs="Arial" w:hint="eastAsia"/>
                <w:b/>
                <w:lang w:eastAsia="zh-CN"/>
              </w:rPr>
              <w:t>数据传输</w:t>
            </w:r>
            <w:r w:rsidRPr="0081557D">
              <w:rPr>
                <w:rFonts w:eastAsia="SimSun" w:cs="Arial" w:hint="eastAsia"/>
                <w:i/>
                <w:lang w:eastAsia="zh-CN"/>
              </w:rPr>
              <w:t>（请参阅</w:t>
            </w:r>
            <w:hyperlink w:anchor="Appendix2" w:history="1">
              <w:r w:rsidRPr="0081557D">
                <w:rPr>
                  <w:rStyle w:val="Hyperlink"/>
                  <w:rFonts w:eastAsia="SimSun" w:cs="Arial" w:hint="eastAsia"/>
                  <w:i/>
                  <w:lang w:eastAsia="zh-CN"/>
                </w:rPr>
                <w:t>附录</w:t>
              </w:r>
              <w:r w:rsidRPr="0081557D">
                <w:rPr>
                  <w:rStyle w:val="Hyperlink"/>
                  <w:rFonts w:eastAsia="SimSun" w:cs="Arial" w:hint="eastAsia"/>
                  <w:i/>
                  <w:lang w:eastAsia="zh-CN"/>
                </w:rPr>
                <w:t xml:space="preserve"> 2</w:t>
              </w:r>
            </w:hyperlink>
            <w:r w:rsidRPr="0081557D">
              <w:rPr>
                <w:rFonts w:eastAsia="SimSun" w:cs="Arial" w:hint="eastAsia"/>
                <w:i/>
                <w:lang w:eastAsia="zh-CN"/>
              </w:rPr>
              <w:t>）</w:t>
            </w:r>
          </w:p>
        </w:tc>
      </w:tr>
      <w:tr w:rsidR="00CD228C" w:rsidRPr="00EC331D" w14:paraId="1B800931" w14:textId="77777777" w:rsidTr="00866FFA">
        <w:tc>
          <w:tcPr>
            <w:tcW w:w="2477" w:type="pct"/>
          </w:tcPr>
          <w:p w14:paraId="1B80092F" w14:textId="77777777" w:rsidR="00CD228C" w:rsidRPr="0081557D" w:rsidRDefault="00CD228C" w:rsidP="00866FFA">
            <w:pPr>
              <w:pStyle w:val="PURLMSH"/>
              <w:rPr>
                <w:rFonts w:eastAsia="SimSun" w:cs="Arial"/>
                <w:lang w:eastAsia="zh-CN"/>
              </w:rPr>
            </w:pPr>
            <w:r w:rsidRPr="0081557D">
              <w:rPr>
                <w:rFonts w:eastAsia="SimSun" w:cs="Arial" w:hint="eastAsia"/>
                <w:lang w:eastAsia="zh-CN"/>
              </w:rPr>
              <w:t>客户端</w:t>
            </w:r>
            <w:r w:rsidRPr="0081557D">
              <w:rPr>
                <w:rFonts w:eastAsia="SimSun" w:cs="Arial" w:hint="eastAsia"/>
                <w:lang w:eastAsia="zh-CN"/>
              </w:rPr>
              <w:t>/</w:t>
            </w:r>
            <w:r w:rsidRPr="0081557D">
              <w:rPr>
                <w:rFonts w:eastAsia="SimSun" w:cs="Arial" w:hint="eastAsia"/>
                <w:lang w:eastAsia="zh-CN"/>
              </w:rPr>
              <w:t>附加软件：</w:t>
            </w:r>
            <w:r w:rsidRPr="0081557D">
              <w:rPr>
                <w:rFonts w:eastAsia="SimSun" w:cs="Arial" w:hint="eastAsia"/>
                <w:b/>
                <w:lang w:eastAsia="zh-CN"/>
              </w:rPr>
              <w:t>否</w:t>
            </w:r>
          </w:p>
        </w:tc>
        <w:tc>
          <w:tcPr>
            <w:tcW w:w="2523" w:type="pct"/>
          </w:tcPr>
          <w:p w14:paraId="1B800930" w14:textId="77777777" w:rsidR="00CD228C" w:rsidRPr="0081557D" w:rsidRDefault="00CD228C" w:rsidP="00866FFA">
            <w:pPr>
              <w:pStyle w:val="PURLMSH"/>
              <w:rPr>
                <w:rFonts w:eastAsia="SimSun" w:cs="Arial"/>
                <w:lang w:eastAsia="zh-CN"/>
              </w:rPr>
            </w:pPr>
          </w:p>
        </w:tc>
      </w:tr>
    </w:tbl>
    <w:p w14:paraId="1B800932" w14:textId="77777777" w:rsidR="00CD228C" w:rsidRPr="00EC331D" w:rsidRDefault="00CD228C" w:rsidP="00CD228C">
      <w:pPr>
        <w:pStyle w:val="PURADDITIONALTERMSHEADERMB"/>
        <w:rPr>
          <w:rFonts w:eastAsia="SimSun" w:cs="Arial"/>
          <w:lang w:eastAsia="zh-CN"/>
        </w:rPr>
      </w:pPr>
      <w:r w:rsidRPr="00EC331D">
        <w:rPr>
          <w:rFonts w:eastAsia="SimSun" w:cs="Arial" w:hint="eastAsia"/>
          <w:lang w:eastAsia="zh-CN"/>
        </w:rPr>
        <w:t>附加条款：</w:t>
      </w:r>
    </w:p>
    <w:p w14:paraId="1B800933" w14:textId="77777777" w:rsidR="00CD228C" w:rsidRPr="00EC331D" w:rsidRDefault="00CD228C" w:rsidP="00CD228C">
      <w:pPr>
        <w:pStyle w:val="PURBody-Indented"/>
        <w:rPr>
          <w:rFonts w:eastAsia="SimSun" w:cs="Arial"/>
          <w:lang w:eastAsia="zh-CN"/>
        </w:rPr>
      </w:pPr>
      <w:r w:rsidRPr="00EC331D">
        <w:rPr>
          <w:rFonts w:eastAsia="SimSun" w:cs="Arial" w:hint="eastAsia"/>
          <w:lang w:eastAsia="zh-CN"/>
        </w:rPr>
        <w:t xml:space="preserve">Cloud Platform Suite </w:t>
      </w:r>
      <w:r w:rsidRPr="00EC331D">
        <w:rPr>
          <w:rFonts w:eastAsia="SimSun" w:cs="Arial" w:hint="eastAsia"/>
          <w:lang w:eastAsia="zh-CN"/>
        </w:rPr>
        <w:t>按照主机许可授予许可。</w:t>
      </w:r>
    </w:p>
    <w:p w14:paraId="1B800934" w14:textId="77777777" w:rsidR="00CD228C" w:rsidRPr="00EC331D" w:rsidRDefault="00CD228C" w:rsidP="00CD228C">
      <w:pPr>
        <w:pStyle w:val="PURBody-Indented"/>
        <w:rPr>
          <w:rFonts w:eastAsia="SimSun" w:cs="Arial"/>
          <w:lang w:eastAsia="zh-CN"/>
        </w:rPr>
      </w:pPr>
      <w:r w:rsidRPr="00EC331D">
        <w:rPr>
          <w:rFonts w:eastAsia="SimSun" w:cs="Arial" w:hint="eastAsia"/>
          <w:smallCaps/>
          <w:color w:val="00467F" w:themeColor="text2"/>
          <w:lang w:eastAsia="zh-CN"/>
        </w:rPr>
        <w:t>软件组件的使用限制</w:t>
      </w:r>
    </w:p>
    <w:p w14:paraId="1B800935" w14:textId="77777777" w:rsidR="00CD228C" w:rsidRPr="00EC331D" w:rsidRDefault="00CD228C" w:rsidP="00CD228C">
      <w:pPr>
        <w:pStyle w:val="PURBody-Indented"/>
        <w:rPr>
          <w:rFonts w:eastAsia="SimSun" w:cs="Arial"/>
          <w:lang w:eastAsia="zh-CN"/>
        </w:rPr>
      </w:pPr>
      <w:r w:rsidRPr="00EC331D">
        <w:rPr>
          <w:rFonts w:eastAsia="SimSun" w:cs="Arial" w:hint="eastAsia"/>
          <w:lang w:eastAsia="zh-CN"/>
        </w:rPr>
        <w:t>软件包括以下组件：</w:t>
      </w:r>
    </w:p>
    <w:p w14:paraId="1B800936"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t>Windows Server 2012 R2</w:t>
      </w:r>
    </w:p>
    <w:p w14:paraId="1B800937"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t>System Center 2012 R2</w:t>
      </w:r>
    </w:p>
    <w:p w14:paraId="1B800938"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t>Windows Azure Pack for Windows Server</w:t>
      </w:r>
    </w:p>
    <w:p w14:paraId="1B800939"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t>SQL Server 2012 Standard</w:t>
      </w:r>
    </w:p>
    <w:p w14:paraId="1B80093A" w14:textId="77777777" w:rsidR="00CD228C" w:rsidRPr="00EC331D" w:rsidRDefault="00CD228C" w:rsidP="00CD228C">
      <w:pPr>
        <w:pStyle w:val="PURBody-Indented"/>
        <w:rPr>
          <w:rFonts w:eastAsia="SimSun" w:cs="Arial"/>
          <w:lang w:eastAsia="zh-CN"/>
        </w:rPr>
      </w:pPr>
      <w:r w:rsidRPr="00EC331D">
        <w:rPr>
          <w:rFonts w:eastAsia="SimSun" w:cs="Arial" w:hint="eastAsia"/>
          <w:lang w:eastAsia="zh-CN"/>
        </w:rPr>
        <w:t>如果获得了</w:t>
      </w:r>
      <w:r w:rsidRPr="00EC331D">
        <w:rPr>
          <w:rFonts w:eastAsia="SimSun" w:cs="Arial" w:hint="eastAsia"/>
          <w:lang w:eastAsia="zh-CN"/>
        </w:rPr>
        <w:t xml:space="preserve"> Cloud Platform Suite </w:t>
      </w:r>
      <w:r w:rsidRPr="00EC331D">
        <w:rPr>
          <w:rFonts w:eastAsia="SimSun" w:cs="Arial" w:hint="eastAsia"/>
          <w:lang w:eastAsia="zh-CN"/>
        </w:rPr>
        <w:t>软件许可，则您不会获得上述各个软件组件的许可。您只能按照本部分所述使用这些软件组件。</w:t>
      </w:r>
    </w:p>
    <w:p w14:paraId="1B80093B"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t xml:space="preserve">System Center 2012 R2 </w:t>
      </w:r>
      <w:r w:rsidRPr="00EC331D">
        <w:rPr>
          <w:rFonts w:eastAsia="SimSun" w:cs="Arial" w:hint="eastAsia"/>
          <w:lang w:eastAsia="zh-CN"/>
        </w:rPr>
        <w:t>–</w:t>
      </w:r>
      <w:r w:rsidRPr="00EC331D">
        <w:rPr>
          <w:rFonts w:eastAsia="SimSun" w:cs="Arial" w:hint="eastAsia"/>
          <w:lang w:eastAsia="zh-CN"/>
        </w:rPr>
        <w:t xml:space="preserve"> </w:t>
      </w:r>
      <w:r w:rsidRPr="00EC331D">
        <w:rPr>
          <w:rFonts w:eastAsia="SimSun" w:cs="Arial" w:hint="eastAsia"/>
          <w:lang w:eastAsia="zh-CN"/>
        </w:rPr>
        <w:t>您仅可以出于以下目的使用该组件：管理主机结构中的物理和虚拟</w:t>
      </w:r>
      <w:r w:rsidRPr="00EC331D">
        <w:rPr>
          <w:rFonts w:eastAsia="SimSun" w:cs="Arial" w:hint="eastAsia"/>
          <w:lang w:eastAsia="zh-CN"/>
        </w:rPr>
        <w:t xml:space="preserve"> OSE</w:t>
      </w:r>
      <w:r w:rsidRPr="00EC331D">
        <w:rPr>
          <w:rFonts w:eastAsia="SimSun" w:cs="Arial" w:hint="eastAsia"/>
          <w:lang w:eastAsia="zh-CN"/>
        </w:rPr>
        <w:t>，管理</w:t>
      </w:r>
      <w:r w:rsidRPr="00EC331D">
        <w:rPr>
          <w:rFonts w:eastAsia="SimSun" w:cs="Arial" w:hint="eastAsia"/>
          <w:lang w:eastAsia="zh-CN"/>
        </w:rPr>
        <w:t xml:space="preserve"> Cloud Platform Guest</w:t>
      </w:r>
      <w:r w:rsidRPr="00EC331D">
        <w:rPr>
          <w:rFonts w:eastAsia="SimSun" w:cs="Arial" w:hint="eastAsia"/>
          <w:lang w:eastAsia="zh-CN"/>
        </w:rPr>
        <w:t>（单独许可）的实例和</w:t>
      </w:r>
      <w:r w:rsidRPr="00EC331D">
        <w:rPr>
          <w:rFonts w:eastAsia="SimSun" w:cs="Arial" w:hint="eastAsia"/>
          <w:lang w:eastAsia="zh-CN"/>
        </w:rPr>
        <w:t>/</w:t>
      </w:r>
      <w:r w:rsidRPr="00EC331D">
        <w:rPr>
          <w:rFonts w:eastAsia="SimSun" w:cs="Arial" w:hint="eastAsia"/>
          <w:lang w:eastAsia="zh-CN"/>
        </w:rPr>
        <w:t>或托管于主机结构中的非</w:t>
      </w:r>
      <w:r w:rsidRPr="00EC331D">
        <w:rPr>
          <w:rFonts w:eastAsia="SimSun" w:cs="Arial" w:hint="eastAsia"/>
          <w:lang w:eastAsia="zh-CN"/>
        </w:rPr>
        <w:t xml:space="preserve"> Microsoft </w:t>
      </w:r>
      <w:r w:rsidRPr="00EC331D">
        <w:rPr>
          <w:rFonts w:eastAsia="SimSun" w:cs="Arial" w:hint="eastAsia"/>
          <w:lang w:eastAsia="zh-CN"/>
        </w:rPr>
        <w:t>操作系统的实例。</w:t>
      </w:r>
    </w:p>
    <w:p w14:paraId="1B80093C"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t xml:space="preserve">Windows Azure Pack </w:t>
      </w:r>
      <w:r w:rsidRPr="00EC331D">
        <w:rPr>
          <w:rFonts w:eastAsia="SimSun" w:cs="Arial" w:hint="eastAsia"/>
          <w:lang w:eastAsia="zh-CN"/>
        </w:rPr>
        <w:t>–</w:t>
      </w:r>
      <w:r w:rsidRPr="00EC331D">
        <w:rPr>
          <w:rFonts w:eastAsia="SimSun" w:cs="Arial" w:hint="eastAsia"/>
          <w:lang w:eastAsia="zh-CN"/>
        </w:rPr>
        <w:t xml:space="preserve"> </w:t>
      </w:r>
      <w:r w:rsidRPr="00EC331D">
        <w:rPr>
          <w:rFonts w:eastAsia="SimSun" w:cs="Arial" w:hint="eastAsia"/>
          <w:lang w:eastAsia="zh-CN"/>
        </w:rPr>
        <w:t>您可以在主机结构中的任意物理或虚拟</w:t>
      </w:r>
      <w:r w:rsidRPr="00EC331D">
        <w:rPr>
          <w:rFonts w:eastAsia="SimSun" w:cs="Arial" w:hint="eastAsia"/>
          <w:lang w:eastAsia="zh-CN"/>
        </w:rPr>
        <w:t xml:space="preserve"> OSE </w:t>
      </w:r>
      <w:r w:rsidRPr="00EC331D">
        <w:rPr>
          <w:rFonts w:eastAsia="SimSun" w:cs="Arial" w:hint="eastAsia"/>
          <w:lang w:eastAsia="zh-CN"/>
        </w:rPr>
        <w:t>上使用该组件的所有可用功能。</w:t>
      </w:r>
    </w:p>
    <w:p w14:paraId="1B80093D"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lastRenderedPageBreak/>
        <w:t xml:space="preserve">SQL Server 2012 Standard </w:t>
      </w:r>
      <w:r w:rsidRPr="00EC331D">
        <w:rPr>
          <w:rFonts w:eastAsia="SimSun" w:cs="Arial" w:hint="eastAsia"/>
          <w:lang w:eastAsia="zh-CN"/>
        </w:rPr>
        <w:t>–</w:t>
      </w:r>
      <w:r w:rsidRPr="00EC331D">
        <w:rPr>
          <w:rFonts w:eastAsia="SimSun" w:cs="Arial" w:hint="eastAsia"/>
          <w:lang w:eastAsia="zh-CN"/>
        </w:rPr>
        <w:t xml:space="preserve"> </w:t>
      </w:r>
      <w:r w:rsidRPr="00EC331D">
        <w:rPr>
          <w:rFonts w:eastAsia="SimSun" w:cs="Arial" w:hint="eastAsia"/>
          <w:lang w:eastAsia="zh-CN"/>
        </w:rPr>
        <w:t>您仅可以出于支持</w:t>
      </w:r>
      <w:r w:rsidRPr="00EC331D">
        <w:rPr>
          <w:rFonts w:eastAsia="SimSun" w:cs="Arial" w:hint="eastAsia"/>
          <w:lang w:eastAsia="zh-CN"/>
        </w:rPr>
        <w:t xml:space="preserve"> System Center 2012 R2 </w:t>
      </w:r>
      <w:r w:rsidRPr="00EC331D">
        <w:rPr>
          <w:rFonts w:eastAsia="SimSun" w:cs="Arial" w:hint="eastAsia"/>
          <w:lang w:eastAsia="zh-CN"/>
        </w:rPr>
        <w:t>和</w:t>
      </w:r>
      <w:r w:rsidRPr="00EC331D">
        <w:rPr>
          <w:rFonts w:eastAsia="SimSun" w:cs="Arial" w:hint="eastAsia"/>
          <w:lang w:eastAsia="zh-CN"/>
        </w:rPr>
        <w:t>/</w:t>
      </w:r>
      <w:r w:rsidRPr="00EC331D">
        <w:rPr>
          <w:rFonts w:eastAsia="SimSun" w:cs="Arial" w:hint="eastAsia"/>
          <w:lang w:eastAsia="zh-CN"/>
        </w:rPr>
        <w:t>或</w:t>
      </w:r>
      <w:r w:rsidRPr="00EC331D">
        <w:rPr>
          <w:rFonts w:eastAsia="SimSun" w:cs="Arial" w:hint="eastAsia"/>
          <w:lang w:eastAsia="zh-CN"/>
        </w:rPr>
        <w:t xml:space="preserve"> Windows Azure Pack </w:t>
      </w:r>
      <w:r w:rsidRPr="00EC331D">
        <w:rPr>
          <w:rFonts w:eastAsia="SimSun" w:cs="Arial" w:hint="eastAsia"/>
          <w:lang w:eastAsia="zh-CN"/>
        </w:rPr>
        <w:t>的目的使用该组件。您不得使用该组件来创建、部署、查询、修改或以其他方式使用</w:t>
      </w:r>
      <w:r w:rsidRPr="00EC331D">
        <w:rPr>
          <w:rFonts w:eastAsia="SimSun" w:cs="Arial" w:hint="eastAsia"/>
          <w:lang w:eastAsia="zh-CN"/>
        </w:rPr>
        <w:t xml:space="preserve"> System Center 2012 R2 </w:t>
      </w:r>
      <w:r w:rsidRPr="00EC331D">
        <w:rPr>
          <w:rFonts w:eastAsia="SimSun" w:cs="Arial" w:hint="eastAsia"/>
          <w:lang w:eastAsia="zh-CN"/>
        </w:rPr>
        <w:t>和</w:t>
      </w:r>
      <w:r w:rsidRPr="00EC331D">
        <w:rPr>
          <w:rFonts w:eastAsia="SimSun" w:cs="Arial" w:hint="eastAsia"/>
          <w:lang w:eastAsia="zh-CN"/>
        </w:rPr>
        <w:t>/</w:t>
      </w:r>
      <w:r w:rsidRPr="00EC331D">
        <w:rPr>
          <w:rFonts w:eastAsia="SimSun" w:cs="Arial" w:hint="eastAsia"/>
          <w:lang w:eastAsia="zh-CN"/>
        </w:rPr>
        <w:t>或</w:t>
      </w:r>
      <w:r w:rsidRPr="00EC331D">
        <w:rPr>
          <w:rFonts w:eastAsia="SimSun" w:cs="Arial" w:hint="eastAsia"/>
          <w:lang w:eastAsia="zh-CN"/>
        </w:rPr>
        <w:t xml:space="preserve"> Windows Azure Pack </w:t>
      </w:r>
      <w:r w:rsidRPr="00EC331D">
        <w:rPr>
          <w:rFonts w:eastAsia="SimSun" w:cs="Arial" w:hint="eastAsia"/>
          <w:lang w:eastAsia="zh-CN"/>
        </w:rPr>
        <w:t>未直接使用的数据库。</w:t>
      </w:r>
    </w:p>
    <w:p w14:paraId="1B80093E" w14:textId="77777777" w:rsidR="00CD228C" w:rsidRPr="00EC331D" w:rsidRDefault="00CD228C" w:rsidP="00CD228C">
      <w:pPr>
        <w:pStyle w:val="PURBullet-Indented"/>
        <w:rPr>
          <w:rFonts w:eastAsia="SimSun" w:cs="Arial"/>
          <w:lang w:eastAsia="zh-CN"/>
        </w:rPr>
      </w:pPr>
      <w:r w:rsidRPr="00EC331D">
        <w:rPr>
          <w:rFonts w:eastAsia="SimSun" w:cs="Arial" w:hint="eastAsia"/>
          <w:lang w:eastAsia="zh-CN"/>
        </w:rPr>
        <w:t xml:space="preserve">Windows Server 2012 R2 </w:t>
      </w:r>
      <w:r w:rsidRPr="00EC331D">
        <w:rPr>
          <w:rFonts w:eastAsia="SimSun" w:cs="Arial" w:hint="eastAsia"/>
          <w:lang w:eastAsia="zh-CN"/>
        </w:rPr>
        <w:t>–</w:t>
      </w:r>
      <w:r w:rsidRPr="00EC331D">
        <w:rPr>
          <w:rFonts w:eastAsia="SimSun" w:cs="Arial" w:hint="eastAsia"/>
          <w:lang w:eastAsia="zh-CN"/>
        </w:rPr>
        <w:t xml:space="preserve"> </w:t>
      </w:r>
      <w:r w:rsidRPr="00EC331D">
        <w:rPr>
          <w:rFonts w:eastAsia="SimSun" w:cs="Arial" w:hint="eastAsia"/>
          <w:lang w:eastAsia="zh-CN"/>
        </w:rPr>
        <w:t>您可以将该组件用作适用于在主机结构中运行的物理和虚拟</w:t>
      </w:r>
      <w:r w:rsidRPr="00EC331D">
        <w:rPr>
          <w:rFonts w:eastAsia="SimSun" w:cs="Arial" w:hint="eastAsia"/>
          <w:lang w:eastAsia="zh-CN"/>
        </w:rPr>
        <w:t xml:space="preserve"> OSE </w:t>
      </w:r>
      <w:r w:rsidRPr="00EC331D">
        <w:rPr>
          <w:rFonts w:eastAsia="SimSun" w:cs="Arial" w:hint="eastAsia"/>
          <w:lang w:eastAsia="zh-CN"/>
        </w:rPr>
        <w:t>的操作系统。在任何将该组件用作操作系统的物理或虚拟</w:t>
      </w:r>
      <w:r w:rsidRPr="00EC331D">
        <w:rPr>
          <w:rFonts w:eastAsia="SimSun" w:cs="Arial" w:hint="eastAsia"/>
          <w:lang w:eastAsia="zh-CN"/>
        </w:rPr>
        <w:t xml:space="preserve"> OSE </w:t>
      </w:r>
      <w:r w:rsidRPr="00EC331D">
        <w:rPr>
          <w:rFonts w:eastAsia="SimSun" w:cs="Arial" w:hint="eastAsia"/>
          <w:lang w:eastAsia="zh-CN"/>
        </w:rPr>
        <w:t>中，您可以使用该组件的所有可用功能来部署、配置、管理和操作主机结构。但是，在任何将该组件用作操作系统的物理或虚拟</w:t>
      </w:r>
      <w:r w:rsidRPr="00EC331D">
        <w:rPr>
          <w:rFonts w:eastAsia="SimSun" w:cs="Arial" w:hint="eastAsia"/>
          <w:lang w:eastAsia="zh-CN"/>
        </w:rPr>
        <w:t xml:space="preserve"> OSE </w:t>
      </w:r>
      <w:r w:rsidRPr="00EC331D">
        <w:rPr>
          <w:rFonts w:eastAsia="SimSun" w:cs="Arial" w:hint="eastAsia"/>
          <w:lang w:eastAsia="zh-CN"/>
        </w:rPr>
        <w:t>中，您只能运行以下应用程序且只能用于以下目的：</w:t>
      </w:r>
    </w:p>
    <w:p w14:paraId="1B80093F" w14:textId="77777777" w:rsidR="00CD228C" w:rsidRPr="00EC331D" w:rsidRDefault="00CD228C" w:rsidP="00B64EAE">
      <w:pPr>
        <w:pStyle w:val="PURBullet-Indented"/>
        <w:ind w:left="720"/>
        <w:rPr>
          <w:rFonts w:eastAsia="SimSun" w:cs="Arial"/>
          <w:lang w:eastAsia="zh-CN"/>
        </w:rPr>
      </w:pPr>
      <w:r w:rsidRPr="00EC331D">
        <w:rPr>
          <w:rFonts w:eastAsia="SimSun" w:cs="Arial" w:hint="eastAsia"/>
          <w:lang w:eastAsia="zh-CN"/>
        </w:rPr>
        <w:t>出于上述目的运行</w:t>
      </w:r>
      <w:r w:rsidRPr="00EC331D">
        <w:rPr>
          <w:rFonts w:eastAsia="SimSun" w:cs="Arial" w:hint="eastAsia"/>
          <w:lang w:eastAsia="zh-CN"/>
        </w:rPr>
        <w:t xml:space="preserve"> System Center 2012 R2</w:t>
      </w:r>
      <w:r w:rsidRPr="00EC331D">
        <w:rPr>
          <w:rFonts w:eastAsia="SimSun" w:cs="Arial" w:hint="eastAsia"/>
          <w:lang w:eastAsia="zh-CN"/>
        </w:rPr>
        <w:t>；</w:t>
      </w:r>
    </w:p>
    <w:p w14:paraId="1B800940" w14:textId="77777777" w:rsidR="00CD228C" w:rsidRPr="00EC331D" w:rsidRDefault="00CD228C" w:rsidP="00B64EAE">
      <w:pPr>
        <w:pStyle w:val="PURBullet-Indented"/>
        <w:ind w:left="720"/>
        <w:rPr>
          <w:rFonts w:eastAsia="SimSun" w:cs="Arial"/>
          <w:lang w:eastAsia="zh-CN"/>
        </w:rPr>
      </w:pPr>
      <w:r w:rsidRPr="00EC331D">
        <w:rPr>
          <w:rFonts w:eastAsia="SimSun" w:cs="Arial" w:hint="eastAsia"/>
          <w:lang w:eastAsia="zh-CN"/>
        </w:rPr>
        <w:t>出于上述目的运行</w:t>
      </w:r>
      <w:r w:rsidRPr="00EC331D">
        <w:rPr>
          <w:rFonts w:eastAsia="SimSun" w:cs="Arial" w:hint="eastAsia"/>
          <w:lang w:eastAsia="zh-CN"/>
        </w:rPr>
        <w:t xml:space="preserve"> Windows Azure Pack</w:t>
      </w:r>
      <w:r w:rsidRPr="00EC331D">
        <w:rPr>
          <w:rFonts w:eastAsia="SimSun" w:cs="Arial" w:hint="eastAsia"/>
          <w:lang w:eastAsia="zh-CN"/>
        </w:rPr>
        <w:t>；</w:t>
      </w:r>
    </w:p>
    <w:p w14:paraId="1B800941" w14:textId="77777777" w:rsidR="00CD228C" w:rsidRPr="00EC331D" w:rsidRDefault="00CD228C" w:rsidP="00B64EAE">
      <w:pPr>
        <w:pStyle w:val="PURBullet-Indented"/>
        <w:ind w:left="720"/>
        <w:rPr>
          <w:rFonts w:eastAsia="SimSun" w:cs="Arial"/>
          <w:lang w:eastAsia="zh-CN"/>
        </w:rPr>
      </w:pPr>
      <w:r w:rsidRPr="00EC331D">
        <w:rPr>
          <w:rFonts w:eastAsia="SimSun" w:cs="Arial" w:hint="eastAsia"/>
          <w:lang w:eastAsia="zh-CN"/>
        </w:rPr>
        <w:t>出于上述目的运行</w:t>
      </w:r>
      <w:r w:rsidRPr="00EC331D">
        <w:rPr>
          <w:rFonts w:eastAsia="SimSun" w:cs="Arial" w:hint="eastAsia"/>
          <w:lang w:eastAsia="zh-CN"/>
        </w:rPr>
        <w:t xml:space="preserve"> SQL Server 2012 Standard</w:t>
      </w:r>
      <w:r w:rsidRPr="00EC331D">
        <w:rPr>
          <w:rFonts w:eastAsia="SimSun" w:cs="Arial" w:hint="eastAsia"/>
          <w:lang w:eastAsia="zh-CN"/>
        </w:rPr>
        <w:t>；</w:t>
      </w:r>
    </w:p>
    <w:p w14:paraId="1B800942" w14:textId="77777777" w:rsidR="00CD228C" w:rsidRPr="00EC331D" w:rsidRDefault="00CD228C" w:rsidP="00B64EAE">
      <w:pPr>
        <w:pStyle w:val="PURBullet-Indented"/>
        <w:ind w:left="720"/>
        <w:rPr>
          <w:rFonts w:eastAsia="SimSun" w:cs="Arial"/>
          <w:lang w:eastAsia="zh-CN"/>
        </w:rPr>
      </w:pPr>
      <w:r w:rsidRPr="00EC331D">
        <w:rPr>
          <w:rFonts w:eastAsia="SimSun" w:cs="Arial" w:hint="eastAsia"/>
          <w:lang w:eastAsia="zh-CN"/>
        </w:rPr>
        <w:t>仅用于部署、配置、管理和操作主机结构的应用程序。</w:t>
      </w:r>
    </w:p>
    <w:p w14:paraId="1B800943" w14:textId="77777777" w:rsidR="00CD228C" w:rsidRPr="00EC331D" w:rsidRDefault="00CD228C" w:rsidP="00CD228C">
      <w:pPr>
        <w:pStyle w:val="PURBlueStrong-Indented"/>
        <w:rPr>
          <w:rFonts w:eastAsia="SimSun" w:cs="Arial"/>
          <w:lang w:eastAsia="zh-CN"/>
        </w:rPr>
      </w:pPr>
      <w:r w:rsidRPr="00EC331D">
        <w:rPr>
          <w:rFonts w:eastAsia="SimSun" w:cs="Arial" w:hint="eastAsia"/>
          <w:smallCaps w:val="0"/>
          <w:color w:val="404040" w:themeColor="text1" w:themeTint="BF"/>
          <w:lang w:eastAsia="zh-CN"/>
        </w:rPr>
        <w:t>您不得在主机结构中将</w:t>
      </w:r>
      <w:r w:rsidRPr="00EC331D">
        <w:rPr>
          <w:rFonts w:eastAsia="SimSun" w:cs="Arial" w:hint="eastAsia"/>
          <w:smallCaps w:val="0"/>
          <w:color w:val="404040" w:themeColor="text1" w:themeTint="BF"/>
          <w:lang w:eastAsia="zh-CN"/>
        </w:rPr>
        <w:t xml:space="preserve"> Windows Server 2012 R2 </w:t>
      </w:r>
      <w:r w:rsidRPr="00EC331D">
        <w:rPr>
          <w:rFonts w:eastAsia="SimSun" w:cs="Arial" w:hint="eastAsia"/>
          <w:smallCaps w:val="0"/>
          <w:color w:val="404040" w:themeColor="text1" w:themeTint="BF"/>
          <w:lang w:eastAsia="zh-CN"/>
        </w:rPr>
        <w:t>组件用作其操作系统的任何物理或虚拟</w:t>
      </w:r>
      <w:r w:rsidRPr="00EC331D">
        <w:rPr>
          <w:rFonts w:eastAsia="SimSun" w:cs="Arial" w:hint="eastAsia"/>
          <w:smallCaps w:val="0"/>
          <w:color w:val="404040" w:themeColor="text1" w:themeTint="BF"/>
          <w:lang w:eastAsia="zh-CN"/>
        </w:rPr>
        <w:t xml:space="preserve"> OSE </w:t>
      </w:r>
      <w:r w:rsidRPr="00EC331D">
        <w:rPr>
          <w:rFonts w:eastAsia="SimSun" w:cs="Arial" w:hint="eastAsia"/>
          <w:smallCaps w:val="0"/>
          <w:color w:val="404040" w:themeColor="text1" w:themeTint="BF"/>
          <w:lang w:eastAsia="zh-CN"/>
        </w:rPr>
        <w:t>中，出于任何其他目的运行任何其他应用程序。</w:t>
      </w:r>
    </w:p>
    <w:p w14:paraId="1B800944" w14:textId="77777777" w:rsidR="00CD228C" w:rsidRPr="00EC331D" w:rsidRDefault="00CD228C" w:rsidP="00CD228C">
      <w:pPr>
        <w:pStyle w:val="PURBlueStrong-Indented"/>
        <w:rPr>
          <w:rFonts w:eastAsia="SimSun" w:cs="Arial"/>
          <w:lang w:eastAsia="zh-CN"/>
        </w:rPr>
      </w:pPr>
      <w:r w:rsidRPr="00EC331D">
        <w:rPr>
          <w:rFonts w:eastAsia="SimSun" w:cs="Arial" w:hint="eastAsia"/>
          <w:smallCaps w:val="0"/>
          <w:color w:val="404040" w:themeColor="text1" w:themeTint="BF"/>
          <w:lang w:eastAsia="zh-CN"/>
        </w:rPr>
        <w:t>您必须为托管于主机结构上的</w:t>
      </w:r>
      <w:r w:rsidRPr="00EC331D">
        <w:rPr>
          <w:rFonts w:eastAsia="SimSun" w:cs="Arial" w:hint="eastAsia"/>
          <w:smallCaps w:val="0"/>
          <w:color w:val="404040" w:themeColor="text1" w:themeTint="BF"/>
          <w:lang w:eastAsia="zh-CN"/>
        </w:rPr>
        <w:t xml:space="preserve"> Microsoft Cloud Platform Guest </w:t>
      </w:r>
      <w:r w:rsidRPr="00EC331D">
        <w:rPr>
          <w:rFonts w:eastAsia="SimSun" w:cs="Arial" w:hint="eastAsia"/>
          <w:smallCaps w:val="0"/>
          <w:color w:val="404040" w:themeColor="text1" w:themeTint="BF"/>
          <w:lang w:eastAsia="zh-CN"/>
        </w:rPr>
        <w:t>的每个实例获取单独的</w:t>
      </w:r>
      <w:r w:rsidRPr="00EC331D">
        <w:rPr>
          <w:rFonts w:eastAsia="SimSun" w:cs="Arial" w:hint="eastAsia"/>
          <w:smallCaps w:val="0"/>
          <w:color w:val="404040" w:themeColor="text1" w:themeTint="BF"/>
          <w:lang w:eastAsia="zh-CN"/>
        </w:rPr>
        <w:t xml:space="preserve"> Microsoft Cloud Platform Guest </w:t>
      </w:r>
      <w:r w:rsidRPr="00EC331D">
        <w:rPr>
          <w:rFonts w:eastAsia="SimSun" w:cs="Arial" w:hint="eastAsia"/>
          <w:smallCaps w:val="0"/>
          <w:color w:val="404040" w:themeColor="text1" w:themeTint="BF"/>
          <w:lang w:eastAsia="zh-CN"/>
        </w:rPr>
        <w:t>许可。</w:t>
      </w:r>
    </w:p>
    <w:p w14:paraId="1B800945" w14:textId="77777777" w:rsidR="00CD228C" w:rsidRPr="00EC331D" w:rsidRDefault="00CD228C" w:rsidP="00CD228C">
      <w:pPr>
        <w:pStyle w:val="PURBlueStrong"/>
        <w:rPr>
          <w:rFonts w:eastAsia="SimSun" w:cs="Arial"/>
          <w:lang w:eastAsia="zh-CN"/>
        </w:rPr>
      </w:pPr>
      <w:r w:rsidRPr="00EC331D">
        <w:rPr>
          <w:rFonts w:eastAsia="SimSun" w:cs="Arial" w:hint="eastAsia"/>
          <w:lang w:eastAsia="zh-CN"/>
        </w:rPr>
        <w:t>访问时无需使用订户访问许可</w:t>
      </w:r>
      <w:r w:rsidRPr="00EC331D">
        <w:rPr>
          <w:rFonts w:eastAsia="SimSun" w:cs="Arial" w:hint="eastAsia"/>
          <w:lang w:eastAsia="zh-CN"/>
        </w:rPr>
        <w:t xml:space="preserve"> (SAL)</w:t>
      </w:r>
    </w:p>
    <w:p w14:paraId="1B800946" w14:textId="77777777" w:rsidR="00CD228C" w:rsidRPr="00EC331D" w:rsidRDefault="00CD228C" w:rsidP="00CD228C">
      <w:pPr>
        <w:pStyle w:val="PURBody-Indented"/>
        <w:rPr>
          <w:rFonts w:eastAsia="SimSun" w:cs="Arial"/>
          <w:lang w:eastAsia="zh-CN"/>
        </w:rPr>
      </w:pPr>
      <w:r w:rsidRPr="00EC331D">
        <w:rPr>
          <w:rFonts w:eastAsia="SimSun" w:cs="Arial" w:hint="eastAsia"/>
          <w:lang w:eastAsia="zh-CN"/>
        </w:rPr>
        <w:t>无需为其他设备获得</w:t>
      </w:r>
      <w:r w:rsidRPr="00EC331D">
        <w:rPr>
          <w:rFonts w:eastAsia="SimSun" w:cs="Arial" w:hint="eastAsia"/>
          <w:lang w:eastAsia="zh-CN"/>
        </w:rPr>
        <w:t xml:space="preserve"> SAL </w:t>
      </w:r>
      <w:r w:rsidRPr="00EC331D">
        <w:rPr>
          <w:rFonts w:eastAsia="SimSun" w:cs="Arial" w:hint="eastAsia"/>
          <w:lang w:eastAsia="zh-CN"/>
        </w:rPr>
        <w:t>便可以访问软件实例。</w:t>
      </w:r>
    </w:p>
    <w:p w14:paraId="1B800947" w14:textId="77777777" w:rsidR="00CD228C" w:rsidRPr="00EC331D" w:rsidRDefault="00CD228C" w:rsidP="00CD228C">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软件和</w:t>
      </w:r>
      <w:r w:rsidRPr="00EC331D">
        <w:rPr>
          <w:rFonts w:eastAsia="SimSun" w:cs="Arial" w:hint="eastAsia"/>
          <w:lang w:eastAsia="zh-CN"/>
        </w:rPr>
        <w:t xml:space="preserve"> Windows hotfix KB975759</w:t>
      </w:r>
    </w:p>
    <w:p w14:paraId="1B800948" w14:textId="77777777" w:rsidR="00506D38" w:rsidRPr="00EC331D" w:rsidRDefault="00CD228C" w:rsidP="00CD228C">
      <w:pPr>
        <w:pStyle w:val="PURBody-Indented"/>
        <w:rPr>
          <w:rFonts w:eastAsia="SimSun" w:cs="Arial"/>
          <w:lang w:eastAsia="zh-CN"/>
        </w:rPr>
      </w:pPr>
      <w:r w:rsidRPr="00EC331D">
        <w:rPr>
          <w:rFonts w:eastAsia="SimSun" w:cs="Arial" w:hint="eastAsia"/>
          <w:lang w:eastAsia="zh-CN"/>
        </w:rPr>
        <w:t>软件包含</w:t>
      </w:r>
      <w:r w:rsidRPr="00EC331D">
        <w:rPr>
          <w:rFonts w:eastAsia="SimSun" w:cs="Arial" w:hint="eastAsia"/>
          <w:lang w:eastAsia="zh-CN"/>
        </w:rPr>
        <w:t xml:space="preserve"> Microsoft .NET Framework </w:t>
      </w:r>
      <w:r w:rsidRPr="00EC331D">
        <w:rPr>
          <w:rFonts w:eastAsia="SimSun" w:cs="Arial" w:hint="eastAsia"/>
          <w:lang w:eastAsia="zh-CN"/>
        </w:rPr>
        <w:t>软件和</w:t>
      </w:r>
      <w:r w:rsidRPr="00EC331D">
        <w:rPr>
          <w:rFonts w:eastAsia="SimSun" w:cs="Arial" w:hint="eastAsia"/>
          <w:lang w:eastAsia="zh-CN"/>
        </w:rPr>
        <w:t xml:space="preserve"> Windows hotfix KB975759</w:t>
      </w:r>
      <w:r w:rsidRPr="00EC331D">
        <w:rPr>
          <w:rFonts w:eastAsia="SimSun" w:cs="Arial" w:hint="eastAsia"/>
          <w:lang w:eastAsia="zh-CN"/>
        </w:rPr>
        <w:t>。请参阅“通用许可条款”中</w:t>
      </w:r>
      <w:r w:rsidRPr="00EC331D">
        <w:rPr>
          <w:rFonts w:eastAsia="SimSun" w:cs="Arial" w:hint="eastAsia"/>
          <w:lang w:eastAsia="zh-CN"/>
        </w:rPr>
        <w:t xml:space="preserve"> .NET Framework </w:t>
      </w:r>
      <w:r w:rsidRPr="00EC331D">
        <w:rPr>
          <w:rFonts w:eastAsia="SimSun" w:cs="Arial" w:hint="eastAsia"/>
          <w:lang w:eastAsia="zh-CN"/>
        </w:rPr>
        <w:t>软件、</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949" w14:textId="77777777" w:rsidR="00CC4461" w:rsidRPr="00EC331D" w:rsidRDefault="00BC2F8A" w:rsidP="00CD6E9D">
      <w:pPr>
        <w:pStyle w:val="PURBody-Indented"/>
        <w:keepLines/>
        <w:ind w:left="274"/>
        <w:jc w:val="right"/>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94A" w14:textId="77777777" w:rsidR="00CC4461" w:rsidRPr="00EC331D" w:rsidRDefault="00CC4461" w:rsidP="00CC4461">
      <w:pPr>
        <w:pStyle w:val="PURProductName"/>
        <w:rPr>
          <w:rFonts w:eastAsia="SimSun" w:cs="Arial"/>
          <w:lang w:eastAsia="zh-CN"/>
        </w:rPr>
      </w:pPr>
      <w:bookmarkStart w:id="883" w:name="_Toc370118466"/>
      <w:bookmarkStart w:id="884" w:name="_Toc370124876"/>
      <w:bookmarkStart w:id="885" w:name="_Toc370125145"/>
      <w:bookmarkStart w:id="886" w:name="_Toc370125585"/>
      <w:bookmarkStart w:id="887" w:name="_Toc378682120"/>
      <w:bookmarkStart w:id="888" w:name="_Toc378682295"/>
      <w:bookmarkStart w:id="889" w:name="_Toc371268307"/>
      <w:bookmarkStart w:id="890" w:name="_Toc371268374"/>
      <w:bookmarkStart w:id="891" w:name="_Toc380105021"/>
      <w:bookmarkStart w:id="892" w:name="_Toc381959908"/>
      <w:r w:rsidRPr="00EC331D">
        <w:rPr>
          <w:rFonts w:eastAsia="SimSun" w:cs="Arial" w:hint="eastAsia"/>
          <w:lang w:eastAsia="zh-CN"/>
        </w:rPr>
        <w:t>Cloud Platform Guest</w:t>
      </w:r>
      <w:bookmarkEnd w:id="883"/>
      <w:bookmarkEnd w:id="884"/>
      <w:bookmarkEnd w:id="885"/>
      <w:bookmarkEnd w:id="886"/>
      <w:bookmarkEnd w:id="887"/>
      <w:bookmarkEnd w:id="888"/>
      <w:bookmarkEnd w:id="889"/>
      <w:bookmarkEnd w:id="890"/>
      <w:bookmarkEnd w:id="891"/>
      <w:bookmarkEnd w:id="892"/>
      <w:r w:rsidRPr="00EC331D">
        <w:rPr>
          <w:rFonts w:eastAsia="SimSun" w:cs="Arial" w:hint="eastAsia"/>
          <w:lang w:eastAsia="zh-CN"/>
        </w:rPr>
        <w:fldChar w:fldCharType="begin"/>
      </w:r>
      <w:r w:rsidRPr="00EC331D">
        <w:rPr>
          <w:rFonts w:eastAsia="SimSun" w:cs="Arial" w:hint="eastAsia"/>
          <w:lang w:eastAsia="zh-CN"/>
        </w:rPr>
        <w:instrText>XE "Cloud Platform Guest"</w:instrText>
      </w:r>
      <w:r w:rsidRPr="00EC331D">
        <w:rPr>
          <w:rFonts w:eastAsia="SimSun" w:cs="Arial" w:hint="eastAsia"/>
          <w:lang w:eastAsia="zh-CN"/>
        </w:rPr>
        <w:fldChar w:fldCharType="end"/>
      </w:r>
    </w:p>
    <w:p w14:paraId="1B80094B" w14:textId="77777777" w:rsidR="00CC4461" w:rsidRPr="00EC331D" w:rsidRDefault="00CC4461" w:rsidP="00CC4461">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EC331D" w14:paraId="1B80094E" w14:textId="77777777" w:rsidTr="00CD6E9D">
        <w:tc>
          <w:tcPr>
            <w:tcW w:w="2477" w:type="pct"/>
            <w:tcBorders>
              <w:top w:val="dotted" w:sz="4" w:space="0" w:color="B9D3EB" w:themeColor="accent1"/>
              <w:bottom w:val="nil"/>
            </w:tcBorders>
          </w:tcPr>
          <w:p w14:paraId="1B80094C" w14:textId="77777777" w:rsidR="00CC4461" w:rsidRPr="005A61F6" w:rsidRDefault="00CC4461" w:rsidP="00B64EAE">
            <w:pPr>
              <w:pStyle w:val="PURLMSH"/>
              <w:rPr>
                <w:rFonts w:eastAsia="SimSun" w:cs="Arial"/>
                <w:lang w:eastAsia="zh-CN"/>
              </w:rPr>
            </w:pPr>
            <w:r w:rsidRPr="005A61F6">
              <w:rPr>
                <w:rFonts w:eastAsia="SimSun" w:cs="Arial"/>
                <w:lang w:eastAsia="zh-CN"/>
              </w:rPr>
              <w:t>服务器场内的许可移动性：</w:t>
            </w:r>
            <w:r w:rsidRPr="005A61F6">
              <w:rPr>
                <w:rFonts w:eastAsia="SimSun" w:cs="Arial"/>
                <w:b/>
                <w:lang w:eastAsia="zh-CN"/>
              </w:rPr>
              <w:t>否</w:t>
            </w:r>
          </w:p>
        </w:tc>
        <w:tc>
          <w:tcPr>
            <w:tcW w:w="2523" w:type="pct"/>
            <w:tcBorders>
              <w:top w:val="dotted" w:sz="4" w:space="0" w:color="B9D3EB" w:themeColor="accent1"/>
              <w:bottom w:val="nil"/>
            </w:tcBorders>
          </w:tcPr>
          <w:p w14:paraId="1B80094D" w14:textId="77777777" w:rsidR="00CC4461" w:rsidRPr="005A61F6" w:rsidRDefault="00CC4461" w:rsidP="00CC4461">
            <w:pPr>
              <w:pStyle w:val="PURLMSH"/>
              <w:rPr>
                <w:rFonts w:eastAsia="SimSun" w:cs="Arial"/>
                <w:i/>
                <w:lang w:eastAsia="zh-CN"/>
              </w:rPr>
            </w:pPr>
            <w:r w:rsidRPr="005A61F6">
              <w:rPr>
                <w:rFonts w:eastAsia="SimSun" w:cs="Arial"/>
                <w:lang w:eastAsia="zh-CN"/>
              </w:rPr>
              <w:t>请参阅适用声明：</w:t>
            </w:r>
            <w:r w:rsidRPr="005A61F6">
              <w:rPr>
                <w:rFonts w:eastAsia="SimSun" w:cs="Arial"/>
                <w:b/>
                <w:lang w:eastAsia="zh-CN"/>
              </w:rPr>
              <w:t>数据传输、</w:t>
            </w:r>
            <w:r w:rsidRPr="005A61F6">
              <w:rPr>
                <w:rFonts w:eastAsia="SimSun" w:cs="Arial"/>
                <w:b/>
                <w:lang w:eastAsia="zh-CN"/>
              </w:rPr>
              <w:t xml:space="preserve">H.264/AVC </w:t>
            </w:r>
            <w:r w:rsidRPr="005A61F6">
              <w:rPr>
                <w:rFonts w:eastAsia="SimSun" w:cs="Arial"/>
                <w:b/>
                <w:lang w:eastAsia="zh-CN"/>
              </w:rPr>
              <w:t>和</w:t>
            </w:r>
            <w:r w:rsidRPr="005A61F6">
              <w:rPr>
                <w:rFonts w:eastAsia="SimSun" w:cs="Arial"/>
                <w:b/>
                <w:lang w:eastAsia="zh-CN"/>
              </w:rPr>
              <w:t xml:space="preserve"> VC-1</w:t>
            </w:r>
            <w:r w:rsidR="00AE345E" w:rsidRPr="005A61F6">
              <w:rPr>
                <w:rFonts w:eastAsia="SimSun" w:cs="Arial"/>
                <w:b/>
                <w:lang w:eastAsia="zh-CN"/>
              </w:rPr>
              <w:br/>
            </w:r>
            <w:r w:rsidRPr="005A61F6">
              <w:rPr>
                <w:rFonts w:eastAsia="SimSun" w:cs="Arial"/>
                <w:i/>
                <w:lang w:eastAsia="zh-CN"/>
              </w:rPr>
              <w:t>（请参阅</w:t>
            </w:r>
            <w:hyperlink w:anchor="Appendix2" w:history="1">
              <w:r w:rsidRPr="005A61F6">
                <w:rPr>
                  <w:rStyle w:val="Hyperlink"/>
                  <w:rFonts w:eastAsia="SimSun" w:cs="Arial"/>
                  <w:i/>
                  <w:lang w:eastAsia="zh-CN"/>
                </w:rPr>
                <w:t>附录</w:t>
              </w:r>
              <w:r w:rsidRPr="005A61F6">
                <w:rPr>
                  <w:rStyle w:val="Hyperlink"/>
                  <w:rFonts w:eastAsia="SimSun" w:cs="Arial"/>
                  <w:i/>
                  <w:lang w:eastAsia="zh-CN"/>
                </w:rPr>
                <w:t xml:space="preserve"> 2</w:t>
              </w:r>
            </w:hyperlink>
            <w:r w:rsidRPr="005A61F6">
              <w:rPr>
                <w:rFonts w:eastAsia="SimSun" w:cs="Arial"/>
                <w:i/>
                <w:lang w:eastAsia="zh-CN"/>
              </w:rPr>
              <w:t>）</w:t>
            </w:r>
          </w:p>
        </w:tc>
      </w:tr>
      <w:tr w:rsidR="00EE7C5B" w:rsidRPr="00EC331D" w14:paraId="1B800951" w14:textId="77777777" w:rsidTr="00CD6E9D">
        <w:tc>
          <w:tcPr>
            <w:tcW w:w="2477" w:type="pct"/>
            <w:tcBorders>
              <w:top w:val="nil"/>
              <w:bottom w:val="nil"/>
            </w:tcBorders>
          </w:tcPr>
          <w:p w14:paraId="1B80094F" w14:textId="77777777" w:rsidR="00EE7C5B" w:rsidRPr="00EC331D" w:rsidRDefault="00EE7C5B" w:rsidP="00CD6E9D">
            <w:pPr>
              <w:pStyle w:val="PURLMSH"/>
              <w:rPr>
                <w:rFonts w:ascii="Arial" w:eastAsia="SimSun" w:hAnsi="Arial" w:cs="Arial"/>
                <w:lang w:eastAsia="zh-CN"/>
              </w:rPr>
            </w:pPr>
            <w:r w:rsidRPr="00EC331D">
              <w:rPr>
                <w:rFonts w:ascii="Arial" w:eastAsia="SimSun" w:hAnsi="Arial" w:cs="Arial" w:hint="eastAsia"/>
                <w:lang w:eastAsia="zh-CN"/>
              </w:rPr>
              <w:t>客户端</w:t>
            </w:r>
            <w:r w:rsidRPr="00EC331D">
              <w:rPr>
                <w:rFonts w:ascii="Arial" w:eastAsia="SimSun" w:hAnsi="Arial" w:cs="Arial" w:hint="eastAsia"/>
                <w:lang w:eastAsia="zh-CN"/>
              </w:rPr>
              <w:t>/</w:t>
            </w:r>
            <w:r w:rsidRPr="00EC331D">
              <w:rPr>
                <w:rFonts w:ascii="Arial" w:eastAsia="SimSun" w:hAnsi="Arial" w:cs="Arial" w:hint="eastAsia"/>
                <w:lang w:eastAsia="zh-CN"/>
              </w:rPr>
              <w:t>附加软件：</w:t>
            </w:r>
            <w:r w:rsidRPr="00EC331D">
              <w:rPr>
                <w:rFonts w:ascii="Arial" w:eastAsia="SimSun" w:hAnsi="Arial" w:cs="Arial" w:hint="eastAsia"/>
                <w:b/>
                <w:lang w:eastAsia="zh-CN"/>
              </w:rPr>
              <w:t>是</w:t>
            </w:r>
          </w:p>
        </w:tc>
        <w:tc>
          <w:tcPr>
            <w:tcW w:w="2523" w:type="pct"/>
            <w:tcBorders>
              <w:top w:val="nil"/>
              <w:bottom w:val="nil"/>
            </w:tcBorders>
          </w:tcPr>
          <w:p w14:paraId="1B800950" w14:textId="77777777" w:rsidR="00EE7C5B" w:rsidRPr="00EC331D" w:rsidRDefault="00EE7C5B" w:rsidP="00652F97">
            <w:pPr>
              <w:pStyle w:val="PURLMSH"/>
              <w:rPr>
                <w:rFonts w:ascii="Arial" w:eastAsia="SimSun" w:hAnsi="Arial" w:cs="Arial"/>
                <w:i/>
                <w:lang w:eastAsia="zh-CN"/>
              </w:rPr>
            </w:pPr>
          </w:p>
        </w:tc>
      </w:tr>
    </w:tbl>
    <w:p w14:paraId="1B800952" w14:textId="77777777" w:rsidR="00CC4461" w:rsidRPr="00EC331D" w:rsidRDefault="00CC4461" w:rsidP="00CC4461">
      <w:pPr>
        <w:pStyle w:val="PURADDITIONALTERMSHEADERMB"/>
        <w:rPr>
          <w:rFonts w:eastAsia="SimSun" w:cs="Arial"/>
          <w:lang w:eastAsia="zh-CN"/>
        </w:rPr>
      </w:pPr>
      <w:r w:rsidRPr="00EC331D">
        <w:rPr>
          <w:rFonts w:eastAsia="SimSun" w:cs="Arial" w:hint="eastAsia"/>
          <w:lang w:eastAsia="zh-CN"/>
        </w:rPr>
        <w:t>附加条款：</w:t>
      </w:r>
    </w:p>
    <w:p w14:paraId="1B800953" w14:textId="77777777" w:rsidR="00CC4461" w:rsidRPr="00EC331D" w:rsidRDefault="00CC4461" w:rsidP="00CC4461">
      <w:pPr>
        <w:pStyle w:val="PURBody-Indented"/>
        <w:rPr>
          <w:rFonts w:eastAsia="SimSun" w:cs="Arial"/>
          <w:lang w:eastAsia="zh-CN"/>
        </w:rPr>
      </w:pPr>
      <w:r w:rsidRPr="00EC331D">
        <w:rPr>
          <w:rFonts w:eastAsia="SimSun" w:cs="Arial" w:hint="eastAsia"/>
          <w:lang w:eastAsia="zh-CN"/>
        </w:rPr>
        <w:t xml:space="preserve">Cloud Platform Guest </w:t>
      </w:r>
      <w:r w:rsidRPr="00EC331D">
        <w:rPr>
          <w:rFonts w:eastAsia="SimSun" w:cs="Arial" w:hint="eastAsia"/>
          <w:lang w:eastAsia="zh-CN"/>
        </w:rPr>
        <w:t>按照客户机许可授予许可。</w:t>
      </w:r>
    </w:p>
    <w:p w14:paraId="1B800954" w14:textId="77777777" w:rsidR="00CC4461" w:rsidRPr="00EC331D" w:rsidRDefault="00CC4461" w:rsidP="00CC4461">
      <w:pPr>
        <w:spacing w:after="200"/>
        <w:ind w:left="817" w:hanging="547"/>
        <w:rPr>
          <w:rFonts w:eastAsia="SimSun" w:cs="Arial"/>
          <w:lang w:eastAsia="zh-CN"/>
        </w:rPr>
      </w:pPr>
      <w:r w:rsidRPr="00EC331D">
        <w:rPr>
          <w:rFonts w:eastAsia="SimSun" w:cs="Arial" w:hint="eastAsia"/>
          <w:smallCaps/>
          <w:color w:val="00467F" w:themeColor="text2"/>
          <w:sz w:val="18"/>
          <w:lang w:eastAsia="zh-CN"/>
        </w:rPr>
        <w:t xml:space="preserve">Windows Server </w:t>
      </w:r>
      <w:r w:rsidRPr="00EC331D">
        <w:rPr>
          <w:rFonts w:eastAsia="SimSun" w:cs="Arial" w:hint="eastAsia"/>
          <w:smallCaps/>
          <w:color w:val="00467F" w:themeColor="text2"/>
          <w:sz w:val="18"/>
          <w:lang w:eastAsia="zh-CN"/>
        </w:rPr>
        <w:t>使用权利</w:t>
      </w:r>
    </w:p>
    <w:p w14:paraId="1B800955" w14:textId="77777777" w:rsidR="00CC4461" w:rsidRPr="00EC331D" w:rsidRDefault="00CC4461" w:rsidP="00CC4461">
      <w:pPr>
        <w:pStyle w:val="PURBody-Indented"/>
        <w:rPr>
          <w:rFonts w:eastAsia="SimSun" w:cs="Arial"/>
          <w:lang w:eastAsia="zh-CN"/>
        </w:rPr>
      </w:pPr>
      <w:r w:rsidRPr="00EC331D">
        <w:rPr>
          <w:rFonts w:eastAsia="SimSun" w:cs="Arial" w:hint="eastAsia"/>
          <w:lang w:eastAsia="zh-CN"/>
        </w:rPr>
        <w:t>您可以创建、存储和使用以下版本的</w:t>
      </w:r>
      <w:r w:rsidRPr="00EC331D">
        <w:rPr>
          <w:rFonts w:eastAsia="SimSun" w:cs="Arial" w:hint="eastAsia"/>
          <w:lang w:eastAsia="zh-CN"/>
        </w:rPr>
        <w:t xml:space="preserve"> Windows Server </w:t>
      </w:r>
      <w:r w:rsidRPr="00EC331D">
        <w:rPr>
          <w:rFonts w:eastAsia="SimSun" w:cs="Arial" w:hint="eastAsia"/>
          <w:lang w:eastAsia="zh-CN"/>
        </w:rPr>
        <w:t>的</w:t>
      </w:r>
      <w:r w:rsidRPr="00EC331D">
        <w:rPr>
          <w:rFonts w:eastAsia="SimSun" w:cs="Arial" w:hint="eastAsia"/>
          <w:lang w:eastAsia="zh-CN"/>
        </w:rPr>
        <w:t xml:space="preserve"> 2012 </w:t>
      </w:r>
      <w:r w:rsidRPr="00EC331D">
        <w:rPr>
          <w:rFonts w:eastAsia="SimSun" w:cs="Arial" w:hint="eastAsia"/>
          <w:lang w:eastAsia="zh-CN"/>
        </w:rPr>
        <w:t>版或早期版本，而不是使用该软件：</w:t>
      </w:r>
    </w:p>
    <w:p w14:paraId="1B800956" w14:textId="77777777" w:rsidR="00CC4461" w:rsidRPr="00AE345E" w:rsidRDefault="00CC4461" w:rsidP="00B64EAE">
      <w:pPr>
        <w:pStyle w:val="PURBody-Indented"/>
        <w:numPr>
          <w:ilvl w:val="0"/>
          <w:numId w:val="30"/>
        </w:numPr>
        <w:ind w:left="548" w:hanging="274"/>
        <w:contextualSpacing/>
        <w:rPr>
          <w:rFonts w:eastAsia="SimSun" w:cs="Arial"/>
          <w:szCs w:val="18"/>
          <w:lang w:eastAsia="zh-CN"/>
        </w:rPr>
      </w:pPr>
      <w:r w:rsidRPr="00AE345E">
        <w:rPr>
          <w:rFonts w:eastAsia="SimSun" w:cs="Arial" w:hint="eastAsia"/>
          <w:szCs w:val="18"/>
          <w:lang w:eastAsia="zh-CN"/>
        </w:rPr>
        <w:t>Windows Server Standard</w:t>
      </w:r>
    </w:p>
    <w:p w14:paraId="1B800957" w14:textId="77777777" w:rsidR="00CC4461" w:rsidRPr="00AE345E" w:rsidRDefault="00CC4461" w:rsidP="00B64EAE">
      <w:pPr>
        <w:pStyle w:val="PURBody-Indented"/>
        <w:numPr>
          <w:ilvl w:val="0"/>
          <w:numId w:val="30"/>
        </w:numPr>
        <w:ind w:left="548" w:hanging="274"/>
        <w:contextualSpacing/>
        <w:rPr>
          <w:rFonts w:eastAsia="SimSun" w:cs="Arial"/>
          <w:szCs w:val="18"/>
          <w:lang w:eastAsia="zh-CN"/>
        </w:rPr>
      </w:pPr>
      <w:r w:rsidRPr="00AE345E">
        <w:rPr>
          <w:rFonts w:eastAsia="SimSun" w:cs="Arial" w:hint="eastAsia"/>
          <w:szCs w:val="18"/>
          <w:lang w:eastAsia="zh-CN"/>
        </w:rPr>
        <w:t>Windows Server Enterprise</w:t>
      </w:r>
    </w:p>
    <w:p w14:paraId="1B800958" w14:textId="77777777" w:rsidR="00CC4461" w:rsidRPr="00AE345E" w:rsidRDefault="00CC4461" w:rsidP="00B64EAE">
      <w:pPr>
        <w:pStyle w:val="PURBody-Indented"/>
        <w:numPr>
          <w:ilvl w:val="0"/>
          <w:numId w:val="30"/>
        </w:numPr>
        <w:ind w:left="548" w:hanging="274"/>
        <w:contextualSpacing/>
        <w:rPr>
          <w:rFonts w:eastAsia="SimSun" w:cs="Arial"/>
          <w:szCs w:val="18"/>
          <w:lang w:eastAsia="zh-CN"/>
        </w:rPr>
      </w:pPr>
      <w:r w:rsidRPr="00AE345E">
        <w:rPr>
          <w:rFonts w:eastAsia="SimSun" w:cs="Arial" w:hint="eastAsia"/>
          <w:szCs w:val="18"/>
          <w:lang w:eastAsia="zh-CN"/>
        </w:rPr>
        <w:t>Windows Server Datacenter</w:t>
      </w:r>
    </w:p>
    <w:p w14:paraId="1B800959" w14:textId="77777777" w:rsidR="00CC4461" w:rsidRPr="00AE345E" w:rsidRDefault="00CC4461" w:rsidP="00B64EAE">
      <w:pPr>
        <w:pStyle w:val="PURBody-Indented"/>
        <w:numPr>
          <w:ilvl w:val="0"/>
          <w:numId w:val="30"/>
        </w:numPr>
        <w:ind w:left="548" w:hanging="274"/>
        <w:contextualSpacing/>
        <w:rPr>
          <w:rFonts w:eastAsia="SimSun" w:cs="Arial"/>
          <w:szCs w:val="18"/>
          <w:lang w:eastAsia="zh-CN"/>
        </w:rPr>
      </w:pPr>
      <w:r w:rsidRPr="00AE345E">
        <w:rPr>
          <w:rFonts w:eastAsia="SimSun" w:cs="Arial" w:hint="eastAsia"/>
          <w:szCs w:val="18"/>
          <w:lang w:eastAsia="zh-CN"/>
        </w:rPr>
        <w:t>Windows Server Essentials</w:t>
      </w:r>
    </w:p>
    <w:p w14:paraId="1B80095A" w14:textId="77777777" w:rsidR="00CC4461" w:rsidRPr="00AE345E" w:rsidRDefault="00CC4461" w:rsidP="00B64EAE">
      <w:pPr>
        <w:pStyle w:val="PURBody-Indented"/>
        <w:numPr>
          <w:ilvl w:val="0"/>
          <w:numId w:val="30"/>
        </w:numPr>
        <w:ind w:left="548" w:hanging="274"/>
        <w:contextualSpacing/>
        <w:rPr>
          <w:rFonts w:eastAsia="SimSun" w:cs="Arial"/>
          <w:szCs w:val="18"/>
          <w:lang w:eastAsia="zh-CN"/>
        </w:rPr>
      </w:pPr>
      <w:r w:rsidRPr="00AE345E">
        <w:rPr>
          <w:rFonts w:eastAsia="SimSun" w:cs="Arial" w:hint="eastAsia"/>
          <w:szCs w:val="18"/>
          <w:lang w:eastAsia="zh-CN"/>
        </w:rPr>
        <w:t>Windows Web Server</w:t>
      </w:r>
    </w:p>
    <w:p w14:paraId="1B80095B" w14:textId="77777777" w:rsidR="00CC4461" w:rsidRPr="00AE345E" w:rsidRDefault="00CC4461" w:rsidP="008D6AC5">
      <w:pPr>
        <w:pStyle w:val="PURBody-Indented"/>
        <w:numPr>
          <w:ilvl w:val="0"/>
          <w:numId w:val="30"/>
        </w:numPr>
        <w:spacing w:after="240"/>
        <w:ind w:left="548" w:hanging="274"/>
        <w:rPr>
          <w:rFonts w:eastAsia="SimSun" w:cs="Arial"/>
          <w:szCs w:val="18"/>
          <w:lang w:eastAsia="zh-CN"/>
        </w:rPr>
      </w:pPr>
      <w:r w:rsidRPr="00AE345E">
        <w:rPr>
          <w:rFonts w:eastAsia="SimSun" w:cs="Arial" w:hint="eastAsia"/>
          <w:szCs w:val="18"/>
          <w:lang w:eastAsia="zh-CN"/>
        </w:rPr>
        <w:t xml:space="preserve">Windows HPC Server </w:t>
      </w:r>
      <w:r w:rsidRPr="00AE345E">
        <w:rPr>
          <w:rFonts w:eastAsia="SimSun" w:cs="Arial" w:hint="eastAsia"/>
          <w:szCs w:val="18"/>
          <w:lang w:eastAsia="zh-CN"/>
        </w:rPr>
        <w:t>操作系统</w:t>
      </w:r>
    </w:p>
    <w:p w14:paraId="1B80095C" w14:textId="77777777" w:rsidR="00CC4461" w:rsidRPr="008D6AC5" w:rsidRDefault="00CC4461" w:rsidP="00CC4461">
      <w:pPr>
        <w:pStyle w:val="PURBody-Indented"/>
        <w:rPr>
          <w:rFonts w:eastAsia="SimSun" w:cs="Arial"/>
          <w:spacing w:val="2"/>
          <w:lang w:eastAsia="zh-CN"/>
        </w:rPr>
      </w:pPr>
      <w:r w:rsidRPr="008D6AC5">
        <w:rPr>
          <w:rFonts w:eastAsia="SimSun" w:cs="Arial" w:hint="eastAsia"/>
          <w:spacing w:val="2"/>
          <w:szCs w:val="18"/>
          <w:lang w:eastAsia="zh-CN"/>
        </w:rPr>
        <w:t>这些许可条款适用于您对以上所列版本的使用。选择该选项后，您将无权创建、存储或使用超过这些许可条款所允许的数量的软件实例。</w:t>
      </w:r>
    </w:p>
    <w:p w14:paraId="1B80095D" w14:textId="77777777" w:rsidR="00CC4461" w:rsidRPr="00EC331D" w:rsidRDefault="00CC4461" w:rsidP="00CC4461">
      <w:pPr>
        <w:pStyle w:val="PURBlueStrong"/>
        <w:rPr>
          <w:rFonts w:eastAsia="SimSun" w:cs="Arial"/>
          <w:lang w:eastAsia="zh-CN"/>
        </w:rPr>
      </w:pPr>
      <w:r w:rsidRPr="00EC331D">
        <w:rPr>
          <w:rFonts w:eastAsia="SimSun" w:cs="Arial" w:hint="eastAsia"/>
          <w:lang w:eastAsia="zh-CN"/>
        </w:rPr>
        <w:t>数据存储技术</w:t>
      </w:r>
    </w:p>
    <w:p w14:paraId="1B80095E" w14:textId="77777777" w:rsidR="00CC4461" w:rsidRPr="00EC331D" w:rsidRDefault="00CC4461" w:rsidP="00CC4461">
      <w:pPr>
        <w:pStyle w:val="PURBody-Indented"/>
        <w:rPr>
          <w:rFonts w:eastAsia="SimSun" w:cs="Arial"/>
          <w:lang w:eastAsia="zh-CN"/>
        </w:rPr>
      </w:pPr>
      <w:r w:rsidRPr="00EC331D">
        <w:rPr>
          <w:rFonts w:eastAsia="SimSun" w:cs="Arial" w:hint="eastAsia"/>
          <w:lang w:eastAsia="zh-CN"/>
        </w:rPr>
        <w:t>该服务器软件可能包含称为</w:t>
      </w:r>
      <w:r w:rsidRPr="00EC331D">
        <w:rPr>
          <w:rFonts w:eastAsia="SimSun" w:cs="Arial" w:hint="eastAsia"/>
          <w:lang w:eastAsia="zh-CN"/>
        </w:rPr>
        <w:t xml:space="preserve"> Windows Internal Database </w:t>
      </w:r>
      <w:r w:rsidRPr="00EC331D">
        <w:rPr>
          <w:rFonts w:eastAsia="SimSun" w:cs="Arial" w:hint="eastAsia"/>
          <w:lang w:eastAsia="zh-CN"/>
        </w:rPr>
        <w:t>的数据存储技术。该服务器软件的组件使用此技术来存储数据。本协议规定，您不得以其他方法使用或访问此技术。</w:t>
      </w:r>
    </w:p>
    <w:p w14:paraId="1B80095F" w14:textId="77777777" w:rsidR="00CC4461" w:rsidRPr="00EC331D" w:rsidRDefault="00CC4461" w:rsidP="00CC4461">
      <w:pPr>
        <w:pStyle w:val="PURBlueStrong"/>
        <w:rPr>
          <w:rFonts w:eastAsia="SimSun" w:cs="Arial"/>
          <w:lang w:eastAsia="zh-CN"/>
        </w:rPr>
      </w:pPr>
      <w:r w:rsidRPr="00EC331D">
        <w:rPr>
          <w:rFonts w:eastAsia="SimSun" w:cs="Arial" w:hint="eastAsia"/>
          <w:lang w:eastAsia="zh-CN"/>
        </w:rPr>
        <w:t xml:space="preserve">Windows Server 2012 R2 </w:t>
      </w:r>
      <w:r w:rsidRPr="00EC331D">
        <w:rPr>
          <w:rFonts w:eastAsia="SimSun" w:cs="Arial" w:hint="eastAsia"/>
          <w:lang w:eastAsia="zh-CN"/>
        </w:rPr>
        <w:t>远程桌面服务</w:t>
      </w:r>
    </w:p>
    <w:p w14:paraId="1B800960" w14:textId="77777777" w:rsidR="00B64EAE" w:rsidRPr="00EC331D" w:rsidRDefault="00CC4461" w:rsidP="00B64EAE">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Windows Server 2012 R2 </w:t>
      </w:r>
      <w:r w:rsidRPr="00EC331D">
        <w:rPr>
          <w:rFonts w:eastAsia="SimSun" w:cs="Arial" w:hint="eastAsia"/>
          <w:lang w:eastAsia="zh-CN"/>
        </w:rPr>
        <w:t>远程桌面服务功能的每一位用户，您必须为其获取一个</w:t>
      </w:r>
      <w:r w:rsidRPr="00EC331D">
        <w:rPr>
          <w:rFonts w:eastAsia="SimSun" w:cs="Arial" w:hint="eastAsia"/>
          <w:lang w:eastAsia="zh-CN"/>
        </w:rPr>
        <w:t xml:space="preserve">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。有关</w:t>
      </w:r>
      <w:r w:rsidRPr="00EC331D">
        <w:rPr>
          <w:rFonts w:eastAsia="SimSun" w:cs="Arial" w:hint="eastAsia"/>
          <w:lang w:eastAsia="zh-CN"/>
        </w:rPr>
        <w:t xml:space="preserve"> SAL </w:t>
      </w:r>
      <w:r w:rsidRPr="00EC331D">
        <w:rPr>
          <w:rFonts w:eastAsia="SimSun" w:cs="Arial" w:hint="eastAsia"/>
          <w:lang w:eastAsia="zh-CN"/>
        </w:rPr>
        <w:t>许可的介绍，请参见</w:t>
      </w:r>
      <w:r w:rsidRPr="00EC331D">
        <w:rPr>
          <w:rFonts w:eastAsia="SimSun" w:cs="Arial" w:hint="eastAsia"/>
          <w:lang w:eastAsia="zh-CN"/>
        </w:rPr>
        <w:t xml:space="preserve"> SAL </w:t>
      </w:r>
      <w:r w:rsidRPr="00EC331D">
        <w:rPr>
          <w:rFonts w:eastAsia="SimSun" w:cs="Arial" w:hint="eastAsia"/>
          <w:lang w:eastAsia="zh-CN"/>
        </w:rPr>
        <w:t>许可模式一节。</w:t>
      </w:r>
    </w:p>
    <w:p w14:paraId="1B800961" w14:textId="77777777" w:rsidR="00CC4461" w:rsidRPr="00EC331D" w:rsidRDefault="00CC4461" w:rsidP="00B64EAE">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Windows Server 2012 R2 </w:t>
      </w:r>
      <w:r w:rsidRPr="00EC331D">
        <w:rPr>
          <w:rFonts w:eastAsia="SimSun" w:cs="Arial" w:hint="eastAsia"/>
          <w:lang w:eastAsia="zh-CN"/>
        </w:rPr>
        <w:t>远程桌面服务或</w:t>
      </w:r>
      <w:r w:rsidRPr="00EC331D">
        <w:rPr>
          <w:rFonts w:eastAsia="SimSun" w:cs="Arial" w:hint="eastAsia"/>
          <w:lang w:eastAsia="zh-CN"/>
        </w:rPr>
        <w:t xml:space="preserve"> Windows Server 2012 R2 </w:t>
      </w:r>
      <w:r w:rsidRPr="00EC331D">
        <w:rPr>
          <w:rFonts w:eastAsia="SimSun" w:cs="Arial" w:hint="eastAsia"/>
          <w:lang w:eastAsia="zh-CN"/>
        </w:rPr>
        <w:t>来托管图形用户界面（使用</w:t>
      </w:r>
      <w:r w:rsidRPr="00EC331D">
        <w:rPr>
          <w:rFonts w:eastAsia="SimSun" w:cs="Arial" w:hint="eastAsia"/>
          <w:lang w:eastAsia="zh-CN"/>
        </w:rPr>
        <w:t xml:space="preserve"> Windows Server 2012 R2 </w:t>
      </w:r>
      <w:r w:rsidRPr="00EC331D">
        <w:rPr>
          <w:rFonts w:eastAsia="SimSun" w:cs="Arial" w:hint="eastAsia"/>
          <w:lang w:eastAsia="zh-CN"/>
        </w:rPr>
        <w:t>远程桌面服务功能或其他技术）的每一位用户，您也必须为其获取一个</w:t>
      </w:r>
      <w:r w:rsidRPr="00EC331D">
        <w:rPr>
          <w:rFonts w:eastAsia="SimSun" w:cs="Arial" w:hint="eastAsia"/>
          <w:lang w:eastAsia="zh-CN"/>
        </w:rPr>
        <w:t xml:space="preserve">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w:t>
      </w:r>
    </w:p>
    <w:p w14:paraId="1B800962" w14:textId="77777777" w:rsidR="00CC4461" w:rsidRPr="00EC331D" w:rsidRDefault="00CC4461" w:rsidP="00CC4461">
      <w:pPr>
        <w:pStyle w:val="PURBody-Indented"/>
        <w:rPr>
          <w:rFonts w:eastAsia="SimSun" w:cs="Arial"/>
          <w:lang w:eastAsia="zh-CN"/>
        </w:rPr>
      </w:pPr>
      <w:r w:rsidRPr="00EC331D">
        <w:rPr>
          <w:rFonts w:eastAsia="SimSun" w:cs="Arial" w:hint="eastAsia"/>
          <w:lang w:eastAsia="zh-CN"/>
        </w:rPr>
        <w:lastRenderedPageBreak/>
        <w:t>作为服务交付的台式计算机可根据使用</w:t>
      </w:r>
      <w:r w:rsidRPr="00EC331D">
        <w:rPr>
          <w:rFonts w:eastAsia="SimSun" w:cs="Arial" w:hint="eastAsia"/>
          <w:lang w:eastAsia="zh-CN"/>
        </w:rPr>
        <w:t xml:space="preserve"> Windows Server </w:t>
      </w:r>
      <w:r w:rsidRPr="00EC331D">
        <w:rPr>
          <w:rFonts w:eastAsia="SimSun" w:cs="Arial" w:hint="eastAsia"/>
          <w:lang w:eastAsia="zh-CN"/>
        </w:rPr>
        <w:t>和远程桌面服务</w:t>
      </w:r>
      <w:r w:rsidRPr="00EC331D">
        <w:rPr>
          <w:rFonts w:eastAsia="SimSun" w:cs="Arial" w:hint="eastAsia"/>
          <w:lang w:eastAsia="zh-CN"/>
        </w:rPr>
        <w:t xml:space="preserve"> (RDS) </w:t>
      </w:r>
      <w:r w:rsidRPr="00EC331D">
        <w:rPr>
          <w:rFonts w:eastAsia="SimSun" w:cs="Arial" w:hint="eastAsia"/>
          <w:lang w:eastAsia="zh-CN"/>
        </w:rPr>
        <w:t>的</w:t>
      </w:r>
      <w:r w:rsidRPr="00EC331D">
        <w:rPr>
          <w:rFonts w:eastAsia="SimSun" w:cs="Arial" w:hint="eastAsia"/>
          <w:lang w:eastAsia="zh-CN"/>
        </w:rPr>
        <w:t xml:space="preserve"> SPLA </w:t>
      </w:r>
      <w:r w:rsidRPr="00EC331D">
        <w:rPr>
          <w:rFonts w:eastAsia="SimSun" w:cs="Arial" w:hint="eastAsia"/>
          <w:lang w:eastAsia="zh-CN"/>
        </w:rPr>
        <w:t>获得支持。如果您选择交付此类型的服务，则必须在行销材料中明确说明该基础结构正用于您的服务交付。</w:t>
      </w:r>
      <w:r w:rsidRPr="00EC331D">
        <w:rPr>
          <w:rFonts w:eastAsia="SimSun" w:cs="Arial" w:hint="eastAsia"/>
          <w:lang w:eastAsia="zh-CN"/>
        </w:rPr>
        <w:t xml:space="preserve">Windows </w:t>
      </w:r>
      <w:r w:rsidRPr="00EC331D">
        <w:rPr>
          <w:rFonts w:eastAsia="SimSun" w:cs="Arial" w:hint="eastAsia"/>
          <w:lang w:eastAsia="zh-CN"/>
        </w:rPr>
        <w:t>桌面操作系统不能作为服务用于托管客户端、托管图形用户界面或台式计算机。</w:t>
      </w:r>
    </w:p>
    <w:p w14:paraId="1B800963" w14:textId="77777777" w:rsidR="00CC4461" w:rsidRPr="00EC331D" w:rsidRDefault="00CC4461" w:rsidP="00CC4461">
      <w:pPr>
        <w:pStyle w:val="PURBlueStrong"/>
        <w:rPr>
          <w:rFonts w:eastAsia="SimSun" w:cs="Arial"/>
          <w:lang w:eastAsia="zh-CN"/>
        </w:rPr>
      </w:pPr>
      <w:r w:rsidRPr="00EC331D">
        <w:rPr>
          <w:rFonts w:eastAsia="SimSun" w:cs="Arial" w:hint="eastAsia"/>
          <w:lang w:eastAsia="zh-CN"/>
        </w:rPr>
        <w:t>Windows Server 2012 R2 Active Directory Rights Management Services</w:t>
      </w:r>
    </w:p>
    <w:p w14:paraId="1B800964" w14:textId="77777777" w:rsidR="00CC4461" w:rsidRPr="00EC331D" w:rsidRDefault="00CC4461" w:rsidP="00CC4461">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Windows Server 2012 R2 Active Directory Rights Management Services </w:t>
      </w:r>
      <w:r w:rsidRPr="00EC331D">
        <w:rPr>
          <w:rFonts w:eastAsia="SimSun" w:cs="Arial" w:hint="eastAsia"/>
          <w:lang w:eastAsia="zh-CN"/>
        </w:rPr>
        <w:t>功能的每一位用户，您必须为其获取一个</w:t>
      </w:r>
      <w:r w:rsidRPr="00EC331D">
        <w:rPr>
          <w:rFonts w:eastAsia="SimSun" w:cs="Arial" w:hint="eastAsia"/>
          <w:lang w:eastAsia="zh-CN"/>
        </w:rPr>
        <w:t xml:space="preserve"> Windows Server 2012 R2 Active Directory Rights Management Services SAL</w:t>
      </w:r>
      <w:r w:rsidRPr="00EC331D">
        <w:rPr>
          <w:rFonts w:eastAsia="SimSun" w:cs="Arial" w:hint="eastAsia"/>
          <w:lang w:eastAsia="zh-CN"/>
        </w:rPr>
        <w:t>。有关</w:t>
      </w:r>
      <w:r w:rsidRPr="00EC331D">
        <w:rPr>
          <w:rFonts w:eastAsia="SimSun" w:cs="Arial" w:hint="eastAsia"/>
          <w:lang w:eastAsia="zh-CN"/>
        </w:rPr>
        <w:t xml:space="preserve"> SAL </w:t>
      </w:r>
      <w:r w:rsidRPr="00EC331D">
        <w:rPr>
          <w:rFonts w:eastAsia="SimSun" w:cs="Arial" w:hint="eastAsia"/>
          <w:lang w:eastAsia="zh-CN"/>
        </w:rPr>
        <w:t>许可的介绍，请参见</w:t>
      </w:r>
      <w:r w:rsidRPr="00EC331D">
        <w:rPr>
          <w:rFonts w:eastAsia="SimSun" w:cs="Arial" w:hint="eastAsia"/>
          <w:lang w:eastAsia="zh-CN"/>
        </w:rPr>
        <w:t xml:space="preserve"> SAL </w:t>
      </w:r>
      <w:r w:rsidRPr="00EC331D">
        <w:rPr>
          <w:rFonts w:eastAsia="SimSun" w:cs="Arial" w:hint="eastAsia"/>
          <w:lang w:eastAsia="zh-CN"/>
        </w:rPr>
        <w:t>许可模式一节。</w:t>
      </w:r>
    </w:p>
    <w:p w14:paraId="1B800965" w14:textId="77777777" w:rsidR="00CC4461" w:rsidRPr="00EC331D" w:rsidRDefault="00CC4461" w:rsidP="00CC4461">
      <w:pPr>
        <w:pStyle w:val="PURBlueStrong"/>
        <w:rPr>
          <w:rFonts w:eastAsia="SimSun" w:cs="Arial"/>
          <w:lang w:eastAsia="zh-CN"/>
        </w:rPr>
      </w:pPr>
      <w:r w:rsidRPr="00EC331D">
        <w:rPr>
          <w:rFonts w:eastAsia="SimSun" w:cs="Arial" w:hint="eastAsia"/>
          <w:lang w:eastAsia="zh-CN"/>
        </w:rPr>
        <w:t>Microsoft Application Virtualization for Remote Desktop Services</w:t>
      </w:r>
    </w:p>
    <w:p w14:paraId="1B800966" w14:textId="77777777" w:rsidR="00CC4461" w:rsidRPr="00EC331D" w:rsidRDefault="00CC4461" w:rsidP="00CC4461">
      <w:pPr>
        <w:pStyle w:val="PURBody-Indented"/>
        <w:rPr>
          <w:rFonts w:eastAsia="SimSun" w:cs="Arial"/>
          <w:lang w:eastAsia="zh-CN"/>
        </w:rPr>
      </w:pPr>
      <w:r w:rsidRPr="00EC331D">
        <w:rPr>
          <w:rFonts w:eastAsia="SimSun" w:cs="Arial" w:hint="eastAsia"/>
          <w:lang w:eastAsia="zh-CN"/>
        </w:rPr>
        <w:t>对于获得授权直接或间接访问</w:t>
      </w:r>
      <w:r w:rsidRPr="00EC331D">
        <w:rPr>
          <w:rFonts w:eastAsia="SimSun" w:cs="Arial" w:hint="eastAsia"/>
          <w:lang w:eastAsia="zh-CN"/>
        </w:rPr>
        <w:t xml:space="preserve"> Microsoft Application Virtualization for Remote Desktop Services </w:t>
      </w:r>
      <w:r w:rsidRPr="00EC331D">
        <w:rPr>
          <w:rFonts w:eastAsia="SimSun" w:cs="Arial" w:hint="eastAsia"/>
          <w:lang w:eastAsia="zh-CN"/>
        </w:rPr>
        <w:t>功能的每一位用户，您必须为其取得一个</w:t>
      </w:r>
      <w:r w:rsidRPr="00EC331D">
        <w:rPr>
          <w:rFonts w:eastAsia="SimSun" w:cs="Arial" w:hint="eastAsia"/>
          <w:lang w:eastAsia="zh-CN"/>
        </w:rPr>
        <w:t xml:space="preserve"> Microsoft Windows Server 2012 R2 </w:t>
      </w:r>
      <w:r w:rsidRPr="00EC331D">
        <w:rPr>
          <w:rFonts w:eastAsia="SimSun" w:cs="Arial" w:hint="eastAsia"/>
          <w:lang w:eastAsia="zh-CN"/>
        </w:rPr>
        <w:t>远程桌面服务</w:t>
      </w:r>
      <w:r w:rsidRPr="00EC331D">
        <w:rPr>
          <w:rFonts w:eastAsia="SimSun" w:cs="Arial" w:hint="eastAsia"/>
          <w:lang w:eastAsia="zh-CN"/>
        </w:rPr>
        <w:t xml:space="preserve"> SAL</w:t>
      </w:r>
      <w:r w:rsidRPr="00EC331D">
        <w:rPr>
          <w:rFonts w:eastAsia="SimSun" w:cs="Arial" w:hint="eastAsia"/>
          <w:lang w:eastAsia="zh-CN"/>
        </w:rPr>
        <w:t>。有关</w:t>
      </w:r>
      <w:r w:rsidRPr="00EC331D">
        <w:rPr>
          <w:rFonts w:eastAsia="SimSun" w:cs="Arial" w:hint="eastAsia"/>
          <w:lang w:eastAsia="zh-CN"/>
        </w:rPr>
        <w:t xml:space="preserve"> SAL </w:t>
      </w:r>
      <w:r w:rsidRPr="00EC331D">
        <w:rPr>
          <w:rFonts w:eastAsia="SimSun" w:cs="Arial" w:hint="eastAsia"/>
          <w:lang w:eastAsia="zh-CN"/>
        </w:rPr>
        <w:t>许可的介绍，请参见</w:t>
      </w:r>
      <w:r w:rsidRPr="00EC331D">
        <w:rPr>
          <w:rFonts w:eastAsia="SimSun" w:cs="Arial" w:hint="eastAsia"/>
          <w:lang w:eastAsia="zh-CN"/>
        </w:rPr>
        <w:t xml:space="preserve"> SAL </w:t>
      </w:r>
      <w:r w:rsidRPr="00EC331D">
        <w:rPr>
          <w:rFonts w:eastAsia="SimSun" w:cs="Arial" w:hint="eastAsia"/>
          <w:lang w:eastAsia="zh-CN"/>
        </w:rPr>
        <w:t>许可模式一节。</w:t>
      </w:r>
    </w:p>
    <w:p w14:paraId="1B800967" w14:textId="77777777" w:rsidR="00CC4461" w:rsidRPr="00EC331D" w:rsidRDefault="00CC4461" w:rsidP="00CC4461">
      <w:pPr>
        <w:pStyle w:val="PURBlueStrong-Indented"/>
        <w:rPr>
          <w:rFonts w:eastAsia="SimSun" w:cs="Arial"/>
          <w:lang w:eastAsia="zh-CN"/>
        </w:rPr>
      </w:pPr>
      <w:r w:rsidRPr="00EC331D">
        <w:rPr>
          <w:rFonts w:eastAsia="SimSun" w:cs="Arial" w:hint="eastAsia"/>
          <w:lang w:eastAsia="zh-CN"/>
        </w:rPr>
        <w:t xml:space="preserve">.NET Framework </w:t>
      </w:r>
      <w:r w:rsidRPr="00EC331D">
        <w:rPr>
          <w:rFonts w:eastAsia="SimSun" w:cs="Arial" w:hint="eastAsia"/>
          <w:lang w:eastAsia="zh-CN"/>
        </w:rPr>
        <w:t>软件</w:t>
      </w:r>
    </w:p>
    <w:p w14:paraId="1B800968" w14:textId="77777777" w:rsidR="00506D38" w:rsidRPr="00EC331D" w:rsidRDefault="00CC4461" w:rsidP="00CC4461">
      <w:pPr>
        <w:pStyle w:val="PURBody-Indented"/>
        <w:rPr>
          <w:rFonts w:eastAsia="SimSun" w:cs="Arial"/>
          <w:lang w:eastAsia="zh-CN"/>
        </w:rPr>
      </w:pPr>
      <w:r w:rsidRPr="00EC331D">
        <w:rPr>
          <w:rFonts w:eastAsia="SimSun" w:cs="Arial" w:hint="eastAsia"/>
          <w:lang w:eastAsia="zh-CN"/>
        </w:rPr>
        <w:t>软件包含</w:t>
      </w:r>
      <w:r w:rsidRPr="00EC331D">
        <w:rPr>
          <w:rFonts w:eastAsia="SimSun" w:cs="Arial" w:hint="eastAsia"/>
          <w:lang w:eastAsia="zh-CN"/>
        </w:rPr>
        <w:t xml:space="preserve"> Microsoft .NET Framework </w:t>
      </w:r>
      <w:r w:rsidRPr="00EC331D">
        <w:rPr>
          <w:rFonts w:eastAsia="SimSun" w:cs="Arial" w:hint="eastAsia"/>
          <w:lang w:eastAsia="zh-CN"/>
        </w:rPr>
        <w:t>软件。请参阅“通用许可条款”中</w:t>
      </w:r>
      <w:r w:rsidRPr="00EC331D">
        <w:rPr>
          <w:rFonts w:eastAsia="SimSun" w:cs="Arial" w:hint="eastAsia"/>
          <w:lang w:eastAsia="zh-CN"/>
        </w:rPr>
        <w:t xml:space="preserve"> .NET Framework </w:t>
      </w:r>
      <w:r w:rsidRPr="00EC331D">
        <w:rPr>
          <w:rFonts w:eastAsia="SimSun" w:cs="Arial" w:hint="eastAsia"/>
          <w:lang w:eastAsia="zh-CN"/>
        </w:rPr>
        <w:t>软件、</w:t>
      </w:r>
      <w:r w:rsidRPr="00EC331D">
        <w:rPr>
          <w:rFonts w:eastAsia="SimSun" w:cs="Arial" w:hint="eastAsia"/>
          <w:lang w:eastAsia="zh-CN"/>
        </w:rPr>
        <w:t xml:space="preserve">PowerShell </w:t>
      </w:r>
      <w:r w:rsidRPr="00EC331D">
        <w:rPr>
          <w:rFonts w:eastAsia="SimSun" w:cs="Arial" w:hint="eastAsia"/>
          <w:lang w:eastAsia="zh-CN"/>
        </w:rPr>
        <w:t>软件和</w:t>
      </w:r>
      <w:r w:rsidRPr="00EC331D">
        <w:rPr>
          <w:rFonts w:eastAsia="SimSun" w:cs="Arial" w:hint="eastAsia"/>
          <w:lang w:eastAsia="zh-CN"/>
        </w:rPr>
        <w:t xml:space="preserve"> Windows hotfix KB975759 </w:t>
      </w:r>
      <w:r w:rsidRPr="00EC331D">
        <w:rPr>
          <w:rFonts w:eastAsia="SimSun" w:cs="Arial" w:hint="eastAsia"/>
          <w:lang w:eastAsia="zh-CN"/>
        </w:rPr>
        <w:t>的许可条款。</w:t>
      </w:r>
    </w:p>
    <w:p w14:paraId="1B800969" w14:textId="77777777" w:rsidR="00CC4461" w:rsidRPr="00EC331D" w:rsidRDefault="00BC2F8A" w:rsidP="00CD6E9D">
      <w:pPr>
        <w:pStyle w:val="PURBody-Indented"/>
        <w:keepLines/>
        <w:jc w:val="right"/>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96A" w14:textId="77777777" w:rsidR="00423D30" w:rsidRPr="00EC331D" w:rsidRDefault="00423D30" w:rsidP="00CD6E9D">
      <w:pPr>
        <w:pStyle w:val="PURSectionHeading"/>
        <w:keepLines/>
        <w:rPr>
          <w:rFonts w:eastAsia="SimSun" w:cs="Arial"/>
          <w:lang w:eastAsia="zh-CN"/>
        </w:rPr>
        <w:sectPr w:rsidR="00423D30" w:rsidRPr="00EC331D" w:rsidSect="000807B2">
          <w:footerReference w:type="default" r:id="rId170"/>
          <w:type w:val="continuous"/>
          <w:pgSz w:w="12240" w:h="15840" w:code="1"/>
          <w:pgMar w:top="1166" w:right="720" w:bottom="720" w:left="720" w:header="432" w:footer="288" w:gutter="0"/>
          <w:cols w:space="360"/>
          <w:docGrid w:linePitch="360"/>
        </w:sectPr>
      </w:pPr>
    </w:p>
    <w:p w14:paraId="1B80096B" w14:textId="77777777" w:rsidR="006B33B9" w:rsidRPr="00EC331D" w:rsidRDefault="006B33B9" w:rsidP="006B33B9">
      <w:pPr>
        <w:pStyle w:val="PURSectionHeading"/>
        <w:rPr>
          <w:rFonts w:eastAsia="SimSun" w:cs="Arial"/>
          <w:lang w:eastAsia="zh-CN"/>
        </w:rPr>
      </w:pPr>
      <w:bookmarkStart w:id="893" w:name="_Toc363552829"/>
      <w:bookmarkStart w:id="894" w:name="_Toc378682296"/>
      <w:bookmarkStart w:id="895" w:name="_Toc371268308"/>
      <w:bookmarkStart w:id="896" w:name="_Toc381959909"/>
      <w:bookmarkStart w:id="897" w:name="OLS"/>
      <w:bookmarkEnd w:id="870"/>
      <w:r w:rsidRPr="00EC331D">
        <w:rPr>
          <w:rFonts w:eastAsia="SimSun" w:cs="Arial" w:hint="eastAsia"/>
          <w:lang w:eastAsia="zh-CN"/>
        </w:rPr>
        <w:lastRenderedPageBreak/>
        <w:t>在线服务</w:t>
      </w:r>
      <w:bookmarkEnd w:id="862"/>
      <w:bookmarkEnd w:id="863"/>
      <w:bookmarkEnd w:id="864"/>
      <w:bookmarkEnd w:id="865"/>
      <w:bookmarkEnd w:id="866"/>
      <w:bookmarkEnd w:id="871"/>
      <w:bookmarkEnd w:id="872"/>
      <w:bookmarkEnd w:id="893"/>
      <w:bookmarkEnd w:id="894"/>
      <w:bookmarkEnd w:id="895"/>
      <w:bookmarkEnd w:id="896"/>
    </w:p>
    <w:p w14:paraId="1B80096C" w14:textId="77777777" w:rsidR="0006656D" w:rsidRPr="00EC331D" w:rsidRDefault="0006656D">
      <w:pPr>
        <w:pStyle w:val="TOC2"/>
        <w:rPr>
          <w:rFonts w:ascii="Arial" w:eastAsia="SimSun" w:hAnsi="Arial" w:cs="Arial"/>
          <w:lang w:eastAsia="zh-CN"/>
        </w:rPr>
        <w:sectPr w:rsidR="0006656D" w:rsidRPr="00EC331D" w:rsidSect="000807B2">
          <w:footerReference w:type="default" r:id="rId171"/>
          <w:pgSz w:w="12240" w:h="15840" w:code="1"/>
          <w:pgMar w:top="1166" w:right="720" w:bottom="720" w:left="720" w:header="432" w:footer="288" w:gutter="0"/>
          <w:cols w:space="360"/>
          <w:docGrid w:linePitch="360"/>
        </w:sectPr>
      </w:pPr>
    </w:p>
    <w:p w14:paraId="1B80096D" w14:textId="77777777" w:rsidR="0081557D" w:rsidRDefault="00BE6B24" w:rsidP="00683B06">
      <w:pPr>
        <w:pStyle w:val="TOC2"/>
        <w:spacing w:after="120"/>
        <w:rPr>
          <w:noProof/>
          <w:color w:val="auto"/>
          <w:sz w:val="22"/>
          <w:lang w:eastAsia="zh-CN"/>
        </w:rPr>
      </w:pPr>
      <w:r w:rsidRPr="00EC331D">
        <w:rPr>
          <w:rFonts w:ascii="Arial" w:eastAsia="SimSun" w:hAnsi="Arial" w:cs="Arial" w:hint="eastAsia"/>
          <w:lang w:eastAsia="zh-CN"/>
        </w:rPr>
        <w:lastRenderedPageBreak/>
        <w:fldChar w:fldCharType="begin"/>
      </w:r>
      <w:r w:rsidR="0006656D" w:rsidRPr="00EC331D">
        <w:rPr>
          <w:rFonts w:ascii="Arial" w:eastAsia="SimSun" w:hAnsi="Arial" w:cs="Arial" w:hint="eastAsia"/>
          <w:lang w:eastAsia="zh-CN"/>
        </w:rPr>
        <w:instrText xml:space="preserve"> TOC \b OLS \h \z \t "PUR Product Name,2" </w:instrText>
      </w:r>
      <w:r w:rsidRPr="00EC331D">
        <w:rPr>
          <w:rFonts w:ascii="Arial" w:eastAsia="SimSun" w:hAnsi="Arial" w:cs="Arial" w:hint="eastAsia"/>
          <w:lang w:eastAsia="zh-CN"/>
        </w:rPr>
        <w:fldChar w:fldCharType="separate"/>
      </w:r>
      <w:hyperlink w:anchor="_Toc380111039" w:history="1">
        <w:r w:rsidR="0081557D" w:rsidRPr="0057665E">
          <w:rPr>
            <w:rStyle w:val="Hyperlink"/>
            <w:rFonts w:eastAsia="SimSun" w:cs="Arial" w:hint="eastAsia"/>
            <w:noProof/>
            <w:lang w:eastAsia="zh-CN"/>
          </w:rPr>
          <w:t>System Center Endpoint Protection</w:t>
        </w:r>
        <w:r w:rsidR="0081557D">
          <w:rPr>
            <w:rFonts w:hint="eastAsia"/>
            <w:noProof/>
            <w:webHidden/>
            <w:lang w:eastAsia="zh-CN"/>
          </w:rPr>
          <w:tab/>
        </w:r>
        <w:r w:rsidR="0081557D">
          <w:rPr>
            <w:rFonts w:hint="eastAsia"/>
            <w:noProof/>
            <w:webHidden/>
            <w:lang w:eastAsia="zh-CN"/>
          </w:rPr>
          <w:fldChar w:fldCharType="begin"/>
        </w:r>
        <w:r w:rsidR="0081557D">
          <w:rPr>
            <w:rFonts w:hint="eastAsia"/>
            <w:noProof/>
            <w:webHidden/>
            <w:lang w:eastAsia="zh-CN"/>
          </w:rPr>
          <w:instrText xml:space="preserve"> PAGEREF _Toc380111039 \h </w:instrText>
        </w:r>
        <w:r w:rsidR="0081557D">
          <w:rPr>
            <w:rFonts w:hint="eastAsia"/>
            <w:noProof/>
            <w:webHidden/>
            <w:lang w:eastAsia="zh-CN"/>
          </w:rPr>
        </w:r>
        <w:r w:rsidR="0081557D">
          <w:rPr>
            <w:rFonts w:hint="eastAsia"/>
            <w:noProof/>
            <w:webHidden/>
            <w:lang w:eastAsia="zh-CN"/>
          </w:rPr>
          <w:fldChar w:fldCharType="separate"/>
        </w:r>
        <w:r w:rsidR="003C195B">
          <w:rPr>
            <w:noProof/>
            <w:webHidden/>
            <w:lang w:eastAsia="zh-CN"/>
          </w:rPr>
          <w:t>58</w:t>
        </w:r>
        <w:r w:rsidR="0081557D">
          <w:rPr>
            <w:rFonts w:hint="eastAsia"/>
            <w:noProof/>
            <w:webHidden/>
            <w:lang w:eastAsia="zh-CN"/>
          </w:rPr>
          <w:fldChar w:fldCharType="end"/>
        </w:r>
      </w:hyperlink>
    </w:p>
    <w:p w14:paraId="1B80096E" w14:textId="77777777" w:rsidR="0006656D" w:rsidRPr="00EC331D" w:rsidRDefault="00BE6B24" w:rsidP="00683B06">
      <w:pPr>
        <w:pStyle w:val="PURHeading1"/>
        <w:pBdr>
          <w:bottom w:val="none" w:sz="0" w:space="0" w:color="auto"/>
        </w:pBdr>
        <w:spacing w:after="120"/>
        <w:rPr>
          <w:rFonts w:eastAsia="SimSun" w:cs="Arial"/>
          <w:lang w:eastAsia="zh-CN"/>
        </w:rPr>
        <w:sectPr w:rsidR="0006656D" w:rsidRPr="00EC331D" w:rsidSect="000807B2">
          <w:type w:val="continuous"/>
          <w:pgSz w:w="12240" w:h="15840" w:code="1"/>
          <w:pgMar w:top="1166" w:right="720" w:bottom="720" w:left="720" w:header="432" w:footer="288" w:gutter="0"/>
          <w:cols w:num="2" w:space="360"/>
          <w:docGrid w:linePitch="360"/>
        </w:sectPr>
      </w:pPr>
      <w:r w:rsidRPr="00EC331D">
        <w:rPr>
          <w:rFonts w:eastAsia="SimSun" w:cs="Arial" w:hint="eastAsia"/>
          <w:lang w:eastAsia="zh-CN"/>
        </w:rPr>
        <w:fldChar w:fldCharType="end"/>
      </w:r>
    </w:p>
    <w:p w14:paraId="1B80096F" w14:textId="77777777" w:rsidR="00D05436" w:rsidRPr="00EC331D" w:rsidRDefault="00D05436" w:rsidP="00D05436">
      <w:pPr>
        <w:pStyle w:val="PURHeading1"/>
        <w:rPr>
          <w:rFonts w:eastAsia="SimSun" w:cs="Arial"/>
          <w:lang w:eastAsia="zh-CN"/>
        </w:rPr>
      </w:pPr>
      <w:r w:rsidRPr="00EC331D">
        <w:rPr>
          <w:rFonts w:eastAsia="SimSun" w:cs="Arial" w:hint="eastAsia"/>
          <w:lang w:eastAsia="zh-CN"/>
        </w:rPr>
        <w:lastRenderedPageBreak/>
        <w:t>一般条款</w:t>
      </w:r>
    </w:p>
    <w:p w14:paraId="1B800970" w14:textId="77777777" w:rsidR="00D05436" w:rsidRPr="00316DC7" w:rsidRDefault="00D05436" w:rsidP="00D05436">
      <w:pPr>
        <w:pStyle w:val="PURHeading2"/>
        <w:rPr>
          <w:rFonts w:eastAsia="SimSun" w:cs="Arial"/>
          <w:b/>
          <w:bCs/>
          <w:lang w:eastAsia="zh-CN"/>
        </w:rPr>
      </w:pPr>
      <w:r w:rsidRPr="00AE345E">
        <w:rPr>
          <w:rFonts w:ascii="Arial" w:eastAsia="SimSun" w:hAnsi="Arial" w:cs="Arial" w:hint="eastAsia"/>
          <w:b/>
          <w:bCs/>
          <w:lang w:eastAsia="zh-CN"/>
        </w:rPr>
        <w:t>用户和设备</w:t>
      </w:r>
      <w:r w:rsidRPr="00AE345E">
        <w:rPr>
          <w:rFonts w:ascii="Arial" w:eastAsia="SimSun" w:hAnsi="Arial" w:cs="Arial" w:hint="eastAsia"/>
          <w:b/>
          <w:bCs/>
          <w:lang w:eastAsia="zh-CN"/>
        </w:rPr>
        <w:t xml:space="preserve"> </w:t>
      </w:r>
      <w:r w:rsidRPr="00316DC7">
        <w:rPr>
          <w:rFonts w:eastAsia="SimSun" w:cs="Arial" w:hint="eastAsia"/>
          <w:b/>
          <w:bCs/>
          <w:lang w:eastAsia="zh-CN"/>
        </w:rPr>
        <w:t>SAL</w:t>
      </w:r>
    </w:p>
    <w:p w14:paraId="1B800971" w14:textId="77777777" w:rsidR="001E309D" w:rsidRPr="00EC331D" w:rsidRDefault="00D05436" w:rsidP="001E309D">
      <w:pPr>
        <w:pStyle w:val="PURBody-Indented"/>
        <w:rPr>
          <w:rFonts w:eastAsia="SimSun" w:cs="Arial"/>
          <w:lang w:eastAsia="zh-CN"/>
        </w:rPr>
      </w:pPr>
      <w:r w:rsidRPr="00EC331D">
        <w:rPr>
          <w:rFonts w:eastAsia="SimSun" w:cs="Arial" w:hint="eastAsia"/>
          <w:lang w:eastAsia="zh-CN"/>
        </w:rPr>
        <w:t>当在订户访问许可模式下许可在线服务时，必须获取该在线服务的用户</w:t>
      </w:r>
      <w:r w:rsidRPr="00EC331D">
        <w:rPr>
          <w:rFonts w:eastAsia="SimSun" w:cs="Arial" w:hint="eastAsia"/>
          <w:lang w:eastAsia="zh-CN"/>
        </w:rPr>
        <w:t xml:space="preserve"> SAL </w:t>
      </w:r>
      <w:r w:rsidRPr="00EC331D">
        <w:rPr>
          <w:rFonts w:eastAsia="SimSun" w:cs="Arial" w:hint="eastAsia"/>
          <w:lang w:eastAsia="zh-CN"/>
        </w:rPr>
        <w:t>或设备</w:t>
      </w:r>
      <w:r w:rsidRPr="00EC331D">
        <w:rPr>
          <w:rFonts w:eastAsia="SimSun" w:cs="Arial" w:hint="eastAsia"/>
          <w:lang w:eastAsia="zh-CN"/>
        </w:rPr>
        <w:t xml:space="preserve"> SAL</w:t>
      </w:r>
      <w:r w:rsidRPr="00EC331D">
        <w:rPr>
          <w:rFonts w:eastAsia="SimSun" w:cs="Arial" w:hint="eastAsia"/>
          <w:lang w:eastAsia="zh-CN"/>
        </w:rPr>
        <w:t>，并将其分配给您的用户和设备，如下面的产品特定许可条款所述。如果同时列出了该服务的用户和设备</w:t>
      </w:r>
      <w:r w:rsidRPr="00EC331D">
        <w:rPr>
          <w:rFonts w:eastAsia="SimSun" w:cs="Arial" w:hint="eastAsia"/>
          <w:lang w:eastAsia="zh-CN"/>
        </w:rPr>
        <w:t xml:space="preserve"> SAL</w:t>
      </w:r>
      <w:r w:rsidRPr="00EC331D">
        <w:rPr>
          <w:rFonts w:eastAsia="SimSun" w:cs="Arial" w:hint="eastAsia"/>
          <w:lang w:eastAsia="zh-CN"/>
        </w:rPr>
        <w:t>，则获取并分配任意一种</w:t>
      </w:r>
      <w:r w:rsidRPr="00EC331D">
        <w:rPr>
          <w:rFonts w:eastAsia="SimSun" w:cs="Arial" w:hint="eastAsia"/>
          <w:lang w:eastAsia="zh-CN"/>
        </w:rPr>
        <w:t xml:space="preserve"> SAL </w:t>
      </w:r>
      <w:r w:rsidRPr="00EC331D">
        <w:rPr>
          <w:rFonts w:eastAsia="SimSun" w:cs="Arial" w:hint="eastAsia"/>
          <w:lang w:eastAsia="zh-CN"/>
        </w:rPr>
        <w:t>即可使用该服务。硬件分区或刀片被视为单独的设备。</w:t>
      </w:r>
    </w:p>
    <w:p w14:paraId="1B800972" w14:textId="77777777" w:rsidR="00D05436" w:rsidRPr="00AE345E" w:rsidRDefault="00D05436" w:rsidP="00D05436">
      <w:pPr>
        <w:pStyle w:val="PURHeading2"/>
        <w:rPr>
          <w:rFonts w:ascii="Arial" w:eastAsia="SimSun" w:hAnsi="Arial" w:cs="Arial"/>
          <w:b/>
          <w:bCs/>
          <w:lang w:eastAsia="zh-CN"/>
        </w:rPr>
      </w:pPr>
      <w:r w:rsidRPr="00AE345E">
        <w:rPr>
          <w:rFonts w:ascii="Arial" w:eastAsia="SimSun" w:hAnsi="Arial" w:cs="Arial" w:hint="eastAsia"/>
          <w:b/>
          <w:bCs/>
          <w:lang w:eastAsia="zh-CN"/>
        </w:rPr>
        <w:t>在线服务产品的不同条款</w:t>
      </w:r>
    </w:p>
    <w:p w14:paraId="1B800973"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您的服务提供商许可协议中的某些条款（包括对使用权利的承诺）不适用于在线服务。具体差异如下：</w:t>
      </w:r>
    </w:p>
    <w:p w14:paraId="1B800974" w14:textId="77777777" w:rsidR="00D05436" w:rsidRPr="00AE345E" w:rsidRDefault="00D05436" w:rsidP="0021622F">
      <w:pPr>
        <w:pStyle w:val="PURHeading2"/>
        <w:rPr>
          <w:rFonts w:ascii="Arial" w:eastAsia="SimSun" w:hAnsi="Arial" w:cs="Arial"/>
          <w:b/>
          <w:bCs/>
          <w:lang w:eastAsia="zh-CN"/>
        </w:rPr>
      </w:pPr>
      <w:r w:rsidRPr="00AE345E">
        <w:rPr>
          <w:rFonts w:ascii="Arial" w:eastAsia="SimSun" w:hAnsi="Arial" w:cs="Arial" w:hint="eastAsia"/>
          <w:b/>
          <w:bCs/>
          <w:lang w:eastAsia="zh-CN"/>
        </w:rPr>
        <w:t>许可条款更新</w:t>
      </w:r>
    </w:p>
    <w:p w14:paraId="1B800975"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我们可能会不时更新这些许可条款。如果我们进行了更新，则在您的订购许可期限的头</w:t>
      </w:r>
      <w:r w:rsidRPr="00EC331D">
        <w:rPr>
          <w:rFonts w:eastAsia="SimSun" w:cs="Arial" w:hint="eastAsia"/>
          <w:lang w:eastAsia="zh-CN"/>
        </w:rPr>
        <w:t xml:space="preserve"> 12 </w:t>
      </w:r>
      <w:r w:rsidRPr="00EC331D">
        <w:rPr>
          <w:rFonts w:eastAsia="SimSun" w:cs="Arial" w:hint="eastAsia"/>
          <w:lang w:eastAsia="zh-CN"/>
        </w:rPr>
        <w:t>个月中，您根据任何现有许可使用在线服务时须受这些未更新的许可条款的约束。尽管在使用权利方面有上述承诺，如果法律要求我们更改许可条款，则新条款将立即生效。我们将尽力在更新全面生效前至少三十</w:t>
      </w:r>
      <w:r w:rsidRPr="00EC331D">
        <w:rPr>
          <w:rFonts w:eastAsia="SimSun" w:cs="Arial" w:hint="eastAsia"/>
          <w:lang w:eastAsia="zh-CN"/>
        </w:rPr>
        <w:t xml:space="preserve"> (30) </w:t>
      </w:r>
      <w:r w:rsidRPr="00EC331D">
        <w:rPr>
          <w:rFonts w:eastAsia="SimSun" w:cs="Arial" w:hint="eastAsia"/>
          <w:lang w:eastAsia="zh-CN"/>
        </w:rPr>
        <w:t>天向您发出更新通知。当我们在这些产品使用权利中发布新条款或向您发送关于更新的电子邮件通知之后，如果您使用在线服务，即表示您同意这些新条款。</w:t>
      </w:r>
    </w:p>
    <w:p w14:paraId="1B800976" w14:textId="77777777" w:rsidR="00D05436" w:rsidRPr="00AE345E" w:rsidRDefault="00D05436" w:rsidP="0021622F">
      <w:pPr>
        <w:pStyle w:val="PURHeading2"/>
        <w:rPr>
          <w:rFonts w:ascii="Arial" w:eastAsia="SimSun" w:hAnsi="Arial" w:cs="Arial"/>
          <w:b/>
          <w:bCs/>
          <w:lang w:eastAsia="zh-CN"/>
        </w:rPr>
      </w:pPr>
      <w:r w:rsidRPr="00AE345E">
        <w:rPr>
          <w:rFonts w:ascii="Arial" w:eastAsia="SimSun" w:hAnsi="Arial" w:cs="Arial" w:hint="eastAsia"/>
          <w:b/>
          <w:bCs/>
          <w:lang w:eastAsia="zh-CN"/>
        </w:rPr>
        <w:t>在线服务更新</w:t>
      </w:r>
    </w:p>
    <w:p w14:paraId="1B800977"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我们可能会随时修改在线服务的功能或特性，还可能随时发布新版本的在线服务。更新之后，某些功能或特性可能无法使用。如果我们更新了在线服务，而您没有使用更新后的在线服务，则您可能无法使用某些功能，并且您对在线服务的使用可能会中断。</w:t>
      </w:r>
    </w:p>
    <w:p w14:paraId="1B800978" w14:textId="77777777" w:rsidR="00D05436" w:rsidRPr="00AE345E" w:rsidRDefault="00D05436" w:rsidP="0021622F">
      <w:pPr>
        <w:pStyle w:val="PURHeading2"/>
        <w:rPr>
          <w:rFonts w:ascii="Arial" w:eastAsia="SimSun" w:hAnsi="Arial" w:cs="Arial"/>
          <w:b/>
          <w:bCs/>
          <w:lang w:eastAsia="zh-CN"/>
        </w:rPr>
      </w:pPr>
      <w:r w:rsidRPr="00AE345E">
        <w:rPr>
          <w:rFonts w:ascii="Arial" w:eastAsia="SimSun" w:hAnsi="Arial" w:cs="Arial" w:hint="eastAsia"/>
          <w:b/>
          <w:bCs/>
          <w:lang w:eastAsia="zh-CN"/>
        </w:rPr>
        <w:t>在线服务暂停</w:t>
      </w:r>
    </w:p>
    <w:p w14:paraId="1B800979"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如果发生以下情况，我们可能会暂停在线服务：</w:t>
      </w:r>
    </w:p>
    <w:p w14:paraId="1B80097A"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我们认为您对在线服务的使用给我们网络的功能或完整性造成了直接或间接威胁，或者妨碍了他人对在线服务的使用；</w:t>
      </w:r>
    </w:p>
    <w:p w14:paraId="1B80097B"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我们认为您违反了服务提供商许可协议，包括这些产品使用权利；</w:t>
      </w:r>
    </w:p>
    <w:p w14:paraId="1B80097C"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您的使用超出了该在线服务的文档中所指定的任何限额；或者</w:t>
      </w:r>
    </w:p>
    <w:p w14:paraId="1B80097D"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根据法律的其他规定，我们需要这样做。</w:t>
      </w:r>
    </w:p>
    <w:p w14:paraId="1B80097E" w14:textId="77777777" w:rsidR="00D05436" w:rsidRPr="00AE345E" w:rsidRDefault="00D05436" w:rsidP="00D05436">
      <w:pPr>
        <w:pStyle w:val="PURHeading2"/>
        <w:rPr>
          <w:rFonts w:ascii="Arial" w:eastAsia="SimSun" w:hAnsi="Arial" w:cs="Arial"/>
          <w:b/>
          <w:bCs/>
          <w:lang w:eastAsia="zh-CN"/>
        </w:rPr>
      </w:pPr>
      <w:r w:rsidRPr="00AE345E">
        <w:rPr>
          <w:rFonts w:ascii="Arial" w:eastAsia="SimSun" w:hAnsi="Arial" w:cs="Arial" w:hint="eastAsia"/>
          <w:b/>
          <w:bCs/>
          <w:lang w:eastAsia="zh-CN"/>
        </w:rPr>
        <w:t>在线服务期满或终止</w:t>
      </w:r>
    </w:p>
    <w:p w14:paraId="1B80097F"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您的在线服务订购期满或终止后，您必须与</w:t>
      </w:r>
      <w:r w:rsidRPr="00EC331D">
        <w:rPr>
          <w:rFonts w:eastAsia="SimSun" w:cs="Arial" w:hint="eastAsia"/>
          <w:lang w:eastAsia="zh-CN"/>
        </w:rPr>
        <w:t xml:space="preserve"> Microsoft </w:t>
      </w:r>
      <w:r w:rsidRPr="00EC331D">
        <w:rPr>
          <w:rFonts w:eastAsia="SimSun" w:cs="Arial" w:hint="eastAsia"/>
          <w:lang w:eastAsia="zh-CN"/>
        </w:rPr>
        <w:t>联系，并告知我们是否要：</w:t>
      </w:r>
    </w:p>
    <w:p w14:paraId="1B800980" w14:textId="77777777" w:rsidR="00D05436" w:rsidRPr="00EC331D" w:rsidRDefault="00D05436" w:rsidP="00B73D99">
      <w:pPr>
        <w:pStyle w:val="PURBody-Indented"/>
        <w:numPr>
          <w:ilvl w:val="0"/>
          <w:numId w:val="4"/>
        </w:numPr>
        <w:ind w:left="630"/>
        <w:rPr>
          <w:rFonts w:eastAsia="SimSun" w:cs="Arial"/>
          <w:lang w:eastAsia="zh-CN"/>
        </w:rPr>
      </w:pPr>
      <w:r w:rsidRPr="00EC331D">
        <w:rPr>
          <w:rFonts w:eastAsia="SimSun" w:cs="Arial" w:hint="eastAsia"/>
          <w:lang w:eastAsia="zh-CN"/>
        </w:rPr>
        <w:t>禁用您的帐户并删除您的客户数据；或者</w:t>
      </w:r>
    </w:p>
    <w:p w14:paraId="1B800981" w14:textId="77777777" w:rsidR="00D05436" w:rsidRPr="00EC331D" w:rsidRDefault="00D05436" w:rsidP="00B73D99">
      <w:pPr>
        <w:pStyle w:val="PURBody-Indented"/>
        <w:numPr>
          <w:ilvl w:val="0"/>
          <w:numId w:val="4"/>
        </w:numPr>
        <w:ind w:left="630"/>
        <w:rPr>
          <w:rFonts w:eastAsia="SimSun" w:cs="Arial"/>
          <w:lang w:eastAsia="zh-CN"/>
        </w:rPr>
      </w:pPr>
      <w:r w:rsidRPr="00EC331D">
        <w:rPr>
          <w:rFonts w:eastAsia="SimSun" w:cs="Arial" w:hint="eastAsia"/>
          <w:lang w:eastAsia="zh-CN"/>
        </w:rPr>
        <w:t>在订购期满或终止后，将客户数据在有限功能帐户中至少保留九十</w:t>
      </w:r>
      <w:r w:rsidRPr="00EC331D">
        <w:rPr>
          <w:rFonts w:eastAsia="SimSun" w:cs="Arial" w:hint="eastAsia"/>
          <w:lang w:eastAsia="zh-CN"/>
        </w:rPr>
        <w:t xml:space="preserve"> (90) </w:t>
      </w:r>
      <w:r w:rsidRPr="00EC331D">
        <w:rPr>
          <w:rFonts w:eastAsia="SimSun" w:cs="Arial" w:hint="eastAsia"/>
          <w:lang w:eastAsia="zh-CN"/>
        </w:rPr>
        <w:t>天（“保留期”），以便您可以提取这些数据。</w:t>
      </w:r>
    </w:p>
    <w:p w14:paraId="1B800982"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如果您选择</w:t>
      </w:r>
      <w:r w:rsidRPr="00EC331D">
        <w:rPr>
          <w:rFonts w:eastAsia="SimSun" w:cs="Arial" w:hint="eastAsia"/>
          <w:lang w:eastAsia="zh-CN"/>
        </w:rPr>
        <w:t xml:space="preserve"> (1)</w:t>
      </w:r>
      <w:r w:rsidRPr="00EC331D">
        <w:rPr>
          <w:rFonts w:eastAsia="SimSun" w:cs="Arial" w:hint="eastAsia"/>
          <w:lang w:eastAsia="zh-CN"/>
        </w:rPr>
        <w:t>，您将无法从您的帐户中提取您的客户数据。如果</w:t>
      </w:r>
      <w:r w:rsidRPr="00EC331D">
        <w:rPr>
          <w:rFonts w:eastAsia="SimSun" w:cs="Arial" w:hint="eastAsia"/>
          <w:lang w:eastAsia="zh-CN"/>
        </w:rPr>
        <w:t xml:space="preserve"> (1) </w:t>
      </w:r>
      <w:r w:rsidRPr="00EC331D">
        <w:rPr>
          <w:rFonts w:eastAsia="SimSun" w:cs="Arial" w:hint="eastAsia"/>
          <w:lang w:eastAsia="zh-CN"/>
        </w:rPr>
        <w:t>或</w:t>
      </w:r>
      <w:r w:rsidRPr="00EC331D">
        <w:rPr>
          <w:rFonts w:eastAsia="SimSun" w:cs="Arial" w:hint="eastAsia"/>
          <w:lang w:eastAsia="zh-CN"/>
        </w:rPr>
        <w:t xml:space="preserve"> (2) </w:t>
      </w:r>
      <w:r w:rsidRPr="00EC331D">
        <w:rPr>
          <w:rFonts w:eastAsia="SimSun" w:cs="Arial" w:hint="eastAsia"/>
          <w:lang w:eastAsia="zh-CN"/>
        </w:rPr>
        <w:t>您都没有选择，则我们将根据</w:t>
      </w:r>
      <w:r w:rsidRPr="00EC331D">
        <w:rPr>
          <w:rFonts w:eastAsia="SimSun" w:cs="Arial" w:hint="eastAsia"/>
          <w:lang w:eastAsia="zh-CN"/>
        </w:rPr>
        <w:t xml:space="preserve"> (2) </w:t>
      </w:r>
      <w:r w:rsidRPr="00EC331D">
        <w:rPr>
          <w:rFonts w:eastAsia="SimSun" w:cs="Arial" w:hint="eastAsia"/>
          <w:lang w:eastAsia="zh-CN"/>
        </w:rPr>
        <w:t>保留您的客户数据。</w:t>
      </w:r>
    </w:p>
    <w:p w14:paraId="1B800983"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保留期期满之后，我们将禁用您的帐户，然后删除您的客户数据。</w:t>
      </w:r>
    </w:p>
    <w:p w14:paraId="1B800984" w14:textId="77777777" w:rsidR="00D05436" w:rsidRPr="00AE345E" w:rsidRDefault="00D05436" w:rsidP="0021622F">
      <w:pPr>
        <w:pStyle w:val="PURHeading2"/>
        <w:rPr>
          <w:rFonts w:ascii="Arial" w:eastAsia="SimSun" w:hAnsi="Arial" w:cs="Arial"/>
          <w:b/>
          <w:bCs/>
          <w:lang w:eastAsia="zh-CN"/>
        </w:rPr>
      </w:pPr>
      <w:r w:rsidRPr="00AE345E">
        <w:rPr>
          <w:rFonts w:ascii="Arial" w:eastAsia="SimSun" w:hAnsi="Arial" w:cs="Arial" w:hint="eastAsia"/>
          <w:b/>
          <w:bCs/>
          <w:lang w:eastAsia="zh-CN"/>
        </w:rPr>
        <w:t>不对删除客户数据承担任何责任</w:t>
      </w:r>
    </w:p>
    <w:p w14:paraId="1B800985"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您同意，除上述条款中的规定以外，我们没有义务继续保留、导出或返回您的客户数据。您同意，如依据上述条款删除您的客户数据，我们将不承担任何责任。</w:t>
      </w:r>
    </w:p>
    <w:p w14:paraId="1B800986" w14:textId="77777777" w:rsidR="00D05436" w:rsidRPr="00AE345E" w:rsidRDefault="00D05436" w:rsidP="00D05436">
      <w:pPr>
        <w:pStyle w:val="PURHeading2"/>
        <w:rPr>
          <w:rFonts w:ascii="Arial" w:eastAsia="SimSun" w:hAnsi="Arial" w:cs="Arial"/>
          <w:b/>
          <w:bCs/>
          <w:lang w:eastAsia="zh-CN"/>
        </w:rPr>
      </w:pPr>
      <w:r w:rsidRPr="00AE345E">
        <w:rPr>
          <w:rFonts w:ascii="Arial" w:eastAsia="SimSun" w:hAnsi="Arial" w:cs="Arial" w:hint="eastAsia"/>
          <w:b/>
          <w:bCs/>
          <w:lang w:eastAsia="zh-CN"/>
        </w:rPr>
        <w:t>对您的帐户的责任</w:t>
      </w:r>
    </w:p>
    <w:p w14:paraId="1B800987"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应对您的密码（如果有）和使用您的在线服务帐户进行的所有活动负责，包括您向其提供服务的用户所进行的活动以及通过您的帐户或相关帐户与第三方进行的交易。您必须为您的帐户和密码保密。如有任何可能的帐户误用情况或任何与在线服务有关的安全事件，您必须立刻告诉我们。</w:t>
      </w:r>
    </w:p>
    <w:p w14:paraId="1B800988" w14:textId="77777777" w:rsidR="00D05436" w:rsidRPr="00AE345E" w:rsidRDefault="00D05436" w:rsidP="00D05436">
      <w:pPr>
        <w:pStyle w:val="PURHeading2"/>
        <w:rPr>
          <w:rFonts w:ascii="Arial" w:eastAsia="SimSun" w:hAnsi="Arial" w:cs="Arial"/>
          <w:b/>
          <w:bCs/>
          <w:lang w:eastAsia="zh-CN"/>
        </w:rPr>
      </w:pPr>
      <w:r w:rsidRPr="00AE345E">
        <w:rPr>
          <w:rFonts w:ascii="Arial" w:eastAsia="SimSun" w:hAnsi="Arial" w:cs="Arial" w:hint="eastAsia"/>
          <w:b/>
          <w:bCs/>
          <w:lang w:eastAsia="zh-CN"/>
        </w:rPr>
        <w:t>在线服务中的软件使用</w:t>
      </w:r>
    </w:p>
    <w:p w14:paraId="1B800989"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您可能需要安装特定的</w:t>
      </w:r>
      <w:r w:rsidRPr="00EC331D">
        <w:rPr>
          <w:rFonts w:eastAsia="SimSun" w:cs="Arial" w:hint="eastAsia"/>
          <w:lang w:eastAsia="zh-CN"/>
        </w:rPr>
        <w:t xml:space="preserve"> Microsoft </w:t>
      </w:r>
      <w:r w:rsidRPr="00EC331D">
        <w:rPr>
          <w:rFonts w:eastAsia="SimSun" w:cs="Arial" w:hint="eastAsia"/>
          <w:lang w:eastAsia="zh-CN"/>
        </w:rPr>
        <w:t>软件才能登录和使用在线服务。如果这样的话，则需遵守以下条款：</w:t>
      </w:r>
    </w:p>
    <w:p w14:paraId="1B80098A" w14:textId="77777777" w:rsidR="00D05436" w:rsidRPr="00EC331D" w:rsidRDefault="00D05436" w:rsidP="00D05436">
      <w:pPr>
        <w:pStyle w:val="PURBlueStrong"/>
        <w:rPr>
          <w:rFonts w:eastAsia="SimSun" w:cs="Arial"/>
          <w:lang w:eastAsia="zh-CN"/>
        </w:rPr>
      </w:pPr>
      <w:r w:rsidRPr="00EC331D">
        <w:rPr>
          <w:rFonts w:eastAsia="SimSun" w:cs="Arial" w:hint="eastAsia"/>
          <w:lang w:eastAsia="zh-CN"/>
        </w:rPr>
        <w:t xml:space="preserve">Microsoft </w:t>
      </w:r>
      <w:r w:rsidRPr="00EC331D">
        <w:rPr>
          <w:rFonts w:eastAsia="SimSun" w:cs="Arial" w:hint="eastAsia"/>
          <w:lang w:eastAsia="zh-CN"/>
        </w:rPr>
        <w:t>软件许可条款</w:t>
      </w:r>
    </w:p>
    <w:p w14:paraId="1B80098B"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可以在设备上安装和使用该软件，但只可用于在线服务。当您使用在线服务的权利终止时，或当我们的在线服务因更新而无法支持该软件时，无论先发生哪种情况，该软件使用权利都随即终止。当您对该软件的使用权利终止时，您必须将其卸载。届时，我们也可能禁用该软件。</w:t>
      </w:r>
    </w:p>
    <w:p w14:paraId="1B80098C" w14:textId="77777777" w:rsidR="00D05436" w:rsidRPr="00EC331D" w:rsidRDefault="00D05436" w:rsidP="00D05436">
      <w:pPr>
        <w:pStyle w:val="PURBlueStrong"/>
        <w:rPr>
          <w:rFonts w:eastAsia="SimSun" w:cs="Arial"/>
          <w:lang w:eastAsia="zh-CN"/>
        </w:rPr>
      </w:pPr>
      <w:r w:rsidRPr="00EC331D">
        <w:rPr>
          <w:rFonts w:eastAsia="SimSun" w:cs="Arial" w:hint="eastAsia"/>
          <w:lang w:eastAsia="zh-CN"/>
        </w:rPr>
        <w:lastRenderedPageBreak/>
        <w:t xml:space="preserve">Microsoft </w:t>
      </w:r>
      <w:r w:rsidRPr="00EC331D">
        <w:rPr>
          <w:rFonts w:eastAsia="SimSun" w:cs="Arial" w:hint="eastAsia"/>
          <w:lang w:eastAsia="zh-CN"/>
        </w:rPr>
        <w:t>软件自动更新</w:t>
      </w:r>
    </w:p>
    <w:p w14:paraId="1B80098D"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我们会不时检查您的软件版本，并推荐更新或将其下载到您的设备中。我们下载更新时，您可能不会收到通知。</w:t>
      </w:r>
    </w:p>
    <w:p w14:paraId="1B80098E" w14:textId="77777777" w:rsidR="00D05436" w:rsidRPr="00316DC7" w:rsidRDefault="00D05436" w:rsidP="00D05436">
      <w:pPr>
        <w:pStyle w:val="PURHeading2"/>
        <w:rPr>
          <w:rFonts w:ascii="Arial" w:eastAsia="SimSun" w:hAnsi="Arial" w:cs="Arial"/>
          <w:b/>
          <w:bCs/>
          <w:lang w:eastAsia="zh-CN"/>
        </w:rPr>
      </w:pPr>
      <w:r w:rsidRPr="00316DC7">
        <w:rPr>
          <w:rFonts w:ascii="Arial" w:eastAsia="SimSun" w:hAnsi="Arial" w:cs="Arial" w:hint="eastAsia"/>
          <w:b/>
          <w:bCs/>
          <w:lang w:eastAsia="zh-CN"/>
        </w:rPr>
        <w:t>其他</w:t>
      </w:r>
      <w:r w:rsidRPr="00316DC7">
        <w:rPr>
          <w:rFonts w:ascii="Arial" w:eastAsia="SimSun" w:hAnsi="Arial" w:cs="Arial" w:hint="eastAsia"/>
          <w:b/>
          <w:bCs/>
          <w:lang w:eastAsia="zh-CN"/>
        </w:rPr>
        <w:t xml:space="preserve"> </w:t>
      </w:r>
      <w:r w:rsidRPr="00316DC7">
        <w:rPr>
          <w:rFonts w:eastAsia="SimSun" w:cs="Arial" w:hint="eastAsia"/>
          <w:b/>
          <w:bCs/>
          <w:lang w:eastAsia="zh-CN"/>
        </w:rPr>
        <w:t>Web</w:t>
      </w:r>
      <w:r w:rsidRPr="00316DC7">
        <w:rPr>
          <w:rFonts w:ascii="Arial" w:eastAsia="SimSun" w:hAnsi="Arial" w:cs="Arial" w:hint="eastAsia"/>
          <w:b/>
          <w:bCs/>
          <w:lang w:eastAsia="zh-CN"/>
        </w:rPr>
        <w:t xml:space="preserve"> </w:t>
      </w:r>
      <w:r w:rsidRPr="00316DC7">
        <w:rPr>
          <w:rFonts w:ascii="Arial" w:eastAsia="SimSun" w:hAnsi="Arial" w:cs="Arial" w:hint="eastAsia"/>
          <w:b/>
          <w:bCs/>
          <w:lang w:eastAsia="zh-CN"/>
        </w:rPr>
        <w:t>站点和服务的使用</w:t>
      </w:r>
    </w:p>
    <w:p w14:paraId="1B80098F"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您可能需要使用某些特定的</w:t>
      </w:r>
      <w:r w:rsidRPr="00EC331D">
        <w:rPr>
          <w:rFonts w:eastAsia="SimSun" w:cs="Arial" w:hint="eastAsia"/>
          <w:lang w:eastAsia="zh-CN"/>
        </w:rPr>
        <w:t xml:space="preserve"> Microsoft </w:t>
      </w:r>
      <w:r w:rsidRPr="00EC331D">
        <w:rPr>
          <w:rFonts w:eastAsia="SimSun" w:cs="Arial" w:hint="eastAsia"/>
          <w:lang w:eastAsia="zh-CN"/>
        </w:rPr>
        <w:t>网站或服务来访问和使用在线服务。此时，您使用这些网站或服务时须遵守与这些网站和服务有关的使用条款（如果适用）。</w:t>
      </w:r>
    </w:p>
    <w:p w14:paraId="1B800990" w14:textId="77777777" w:rsidR="00D05436" w:rsidRPr="00316DC7" w:rsidRDefault="00D05436" w:rsidP="0021622F">
      <w:pPr>
        <w:pStyle w:val="PURHeading2"/>
        <w:rPr>
          <w:rFonts w:ascii="Arial" w:eastAsia="SimSun" w:hAnsi="Arial" w:cs="Arial"/>
          <w:b/>
          <w:bCs/>
          <w:lang w:eastAsia="zh-CN"/>
        </w:rPr>
      </w:pPr>
      <w:r w:rsidRPr="00316DC7">
        <w:rPr>
          <w:rFonts w:ascii="Arial" w:eastAsia="SimSun" w:hAnsi="Arial" w:cs="Arial" w:hint="eastAsia"/>
          <w:b/>
          <w:bCs/>
          <w:lang w:eastAsia="zh-CN"/>
        </w:rPr>
        <w:t>第三方内容和服务</w:t>
      </w:r>
    </w:p>
    <w:p w14:paraId="1B800991"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我们不对您通过在线服务直接或间接访问的任何第三方内容承担任何责任。您应对自己与任何第三方（包括广告商）进行的有关在线服务的交易（包括商品和服务的交付和付款）负责。</w:t>
      </w:r>
    </w:p>
    <w:p w14:paraId="1B800992" w14:textId="77777777" w:rsidR="00D05436" w:rsidRPr="00316DC7" w:rsidRDefault="00D05436" w:rsidP="0021622F">
      <w:pPr>
        <w:pStyle w:val="PURHeading2"/>
        <w:rPr>
          <w:rFonts w:ascii="Arial" w:eastAsia="SimSun" w:hAnsi="Arial" w:cs="Arial"/>
          <w:b/>
          <w:bCs/>
          <w:lang w:eastAsia="zh-CN"/>
        </w:rPr>
      </w:pPr>
      <w:r w:rsidRPr="00316DC7">
        <w:rPr>
          <w:rFonts w:ascii="Arial" w:eastAsia="SimSun" w:hAnsi="Arial" w:cs="Arial" w:hint="eastAsia"/>
          <w:b/>
          <w:bCs/>
          <w:lang w:eastAsia="zh-CN"/>
        </w:rPr>
        <w:t>您的客户数据</w:t>
      </w:r>
    </w:p>
    <w:p w14:paraId="1B800993"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在使用在线服务时，您可能需要向我们提交客户数据。“客户数据”是指由在线服务处理或访问的所有数据、声音或图像文件以及软件应用程序。除我们许可您使用的资料以外，我们不会要求拥有对您通过在线服务提交的客户数据的所有权。一旦提交客户数据以使用可以实现与第三方的通信或协作的任何在线服务，即表示您认可这些第三方可以：</w:t>
      </w:r>
    </w:p>
    <w:p w14:paraId="1B800994"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使用、复制、分发、显示、发布和修改您的客户数据；</w:t>
      </w:r>
    </w:p>
    <w:p w14:paraId="1B800995"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将您的姓名与客户数据一起发布；以及</w:t>
      </w:r>
    </w:p>
    <w:p w14:paraId="1B800996"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为其他人进行上述操作提供便利。</w:t>
      </w:r>
    </w:p>
    <w:p w14:paraId="1B800997"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某些在线服务可能提供了限制第三方进行上述操作的功能。您有责任根据您的客户数据的预期用途适当地利用该功能。</w:t>
      </w:r>
    </w:p>
    <w:p w14:paraId="1B800998" w14:textId="77777777" w:rsidR="0021622F" w:rsidRPr="00316DC7" w:rsidRDefault="0021622F" w:rsidP="0021622F">
      <w:pPr>
        <w:pStyle w:val="PURHeading2"/>
        <w:rPr>
          <w:rFonts w:ascii="Arial" w:eastAsia="SimSun" w:hAnsi="Arial" w:cs="Arial"/>
          <w:b/>
          <w:bCs/>
          <w:lang w:eastAsia="zh-CN"/>
        </w:rPr>
      </w:pPr>
      <w:r w:rsidRPr="00316DC7">
        <w:rPr>
          <w:rFonts w:ascii="Arial" w:eastAsia="SimSun" w:hAnsi="Arial" w:cs="Arial" w:hint="eastAsia"/>
          <w:b/>
          <w:bCs/>
          <w:lang w:eastAsia="zh-CN"/>
        </w:rPr>
        <w:t>客户数据的所有权</w:t>
      </w:r>
    </w:p>
    <w:p w14:paraId="1B800999" w14:textId="77777777" w:rsidR="001D7180" w:rsidRPr="00EC331D" w:rsidRDefault="0021622F" w:rsidP="0021622F">
      <w:pPr>
        <w:pStyle w:val="PURBody-Indented"/>
        <w:rPr>
          <w:rFonts w:eastAsia="SimSun" w:cs="Arial"/>
          <w:lang w:eastAsia="zh-CN"/>
        </w:rPr>
      </w:pPr>
      <w:r w:rsidRPr="00EC331D">
        <w:rPr>
          <w:rFonts w:eastAsia="SimSun" w:cs="Arial" w:hint="eastAsia"/>
          <w:lang w:eastAsia="zh-CN"/>
        </w:rPr>
        <w:t>在各方之间，您保留对客户数据拥有的或从中所获得的所有权利、所有权和利益。除了您针对相应的在线服务向我们授予的权利之外，我们未获得对客户数据的任何权利。此规定不适用于我们许可您使用的软件或服务。</w:t>
      </w:r>
    </w:p>
    <w:p w14:paraId="1B80099A" w14:textId="77777777" w:rsidR="00D05436" w:rsidRPr="00316DC7" w:rsidRDefault="00D05436" w:rsidP="00D05436">
      <w:pPr>
        <w:pStyle w:val="PURHeading2"/>
        <w:rPr>
          <w:rFonts w:ascii="Arial" w:eastAsia="SimSun" w:hAnsi="Arial" w:cs="Arial"/>
          <w:b/>
          <w:bCs/>
          <w:lang w:eastAsia="zh-CN"/>
        </w:rPr>
      </w:pPr>
      <w:r w:rsidRPr="00316DC7">
        <w:rPr>
          <w:rFonts w:ascii="Arial" w:eastAsia="SimSun" w:hAnsi="Arial" w:cs="Arial" w:hint="eastAsia"/>
          <w:b/>
          <w:bCs/>
          <w:lang w:eastAsia="zh-CN"/>
        </w:rPr>
        <w:t>隐私条款</w:t>
      </w:r>
    </w:p>
    <w:p w14:paraId="1B80099B"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通过</w:t>
      </w:r>
      <w:r w:rsidRPr="00EC331D">
        <w:rPr>
          <w:rFonts w:eastAsia="SimSun" w:cs="Arial" w:hint="eastAsia"/>
          <w:szCs w:val="18"/>
          <w:lang w:eastAsia="zh-CN"/>
        </w:rPr>
        <w:t>在线</w:t>
      </w:r>
      <w:r w:rsidRPr="00EC331D">
        <w:rPr>
          <w:rFonts w:eastAsia="SimSun" w:cs="Arial" w:hint="eastAsia"/>
          <w:lang w:eastAsia="zh-CN"/>
        </w:rPr>
        <w:t>服务收集到的个人数据可能会在美国或</w:t>
      </w:r>
      <w:r w:rsidRPr="00EC331D">
        <w:rPr>
          <w:rFonts w:eastAsia="SimSun" w:cs="Arial" w:hint="eastAsia"/>
          <w:lang w:eastAsia="zh-CN"/>
        </w:rPr>
        <w:t xml:space="preserve"> Microsoft </w:t>
      </w:r>
      <w:r w:rsidRPr="00EC331D">
        <w:rPr>
          <w:rFonts w:eastAsia="SimSun" w:cs="Arial" w:hint="eastAsia"/>
          <w:lang w:eastAsia="zh-CN"/>
        </w:rPr>
        <w:t>或其服务提供商设有办公机构的任何其他国家</w:t>
      </w:r>
      <w:r w:rsidRPr="00EC331D">
        <w:rPr>
          <w:rFonts w:eastAsia="SimSun" w:cs="Arial" w:hint="eastAsia"/>
          <w:lang w:eastAsia="zh-CN"/>
        </w:rPr>
        <w:t>/</w:t>
      </w:r>
      <w:r w:rsidRPr="00EC331D">
        <w:rPr>
          <w:rFonts w:eastAsia="SimSun" w:cs="Arial" w:hint="eastAsia"/>
          <w:lang w:eastAsia="zh-CN"/>
        </w:rPr>
        <w:t>地区进行传输、存储和处理。这包括您使用此服务收集的所有个人数据。使用此在线服务，即表示您同意将个人数据传输到您所在的国家</w:t>
      </w:r>
      <w:r w:rsidRPr="00EC331D">
        <w:rPr>
          <w:rFonts w:eastAsia="SimSun" w:cs="Arial" w:hint="eastAsia"/>
          <w:lang w:eastAsia="zh-CN"/>
        </w:rPr>
        <w:t>/</w:t>
      </w:r>
      <w:r w:rsidRPr="00EC331D">
        <w:rPr>
          <w:rFonts w:eastAsia="SimSun" w:cs="Arial" w:hint="eastAsia"/>
          <w:lang w:eastAsia="zh-CN"/>
        </w:rPr>
        <w:t>地区之外。您还同意从个人数据的提供者那里获得执行以下操作所需的充分授权：</w:t>
      </w:r>
    </w:p>
    <w:p w14:paraId="1B80099C"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将数据传输到</w:t>
      </w:r>
      <w:r w:rsidRPr="00EC331D">
        <w:rPr>
          <w:rFonts w:eastAsia="SimSun" w:cs="Arial" w:hint="eastAsia"/>
          <w:lang w:eastAsia="zh-CN"/>
        </w:rPr>
        <w:t xml:space="preserve"> Microsoft </w:t>
      </w:r>
      <w:r w:rsidRPr="00EC331D">
        <w:rPr>
          <w:rFonts w:eastAsia="SimSun" w:cs="Arial" w:hint="eastAsia"/>
          <w:lang w:eastAsia="zh-CN"/>
        </w:rPr>
        <w:t>及其代理商，并</w:t>
      </w:r>
    </w:p>
    <w:p w14:paraId="1B80099D"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允许传输、存储和处理数据。</w:t>
      </w:r>
    </w:p>
    <w:p w14:paraId="1B80099E"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有关我们如何收集和使用您的信息的详细情况，请参阅在线服务的隐私声明。下面“产品特定许可条款”一节中包括该适用隐私声明的链接。</w:t>
      </w:r>
    </w:p>
    <w:p w14:paraId="1B80099F" w14:textId="77777777" w:rsidR="00D05436" w:rsidRPr="00316DC7" w:rsidRDefault="00D05436" w:rsidP="00D05436">
      <w:pPr>
        <w:pStyle w:val="PURHeading2"/>
        <w:rPr>
          <w:rFonts w:ascii="Arial" w:eastAsia="SimSun" w:hAnsi="Arial" w:cs="Arial"/>
          <w:b/>
          <w:bCs/>
          <w:lang w:eastAsia="zh-CN"/>
        </w:rPr>
      </w:pPr>
      <w:r w:rsidRPr="00316DC7">
        <w:rPr>
          <w:rFonts w:ascii="Arial" w:eastAsia="SimSun" w:hAnsi="Arial" w:cs="Arial" w:hint="eastAsia"/>
          <w:b/>
          <w:bCs/>
          <w:lang w:eastAsia="zh-CN"/>
        </w:rPr>
        <w:t>客户数据的使用</w:t>
      </w:r>
    </w:p>
    <w:p w14:paraId="1B8009A0" w14:textId="77777777" w:rsidR="00AB1668" w:rsidRPr="00EC331D" w:rsidRDefault="00AB1668" w:rsidP="00AB1668">
      <w:pPr>
        <w:pStyle w:val="PURBody-Indented"/>
        <w:rPr>
          <w:rFonts w:eastAsia="SimSun" w:cs="Arial"/>
          <w:lang w:eastAsia="zh-CN"/>
        </w:rPr>
      </w:pPr>
      <w:r w:rsidRPr="00EC331D">
        <w:rPr>
          <w:rFonts w:eastAsia="SimSun" w:cs="Arial" w:hint="eastAsia"/>
          <w:lang w:eastAsia="zh-CN"/>
        </w:rPr>
        <w:t>客户数据将仅用于向您提供在线服务。可能包括旨在预防、检测和修复影响在线服务运行的相关问题的故障排除服务，以及与危及用户安全的紧急威胁和不断进化的威胁（如恶意软件或垃圾邮件）的检测与防护有关的功能改进。</w:t>
      </w:r>
    </w:p>
    <w:p w14:paraId="1B8009A1" w14:textId="77777777" w:rsidR="00AB1668" w:rsidRPr="00EC331D" w:rsidRDefault="00AB1668" w:rsidP="00AB1668">
      <w:pPr>
        <w:pStyle w:val="PURBody-Indented"/>
        <w:rPr>
          <w:rFonts w:eastAsia="SimSun" w:cs="Arial"/>
          <w:lang w:eastAsia="zh-CN"/>
        </w:rPr>
      </w:pPr>
      <w:r w:rsidRPr="00EC331D">
        <w:rPr>
          <w:rFonts w:eastAsia="SimSun" w:cs="Arial" w:hint="eastAsia"/>
          <w:lang w:eastAsia="zh-CN"/>
        </w:rPr>
        <w:t>您应负责回应任何第三方（包括执法部门、其他政府实体或民事诉讼的当事人）就您使用在线服务所提出的请求负责。除非法律要求，否则我们不会向第三方披露客户数据。当第三方要求我们提供客户数据时，我们将建议第三方直接与您联系，由您向其提供相关信息。因此，我们可能会向第三方提供您的基本联系信息。如果强制要求我们向第三方披露客户数据，在披露之前，我们将采用商业上可行的方式通知您，除非法律禁止我们这样做。</w:t>
      </w:r>
    </w:p>
    <w:p w14:paraId="1B8009A2" w14:textId="77777777" w:rsidR="00D05436" w:rsidRPr="00316DC7" w:rsidRDefault="00D05436" w:rsidP="0021622F">
      <w:pPr>
        <w:pStyle w:val="PURHeading2"/>
        <w:rPr>
          <w:rFonts w:ascii="Arial" w:eastAsia="SimSun" w:hAnsi="Arial" w:cs="Arial"/>
          <w:b/>
          <w:bCs/>
          <w:lang w:eastAsia="zh-CN"/>
        </w:rPr>
      </w:pPr>
      <w:r w:rsidRPr="00316DC7">
        <w:rPr>
          <w:rFonts w:ascii="Arial" w:eastAsia="SimSun" w:hAnsi="Arial" w:cs="Arial" w:hint="eastAsia"/>
          <w:b/>
          <w:bCs/>
          <w:lang w:eastAsia="zh-CN"/>
        </w:rPr>
        <w:t>客户数据的安全</w:t>
      </w:r>
    </w:p>
    <w:p w14:paraId="1B8009A3"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我们将按照适用于在线服务的安全概述中的规定来实施合理的、适当的技术和组织措施，以帮助保护由在线服务处理或访问的您的客户数据，防止这些数据被意外丢失或披露或者被非法访问或披露。您同意这些方法是：</w:t>
      </w:r>
    </w:p>
    <w:p w14:paraId="1B8009A4"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我们对客户数据的安全和处理的唯一责任；以及</w:t>
      </w:r>
    </w:p>
    <w:p w14:paraId="1B8009A5"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替代您的服务提供商许可协议或任何其他不公开或保密协议中包含的任何保密义务。</w:t>
      </w:r>
    </w:p>
    <w:p w14:paraId="1B8009A6" w14:textId="77777777" w:rsidR="00D05436" w:rsidRPr="00316DC7" w:rsidRDefault="00D05436" w:rsidP="00D05436">
      <w:pPr>
        <w:pStyle w:val="PURHeading2"/>
        <w:rPr>
          <w:rFonts w:ascii="Arial" w:eastAsia="SimSun" w:hAnsi="Arial" w:cs="Arial"/>
          <w:b/>
          <w:bCs/>
          <w:lang w:eastAsia="zh-CN"/>
        </w:rPr>
      </w:pPr>
      <w:r w:rsidRPr="00316DC7">
        <w:rPr>
          <w:rFonts w:ascii="Arial" w:eastAsia="SimSun" w:hAnsi="Arial" w:cs="Arial" w:hint="eastAsia"/>
          <w:b/>
          <w:bCs/>
          <w:lang w:eastAsia="zh-CN"/>
        </w:rPr>
        <w:t>使用范围（行为准则）</w:t>
      </w:r>
    </w:p>
    <w:p w14:paraId="1B8009A7"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您不得：</w:t>
      </w:r>
    </w:p>
    <w:p w14:paraId="1B8009A8"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以任何相关辖区内的任何法律、法规、政府令或法令所禁止的方式使用在线服务；或以侵犯他人法定权利的方式使用在线服务；</w:t>
      </w:r>
    </w:p>
    <w:p w14:paraId="1B8009A9"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以可能对其造成损害或妨碍他人使用的方式使用在线服务；</w:t>
      </w:r>
    </w:p>
    <w:p w14:paraId="1B8009AA"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使用在线服务来试图以任何手段擅自使用任何服务、数据、帐户或网络；</w:t>
      </w:r>
    </w:p>
    <w:p w14:paraId="1B8009AB"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伪造任何协议或电子邮件标题信息（如“邮件欺骗”）；</w:t>
      </w:r>
    </w:p>
    <w:p w14:paraId="1B8009AC" w14:textId="77777777" w:rsidR="00D05436" w:rsidRPr="003C195B" w:rsidRDefault="00D05436" w:rsidP="007C5CD0">
      <w:pPr>
        <w:pStyle w:val="PURBullet-Indented"/>
        <w:rPr>
          <w:rFonts w:eastAsia="SimSun" w:cs="Arial"/>
          <w:spacing w:val="2"/>
          <w:lang w:eastAsia="zh-CN"/>
        </w:rPr>
      </w:pPr>
      <w:r w:rsidRPr="003C195B">
        <w:rPr>
          <w:rFonts w:eastAsia="SimSun" w:cs="Arial" w:hint="eastAsia"/>
          <w:spacing w:val="2"/>
          <w:lang w:eastAsia="zh-CN"/>
        </w:rPr>
        <w:lastRenderedPageBreak/>
        <w:t>使用在线服务发送垃圾邮件（即未经请求的批量电子邮件或商业广告）；提供企图违反这些条款的任何服务（例如，拒绝服务攻击等）；</w:t>
      </w:r>
    </w:p>
    <w:p w14:paraId="1B8009AD"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删除、修改或篡改在线服务中包含的任何法规、法律声明或链接。</w:t>
      </w:r>
    </w:p>
    <w:p w14:paraId="1B8009AE" w14:textId="77777777" w:rsidR="00D05436" w:rsidRPr="00316DC7" w:rsidRDefault="00D05436" w:rsidP="00D05436">
      <w:pPr>
        <w:pStyle w:val="PURHeading2"/>
        <w:rPr>
          <w:rFonts w:ascii="Arial" w:eastAsia="SimSun" w:hAnsi="Arial" w:cs="Arial"/>
          <w:b/>
          <w:bCs/>
          <w:lang w:eastAsia="zh-CN"/>
        </w:rPr>
      </w:pPr>
      <w:r w:rsidRPr="00316DC7">
        <w:rPr>
          <w:rFonts w:ascii="Arial" w:eastAsia="SimSun" w:hAnsi="Arial" w:cs="Arial" w:hint="eastAsia"/>
          <w:b/>
          <w:bCs/>
          <w:lang w:eastAsia="zh-CN"/>
        </w:rPr>
        <w:t>法规</w:t>
      </w:r>
    </w:p>
    <w:p w14:paraId="1B8009AF"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当任意国家</w:t>
      </w:r>
      <w:r w:rsidRPr="00EC331D">
        <w:rPr>
          <w:rFonts w:eastAsia="SimSun" w:cs="Arial" w:hint="eastAsia"/>
          <w:lang w:eastAsia="zh-CN"/>
        </w:rPr>
        <w:t>/</w:t>
      </w:r>
      <w:r w:rsidRPr="00EC331D">
        <w:rPr>
          <w:rFonts w:eastAsia="SimSun" w:cs="Arial" w:hint="eastAsia"/>
          <w:lang w:eastAsia="zh-CN"/>
        </w:rPr>
        <w:t>地区中出现以下任何现行或即将出台的政府要求或义务时，我们可能会修改或终止在该国家</w:t>
      </w:r>
      <w:r w:rsidRPr="00EC331D">
        <w:rPr>
          <w:rFonts w:eastAsia="SimSun" w:cs="Arial" w:hint="eastAsia"/>
          <w:lang w:eastAsia="zh-CN"/>
        </w:rPr>
        <w:t>/</w:t>
      </w:r>
      <w:r w:rsidRPr="00EC331D">
        <w:rPr>
          <w:rFonts w:eastAsia="SimSun" w:cs="Arial" w:hint="eastAsia"/>
          <w:lang w:eastAsia="zh-CN"/>
        </w:rPr>
        <w:t>地区提供的在线服务：致使</w:t>
      </w:r>
      <w:r w:rsidRPr="00EC331D">
        <w:rPr>
          <w:rFonts w:eastAsia="SimSun" w:cs="Arial" w:hint="eastAsia"/>
          <w:lang w:eastAsia="zh-CN"/>
        </w:rPr>
        <w:t xml:space="preserve"> Microsoft </w:t>
      </w:r>
      <w:r w:rsidRPr="00EC331D">
        <w:rPr>
          <w:rFonts w:eastAsia="SimSun" w:cs="Arial" w:hint="eastAsia"/>
          <w:lang w:eastAsia="zh-CN"/>
        </w:rPr>
        <w:t>受到任何不普遍适用于在该国家</w:t>
      </w:r>
      <w:r w:rsidRPr="00EC331D">
        <w:rPr>
          <w:rFonts w:eastAsia="SimSun" w:cs="Arial" w:hint="eastAsia"/>
          <w:lang w:eastAsia="zh-CN"/>
        </w:rPr>
        <w:t>/</w:t>
      </w:r>
      <w:r w:rsidRPr="00EC331D">
        <w:rPr>
          <w:rFonts w:eastAsia="SimSun" w:cs="Arial" w:hint="eastAsia"/>
          <w:lang w:eastAsia="zh-CN"/>
        </w:rPr>
        <w:t>地区经营的企业的管理法规或要求的制约；和</w:t>
      </w:r>
      <w:r w:rsidRPr="00EC331D">
        <w:rPr>
          <w:rFonts w:eastAsia="SimSun" w:cs="Arial" w:hint="eastAsia"/>
          <w:lang w:eastAsia="zh-CN"/>
        </w:rPr>
        <w:t>/</w:t>
      </w:r>
      <w:r w:rsidRPr="00EC331D">
        <w:rPr>
          <w:rFonts w:eastAsia="SimSun" w:cs="Arial" w:hint="eastAsia"/>
          <w:lang w:eastAsia="zh-CN"/>
        </w:rPr>
        <w:t>或致使</w:t>
      </w:r>
      <w:r w:rsidRPr="00EC331D">
        <w:rPr>
          <w:rFonts w:eastAsia="SimSun" w:cs="Arial" w:hint="eastAsia"/>
          <w:lang w:eastAsia="zh-CN"/>
        </w:rPr>
        <w:t xml:space="preserve"> Microsoft </w:t>
      </w:r>
      <w:r w:rsidRPr="00EC331D">
        <w:rPr>
          <w:rFonts w:eastAsia="SimSun" w:cs="Arial" w:hint="eastAsia"/>
          <w:lang w:eastAsia="zh-CN"/>
        </w:rPr>
        <w:t>认为这些条款或在线服务可能与任何此类要求或义务相冲突。例如，如果某项政府要求将</w:t>
      </w:r>
      <w:r w:rsidRPr="00EC331D">
        <w:rPr>
          <w:rFonts w:eastAsia="SimSun" w:cs="Arial" w:hint="eastAsia"/>
          <w:lang w:eastAsia="zh-CN"/>
        </w:rPr>
        <w:t xml:space="preserve"> Microsoft </w:t>
      </w:r>
      <w:r w:rsidRPr="00EC331D">
        <w:rPr>
          <w:rFonts w:eastAsia="SimSun" w:cs="Arial" w:hint="eastAsia"/>
          <w:lang w:eastAsia="zh-CN"/>
        </w:rPr>
        <w:t>作为通信运营商来管制，我们就可能修改或终止在线服务。</w:t>
      </w:r>
    </w:p>
    <w:p w14:paraId="1B8009B0" w14:textId="77777777" w:rsidR="00D05436" w:rsidRPr="00316DC7" w:rsidRDefault="00D05436" w:rsidP="00D05436">
      <w:pPr>
        <w:pStyle w:val="PURHeading2"/>
        <w:rPr>
          <w:rFonts w:ascii="Arial" w:eastAsia="SimSun" w:hAnsi="Arial" w:cs="Arial"/>
          <w:b/>
          <w:bCs/>
          <w:lang w:eastAsia="zh-CN"/>
        </w:rPr>
      </w:pPr>
      <w:r w:rsidRPr="00316DC7">
        <w:rPr>
          <w:rFonts w:ascii="Arial" w:eastAsia="SimSun" w:hAnsi="Arial" w:cs="Arial" w:hint="eastAsia"/>
          <w:b/>
          <w:bCs/>
          <w:lang w:eastAsia="zh-CN"/>
        </w:rPr>
        <w:t>用于评估目的</w:t>
      </w:r>
    </w:p>
    <w:p w14:paraId="1B8009B1"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除了“特定产品的例外情况和附加条款”部分中允许的情况之外，您必须获取许可才能将在线服务用于评估目的。即使您的服务提供商许可协议中有任何相反的规定，本条款也仍然适用。</w:t>
      </w:r>
    </w:p>
    <w:p w14:paraId="1B8009B2" w14:textId="77777777" w:rsidR="00D05436" w:rsidRPr="00316DC7" w:rsidRDefault="00D05436" w:rsidP="00D05436">
      <w:pPr>
        <w:pStyle w:val="PURHeading2"/>
        <w:rPr>
          <w:rFonts w:ascii="Arial" w:eastAsia="SimSun" w:hAnsi="Arial" w:cs="Arial"/>
          <w:b/>
          <w:bCs/>
          <w:lang w:eastAsia="zh-CN"/>
        </w:rPr>
      </w:pPr>
      <w:r w:rsidRPr="00316DC7">
        <w:rPr>
          <w:rFonts w:ascii="Arial" w:eastAsia="SimSun" w:hAnsi="Arial" w:cs="Arial" w:hint="eastAsia"/>
          <w:b/>
          <w:bCs/>
          <w:lang w:eastAsia="zh-CN"/>
        </w:rPr>
        <w:t>电子通知</w:t>
      </w:r>
    </w:p>
    <w:p w14:paraId="1B8009B3"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我们可能以电子形式向您提供有关在线服务的信息。我们可能会向您注册在线服务时提供的地址发送电子邮件，或通过我们指明的网站提供。传输日期即为通过电子邮件发出的通知发送日期。只要您使用在线服务，您就需要有接收这些通知所需的软件和硬件。如果不同意接收这些电子通知，则不能使用在线服务。</w:t>
      </w:r>
    </w:p>
    <w:p w14:paraId="1B8009B4" w14:textId="77777777" w:rsidR="00D05436" w:rsidRPr="00EC331D" w:rsidRDefault="00D05436" w:rsidP="00D05436">
      <w:pPr>
        <w:pStyle w:val="PURHeading2"/>
        <w:rPr>
          <w:rFonts w:ascii="Arial" w:eastAsia="SimSun" w:hAnsi="Arial" w:cs="Arial"/>
          <w:lang w:eastAsia="zh-CN"/>
        </w:rPr>
      </w:pPr>
      <w:r w:rsidRPr="00EC331D">
        <w:rPr>
          <w:rStyle w:val="Strong"/>
          <w:rFonts w:ascii="Arial" w:eastAsia="SimSun" w:hAnsi="Arial" w:cs="Arial" w:hint="eastAsia"/>
          <w:bCs w:val="0"/>
          <w:lang w:eastAsia="zh-CN"/>
        </w:rPr>
        <w:t>有限保证</w:t>
      </w:r>
    </w:p>
    <w:p w14:paraId="1B8009B5"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即使许可协议中有任何相反的条款，有限保证也不适用于访问在线服务时的停机时间或其他中断，或在线服务的“服务级别的协议”中所讨论的任何其他性能指标。</w:t>
      </w:r>
    </w:p>
    <w:p w14:paraId="1B8009B6" w14:textId="77777777" w:rsidR="00D05436" w:rsidRPr="001C6AF9" w:rsidRDefault="00D05436" w:rsidP="00D05436">
      <w:pPr>
        <w:pStyle w:val="PURHeading2"/>
        <w:rPr>
          <w:rFonts w:ascii="Arial" w:eastAsia="SimSun" w:hAnsi="Arial" w:cs="Arial"/>
          <w:b/>
          <w:bCs/>
          <w:lang w:eastAsia="zh-CN"/>
        </w:rPr>
      </w:pPr>
      <w:r w:rsidRPr="001C6AF9">
        <w:rPr>
          <w:rFonts w:ascii="Arial" w:eastAsia="SimSun" w:hAnsi="Arial" w:cs="Arial" w:hint="eastAsia"/>
          <w:b/>
          <w:bCs/>
          <w:lang w:eastAsia="zh-CN"/>
        </w:rPr>
        <w:t>产品可用性</w:t>
      </w:r>
    </w:p>
    <w:p w14:paraId="1B8009B7"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这些在线服务产品并非在所有地理区域都可用。</w:t>
      </w:r>
    </w:p>
    <w:p w14:paraId="1B8009B8" w14:textId="77777777" w:rsidR="000245B9" w:rsidRPr="00EC331D" w:rsidRDefault="00BC2F8A" w:rsidP="00CD6E9D">
      <w:pPr>
        <w:pStyle w:val="PURBreadcrumb"/>
        <w:keepNext w:val="0"/>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p w14:paraId="1B8009B9" w14:textId="77777777" w:rsidR="00D05436" w:rsidRPr="00EC331D" w:rsidRDefault="00830DCA" w:rsidP="00D05436">
      <w:pPr>
        <w:pStyle w:val="PURHeading1"/>
        <w:rPr>
          <w:rFonts w:eastAsia="SimSun" w:cs="Arial"/>
          <w:lang w:eastAsia="zh-CN"/>
        </w:rPr>
      </w:pPr>
      <w:r w:rsidRPr="00EC331D">
        <w:rPr>
          <w:rFonts w:eastAsia="SimSun" w:cs="Arial" w:hint="eastAsia"/>
          <w:lang w:eastAsia="zh-CN"/>
        </w:rPr>
        <w:t>产品特定许可条款</w:t>
      </w:r>
    </w:p>
    <w:p w14:paraId="1B8009BA" w14:textId="77777777" w:rsidR="00D05436" w:rsidRPr="00EC331D" w:rsidRDefault="00963AE0" w:rsidP="00087F39">
      <w:pPr>
        <w:pStyle w:val="PURProductName"/>
        <w:rPr>
          <w:rFonts w:eastAsia="SimSun" w:cs="Arial"/>
          <w:lang w:eastAsia="zh-CN"/>
        </w:rPr>
      </w:pPr>
      <w:bookmarkStart w:id="898" w:name="_Toc286933216"/>
      <w:bookmarkStart w:id="899" w:name="_Toc287431942"/>
      <w:bookmarkStart w:id="900" w:name="_Toc299519175"/>
      <w:bookmarkStart w:id="901" w:name="_Toc299525039"/>
      <w:bookmarkStart w:id="902" w:name="_Toc299531607"/>
      <w:bookmarkStart w:id="903" w:name="_Toc299531931"/>
      <w:bookmarkStart w:id="904" w:name="_Toc299957214"/>
      <w:bookmarkStart w:id="905" w:name="_Toc346536891"/>
      <w:bookmarkStart w:id="906" w:name="_Toc339280355"/>
      <w:bookmarkStart w:id="907" w:name="_Toc339280547"/>
      <w:bookmarkStart w:id="908" w:name="_Toc370118464"/>
      <w:bookmarkStart w:id="909" w:name="_Toc370124861"/>
      <w:bookmarkStart w:id="910" w:name="_Toc370125209"/>
      <w:bookmarkStart w:id="911" w:name="_Toc363552830"/>
      <w:bookmarkStart w:id="912" w:name="_Toc363552898"/>
      <w:bookmarkStart w:id="913" w:name="_Toc378682106"/>
      <w:bookmarkStart w:id="914" w:name="_Toc378682297"/>
      <w:bookmarkStart w:id="915" w:name="_Toc371268309"/>
      <w:bookmarkStart w:id="916" w:name="_Toc371268396"/>
      <w:bookmarkStart w:id="917" w:name="_Toc380111039"/>
      <w:bookmarkStart w:id="918" w:name="_Toc381959910"/>
      <w:r w:rsidRPr="00EC331D">
        <w:rPr>
          <w:rFonts w:eastAsia="SimSun" w:cs="Arial" w:hint="eastAsia"/>
          <w:szCs w:val="18"/>
          <w:lang w:eastAsia="zh-CN"/>
        </w:rPr>
        <w:t>System Center Endpoint Protection</w:t>
      </w:r>
      <w:bookmarkEnd w:id="898"/>
      <w:bookmarkEnd w:id="899"/>
      <w:bookmarkEnd w:id="900"/>
      <w:bookmarkEnd w:id="901"/>
      <w:bookmarkEnd w:id="902"/>
      <w:bookmarkEnd w:id="903"/>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bookmarkEnd w:id="918"/>
      <w:r w:rsidRPr="00EC331D">
        <w:rPr>
          <w:rFonts w:eastAsia="SimSun" w:cs="Arial" w:hint="eastAsia"/>
          <w:lang w:eastAsia="zh-CN"/>
        </w:rPr>
        <w:fldChar w:fldCharType="begin"/>
      </w:r>
      <w:r w:rsidRPr="00EC331D">
        <w:rPr>
          <w:rFonts w:eastAsia="SimSun" w:cs="Arial" w:hint="eastAsia"/>
          <w:lang w:eastAsia="zh-CN"/>
        </w:rPr>
        <w:instrText>XE "System Center Endpoint Protection"</w:instrText>
      </w:r>
      <w:r w:rsidRPr="00EC331D">
        <w:rPr>
          <w:rFonts w:eastAsia="SimSun" w:cs="Arial" w:hint="eastAsia"/>
          <w:lang w:eastAsia="zh-CN"/>
        </w:rPr>
        <w:fldChar w:fldCharType="end"/>
      </w:r>
    </w:p>
    <w:p w14:paraId="1B8009BB" w14:textId="77777777" w:rsidR="00D05436" w:rsidRPr="00EC331D" w:rsidRDefault="00D05436" w:rsidP="00D05436">
      <w:pPr>
        <w:pStyle w:val="PURLicenseTerm"/>
        <w:rPr>
          <w:rFonts w:eastAsia="SimSun" w:cs="Arial"/>
          <w:lang w:eastAsia="zh-CN"/>
        </w:rPr>
      </w:pPr>
      <w:r w:rsidRPr="00EC331D">
        <w:rPr>
          <w:rFonts w:eastAsia="SimSun" w:cs="Arial" w:hint="eastAsia"/>
          <w:lang w:eastAsia="zh-CN"/>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EC331D" w14:paraId="1B8009BE"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B8009BC" w14:textId="77777777" w:rsidR="00D05436" w:rsidRPr="004442C3" w:rsidRDefault="00D05436" w:rsidP="0046632E">
            <w:pPr>
              <w:pStyle w:val="PURLMSH"/>
              <w:rPr>
                <w:rFonts w:eastAsia="SimSun" w:cs="Arial"/>
                <w:lang w:eastAsia="zh-CN"/>
              </w:rPr>
            </w:pPr>
            <w:r w:rsidRPr="004442C3">
              <w:rPr>
                <w:rFonts w:eastAsia="SimSun" w:cs="Arial"/>
                <w:lang w:eastAsia="zh-CN"/>
              </w:rPr>
              <w:t>隐私声明：</w:t>
            </w:r>
            <w:r w:rsidRPr="004442C3">
              <w:rPr>
                <w:rFonts w:eastAsia="SimSun" w:cs="Arial"/>
                <w:b/>
                <w:lang w:eastAsia="zh-CN"/>
              </w:rPr>
              <w:t>是</w:t>
            </w:r>
            <w:r w:rsidRPr="004442C3">
              <w:rPr>
                <w:rFonts w:eastAsia="SimSun" w:cs="Arial"/>
                <w:i/>
                <w:lang w:eastAsia="zh-CN"/>
              </w:rPr>
              <w:t>（请访问</w:t>
            </w:r>
            <w:r w:rsidRPr="004442C3">
              <w:rPr>
                <w:rFonts w:eastAsia="SimSun" w:cs="Arial"/>
                <w:i/>
                <w:lang w:eastAsia="zh-CN"/>
              </w:rPr>
              <w:t xml:space="preserve"> </w:t>
            </w:r>
            <w:hyperlink r:id="rId172" w:history="1">
              <w:r w:rsidRPr="004442C3">
                <w:rPr>
                  <w:rStyle w:val="Hyperlink"/>
                  <w:rFonts w:eastAsia="SimSun" w:cs="Arial"/>
                  <w:i/>
                  <w:lang w:eastAsia="zh-CN"/>
                </w:rPr>
                <w:t>http://go.microsoft.com/fwlink/?LinkID=223678</w:t>
              </w:r>
            </w:hyperlink>
            <w:r w:rsidRPr="004442C3">
              <w:rPr>
                <w:rFonts w:eastAsia="SimSun" w:cs="Arial"/>
                <w:i/>
                <w:lang w:eastAsia="zh-CN"/>
              </w:rPr>
              <w:t>）</w:t>
            </w:r>
          </w:p>
        </w:tc>
        <w:tc>
          <w:tcPr>
            <w:tcW w:w="2523" w:type="pct"/>
            <w:tcBorders>
              <w:top w:val="dotted" w:sz="4" w:space="0" w:color="98BEE1" w:themeColor="accent1" w:themeShade="E6"/>
              <w:left w:val="nil"/>
              <w:bottom w:val="dotted" w:sz="4" w:space="0" w:color="98BEE1" w:themeColor="accent1" w:themeShade="E6"/>
              <w:right w:val="nil"/>
            </w:tcBorders>
          </w:tcPr>
          <w:p w14:paraId="1B8009BD" w14:textId="77777777" w:rsidR="00D05436" w:rsidRPr="004442C3" w:rsidRDefault="00D05436" w:rsidP="0046632E">
            <w:pPr>
              <w:pStyle w:val="PURLMSH"/>
              <w:rPr>
                <w:rFonts w:eastAsia="SimSun" w:cs="Arial"/>
                <w:lang w:eastAsia="zh-CN"/>
              </w:rPr>
            </w:pPr>
            <w:r w:rsidRPr="004442C3">
              <w:rPr>
                <w:rFonts w:eastAsia="SimSun" w:cs="Arial"/>
                <w:lang w:eastAsia="zh-CN"/>
              </w:rPr>
              <w:t>安全概述：</w:t>
            </w:r>
            <w:r w:rsidRPr="004442C3">
              <w:rPr>
                <w:rFonts w:eastAsia="SimSun" w:cs="Arial"/>
                <w:b/>
                <w:lang w:eastAsia="zh-CN"/>
              </w:rPr>
              <w:t>否</w:t>
            </w:r>
          </w:p>
        </w:tc>
      </w:tr>
      <w:tr w:rsidR="00D05436" w:rsidRPr="00EC331D" w14:paraId="1B8009C0" w14:textId="77777777" w:rsidTr="0046632E">
        <w:tc>
          <w:tcPr>
            <w:tcW w:w="5000" w:type="pct"/>
            <w:gridSpan w:val="2"/>
            <w:tcBorders>
              <w:top w:val="nil"/>
              <w:left w:val="nil"/>
              <w:bottom w:val="nil"/>
              <w:right w:val="nil"/>
            </w:tcBorders>
            <w:shd w:val="clear" w:color="auto" w:fill="B9D3EB" w:themeFill="accent1"/>
            <w:vAlign w:val="center"/>
          </w:tcPr>
          <w:p w14:paraId="1B8009BF" w14:textId="77777777" w:rsidR="00D05436" w:rsidRPr="00EC331D" w:rsidRDefault="00F245C6" w:rsidP="000F6C7A">
            <w:pPr>
              <w:pStyle w:val="PURTableHeaderWhite"/>
              <w:spacing w:after="0" w:line="240" w:lineRule="auto"/>
              <w:rPr>
                <w:rFonts w:eastAsia="SimSun" w:cs="Arial"/>
                <w:i w:val="0"/>
                <w:color w:val="404040" w:themeColor="text1" w:themeTint="BF"/>
                <w:lang w:eastAsia="zh-CN"/>
              </w:rPr>
            </w:pPr>
            <w:r w:rsidRPr="00EC331D">
              <w:rPr>
                <w:rFonts w:eastAsia="SimSun" w:cs="Arial" w:hint="eastAsia"/>
                <w:i w:val="0"/>
                <w:color w:val="404040" w:themeColor="text1" w:themeTint="BF"/>
                <w:lang w:eastAsia="zh-CN"/>
              </w:rPr>
              <w:t>订户访问许可</w:t>
            </w:r>
            <w:r w:rsidRPr="00EC331D">
              <w:rPr>
                <w:rFonts w:eastAsia="SimSun" w:cs="Arial" w:hint="eastAsia"/>
                <w:i w:val="0"/>
                <w:color w:val="404040" w:themeColor="text1" w:themeTint="BF"/>
                <w:lang w:eastAsia="zh-CN"/>
              </w:rPr>
              <w:t xml:space="preserve"> (SAL)</w:t>
            </w:r>
          </w:p>
        </w:tc>
      </w:tr>
      <w:tr w:rsidR="00D05436" w:rsidRPr="00EC331D" w14:paraId="1B8009C5" w14:textId="77777777" w:rsidTr="0046632E">
        <w:tc>
          <w:tcPr>
            <w:tcW w:w="2500" w:type="pct"/>
            <w:tcBorders>
              <w:top w:val="nil"/>
              <w:left w:val="nil"/>
              <w:bottom w:val="dotted" w:sz="4" w:space="0" w:color="98BEE1" w:themeColor="accent1" w:themeShade="E6"/>
              <w:right w:val="nil"/>
            </w:tcBorders>
            <w:shd w:val="clear" w:color="auto" w:fill="auto"/>
          </w:tcPr>
          <w:p w14:paraId="1B8009C1" w14:textId="77777777" w:rsidR="00087F39" w:rsidRPr="00EC331D" w:rsidRDefault="00087F39" w:rsidP="00087F39">
            <w:pPr>
              <w:pStyle w:val="PURBody"/>
              <w:rPr>
                <w:rFonts w:eastAsia="SimSun" w:cs="Arial"/>
                <w:lang w:eastAsia="zh-CN"/>
              </w:rPr>
            </w:pPr>
            <w:r w:rsidRPr="00EC331D">
              <w:rPr>
                <w:rStyle w:val="Strong"/>
                <w:rFonts w:eastAsia="SimSun" w:cs="Arial" w:hint="eastAsia"/>
                <w:i/>
                <w:lang w:eastAsia="zh-CN"/>
              </w:rPr>
              <w:t>对于：</w:t>
            </w:r>
          </w:p>
          <w:p w14:paraId="1B8009C2" w14:textId="77777777" w:rsidR="00D05436" w:rsidRPr="00EC331D" w:rsidRDefault="00087F39" w:rsidP="003B5A77">
            <w:pPr>
              <w:pStyle w:val="PURBody"/>
              <w:numPr>
                <w:ilvl w:val="0"/>
                <w:numId w:val="19"/>
              </w:numPr>
              <w:rPr>
                <w:rStyle w:val="Strong"/>
                <w:rFonts w:eastAsia="SimSun" w:cs="Arial"/>
                <w:lang w:eastAsia="zh-CN"/>
              </w:rPr>
            </w:pPr>
            <w:r w:rsidRPr="00EC331D">
              <w:rPr>
                <w:rFonts w:eastAsia="SimSun" w:cs="Arial" w:hint="eastAsia"/>
                <w:szCs w:val="18"/>
                <w:lang w:eastAsia="zh-CN"/>
              </w:rPr>
              <w:t>访问在线服务或相关软件的每个用户</w:t>
            </w:r>
          </w:p>
        </w:tc>
        <w:tc>
          <w:tcPr>
            <w:tcW w:w="2500" w:type="pct"/>
            <w:tcBorders>
              <w:top w:val="nil"/>
              <w:left w:val="nil"/>
              <w:bottom w:val="dotted" w:sz="4" w:space="0" w:color="98BEE1" w:themeColor="accent1" w:themeShade="E6"/>
              <w:right w:val="nil"/>
            </w:tcBorders>
            <w:shd w:val="clear" w:color="auto" w:fill="auto"/>
          </w:tcPr>
          <w:p w14:paraId="1B8009C3" w14:textId="77777777" w:rsidR="004F3F70" w:rsidRPr="00EC331D" w:rsidRDefault="00BB41EF" w:rsidP="004F3F70">
            <w:pPr>
              <w:pStyle w:val="PURBody"/>
              <w:rPr>
                <w:rFonts w:eastAsia="SimSun" w:cs="Arial"/>
                <w:lang w:eastAsia="zh-CN"/>
              </w:rPr>
            </w:pPr>
            <w:r w:rsidRPr="00EC331D">
              <w:rPr>
                <w:rStyle w:val="Strong"/>
                <w:rFonts w:eastAsia="SimSun" w:cs="Arial" w:hint="eastAsia"/>
                <w:lang w:eastAsia="zh-CN"/>
              </w:rPr>
              <w:t>您需要：</w:t>
            </w:r>
          </w:p>
          <w:p w14:paraId="1B8009C4" w14:textId="77777777" w:rsidR="00D05436" w:rsidRPr="00EC331D" w:rsidRDefault="008957ED" w:rsidP="003B5A77">
            <w:pPr>
              <w:pStyle w:val="PURBullet"/>
              <w:numPr>
                <w:ilvl w:val="0"/>
                <w:numId w:val="18"/>
              </w:numPr>
              <w:rPr>
                <w:rFonts w:eastAsia="SimSun" w:cs="Arial"/>
                <w:lang w:eastAsia="zh-CN"/>
              </w:rPr>
            </w:pPr>
            <w:r w:rsidRPr="00EC331D">
              <w:rPr>
                <w:rFonts w:eastAsia="SimSun" w:cs="Arial" w:hint="eastAsia"/>
                <w:lang w:eastAsia="zh-CN"/>
              </w:rPr>
              <w:t xml:space="preserve">System Center Endpoint Protection </w:t>
            </w:r>
            <w:r w:rsidRPr="00EC331D">
              <w:rPr>
                <w:rFonts w:eastAsia="SimSun" w:cs="Arial" w:hint="eastAsia"/>
                <w:lang w:eastAsia="zh-CN"/>
              </w:rPr>
              <w:t>用户</w:t>
            </w:r>
            <w:r w:rsidRPr="00EC331D">
              <w:rPr>
                <w:rFonts w:eastAsia="SimSun" w:cs="Arial" w:hint="eastAsia"/>
                <w:lang w:eastAsia="zh-CN"/>
              </w:rPr>
              <w:t xml:space="preserve"> SAL</w:t>
            </w:r>
          </w:p>
        </w:tc>
      </w:tr>
      <w:tr w:rsidR="00D05436" w:rsidRPr="00EC331D" w14:paraId="1B8009C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1B8009C6" w14:textId="77777777" w:rsidR="00087F39" w:rsidRPr="00EC331D" w:rsidRDefault="00087F39" w:rsidP="00087F39">
            <w:pPr>
              <w:pStyle w:val="PURBody"/>
              <w:rPr>
                <w:rFonts w:eastAsia="SimSun" w:cs="Arial"/>
                <w:lang w:eastAsia="zh-CN"/>
              </w:rPr>
            </w:pPr>
            <w:r w:rsidRPr="00EC331D">
              <w:rPr>
                <w:rStyle w:val="Strong"/>
                <w:rFonts w:eastAsia="SimSun" w:cs="Arial" w:hint="eastAsia"/>
                <w:i/>
                <w:color w:val="auto"/>
                <w:lang w:eastAsia="zh-CN"/>
              </w:rPr>
              <w:t>对于：</w:t>
            </w:r>
          </w:p>
          <w:p w14:paraId="1B8009C7" w14:textId="77777777" w:rsidR="00D05436" w:rsidRPr="00EC331D" w:rsidRDefault="00087F39" w:rsidP="003B5A77">
            <w:pPr>
              <w:pStyle w:val="PURBody"/>
              <w:numPr>
                <w:ilvl w:val="0"/>
                <w:numId w:val="18"/>
              </w:numPr>
              <w:rPr>
                <w:rStyle w:val="Strong"/>
                <w:rFonts w:eastAsia="SimSun" w:cs="Arial"/>
                <w:color w:val="auto"/>
                <w:lang w:eastAsia="zh-CN"/>
              </w:rPr>
            </w:pPr>
            <w:r w:rsidRPr="00EC331D">
              <w:rPr>
                <w:rFonts w:eastAsia="SimSun" w:cs="Arial" w:hint="eastAsia"/>
                <w:lang w:eastAsia="zh-CN"/>
              </w:rPr>
              <w:t>访问在线服务或相关软件的</w:t>
            </w:r>
            <w:r w:rsidRPr="00EC331D">
              <w:rPr>
                <w:rFonts w:eastAsia="SimSun" w:cs="Arial" w:hint="eastAsia"/>
                <w:color w:val="auto"/>
                <w:szCs w:val="18"/>
                <w:lang w:eastAsia="zh-CN"/>
              </w:rPr>
              <w:t>每个设备</w:t>
            </w:r>
            <w:r w:rsidRPr="00EC331D">
              <w:rPr>
                <w:rFonts w:eastAsia="SimSun" w:cs="Arial" w:hint="eastAsia"/>
                <w:color w:val="auto"/>
                <w:szCs w:val="18"/>
                <w:vertAlign w:val="superscript"/>
                <w:lang w:eastAsia="zh-CN"/>
              </w:rPr>
              <w:t>1</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1B8009C8" w14:textId="77777777" w:rsidR="004F3F70" w:rsidRPr="00EC331D" w:rsidRDefault="00BB41EF" w:rsidP="004F3F70">
            <w:pPr>
              <w:pStyle w:val="PURBody"/>
              <w:rPr>
                <w:rFonts w:eastAsia="SimSun" w:cs="Arial"/>
                <w:lang w:eastAsia="zh-CN"/>
              </w:rPr>
            </w:pPr>
            <w:r w:rsidRPr="00EC331D">
              <w:rPr>
                <w:rStyle w:val="Strong"/>
                <w:rFonts w:eastAsia="SimSun" w:cs="Arial" w:hint="eastAsia"/>
                <w:color w:val="auto"/>
                <w:lang w:eastAsia="zh-CN"/>
              </w:rPr>
              <w:t>您需要：</w:t>
            </w:r>
          </w:p>
          <w:p w14:paraId="1B8009C9" w14:textId="77777777" w:rsidR="00D05436" w:rsidRPr="00EC331D" w:rsidRDefault="008957ED" w:rsidP="003B5A77">
            <w:pPr>
              <w:pStyle w:val="PURBullet"/>
              <w:numPr>
                <w:ilvl w:val="0"/>
                <w:numId w:val="18"/>
              </w:numPr>
              <w:rPr>
                <w:rFonts w:eastAsia="SimSun" w:cs="Arial"/>
                <w:lang w:eastAsia="zh-CN"/>
              </w:rPr>
            </w:pPr>
            <w:r w:rsidRPr="00EC331D">
              <w:rPr>
                <w:rFonts w:eastAsia="SimSun" w:cs="Arial" w:hint="eastAsia"/>
                <w:lang w:eastAsia="zh-CN"/>
              </w:rPr>
              <w:t>System</w:t>
            </w:r>
            <w:r w:rsidRPr="00EC331D">
              <w:rPr>
                <w:rFonts w:eastAsia="SimSun" w:cs="Arial" w:hint="eastAsia"/>
                <w:color w:val="auto"/>
                <w:lang w:eastAsia="zh-CN"/>
              </w:rPr>
              <w:t xml:space="preserve"> Center Endpoint Protection </w:t>
            </w:r>
            <w:r w:rsidRPr="00EC331D">
              <w:rPr>
                <w:rFonts w:eastAsia="SimSun" w:cs="Arial" w:hint="eastAsia"/>
                <w:color w:val="auto"/>
                <w:lang w:eastAsia="zh-CN"/>
              </w:rPr>
              <w:t>设备</w:t>
            </w:r>
            <w:r w:rsidRPr="00EC331D">
              <w:rPr>
                <w:rFonts w:eastAsia="SimSun" w:cs="Arial" w:hint="eastAsia"/>
                <w:color w:val="auto"/>
                <w:lang w:eastAsia="zh-CN"/>
              </w:rPr>
              <w:t xml:space="preserve"> SAL</w:t>
            </w:r>
          </w:p>
          <w:p w14:paraId="1B8009CA" w14:textId="77777777" w:rsidR="00963AE0" w:rsidRPr="00EC331D" w:rsidRDefault="00963AE0" w:rsidP="00DE591B">
            <w:pPr>
              <w:pStyle w:val="PURBody"/>
              <w:spacing w:line="240" w:lineRule="exact"/>
              <w:rPr>
                <w:rFonts w:eastAsia="SimSun" w:cs="Arial"/>
                <w:color w:val="auto"/>
                <w:lang w:eastAsia="zh-CN"/>
              </w:rPr>
            </w:pPr>
            <w:r w:rsidRPr="00EC331D">
              <w:rPr>
                <w:rFonts w:eastAsia="SimSun" w:cs="Arial" w:hint="eastAsia"/>
                <w:color w:val="auto"/>
                <w:vertAlign w:val="superscript"/>
                <w:lang w:eastAsia="zh-CN"/>
              </w:rPr>
              <w:t>1</w:t>
            </w:r>
            <w:r w:rsidRPr="00EC331D">
              <w:rPr>
                <w:rFonts w:eastAsia="SimSun" w:cs="Arial" w:hint="eastAsia"/>
                <w:color w:val="auto"/>
                <w:lang w:eastAsia="zh-CN"/>
              </w:rPr>
              <w:t>对于此项要求，“设备”指运行桌面操作系统的设备。如果您需要为运行服务器操作系统的设备提供对在线服务的访问，请参阅</w:t>
            </w:r>
            <w:r w:rsidRPr="00EC331D">
              <w:rPr>
                <w:rFonts w:eastAsia="SimSun" w:cs="Arial" w:hint="eastAsia"/>
                <w:color w:val="auto"/>
                <w:lang w:eastAsia="zh-CN"/>
              </w:rPr>
              <w:t xml:space="preserve"> System Center 2012 Datacenter </w:t>
            </w:r>
            <w:r w:rsidRPr="00EC331D">
              <w:rPr>
                <w:rFonts w:eastAsia="SimSun" w:cs="Arial" w:hint="eastAsia"/>
                <w:color w:val="auto"/>
                <w:lang w:eastAsia="zh-CN"/>
              </w:rPr>
              <w:t>和</w:t>
            </w:r>
            <w:r w:rsidRPr="00EC331D">
              <w:rPr>
                <w:rFonts w:eastAsia="SimSun" w:cs="Arial" w:hint="eastAsia"/>
                <w:color w:val="auto"/>
                <w:lang w:eastAsia="zh-CN"/>
              </w:rPr>
              <w:t>/</w:t>
            </w:r>
            <w:r w:rsidRPr="00EC331D">
              <w:rPr>
                <w:rFonts w:eastAsia="SimSun" w:cs="Arial" w:hint="eastAsia"/>
                <w:color w:val="auto"/>
                <w:lang w:eastAsia="zh-CN"/>
              </w:rPr>
              <w:t>或</w:t>
            </w:r>
            <w:r w:rsidRPr="00EC331D">
              <w:rPr>
                <w:rFonts w:eastAsia="SimSun" w:cs="Arial" w:hint="eastAsia"/>
                <w:color w:val="auto"/>
                <w:lang w:eastAsia="zh-CN"/>
              </w:rPr>
              <w:t xml:space="preserve"> System Center 2012 Standard </w:t>
            </w:r>
            <w:r w:rsidRPr="00EC331D">
              <w:rPr>
                <w:rFonts w:eastAsia="SimSun" w:cs="Arial" w:hint="eastAsia"/>
                <w:color w:val="auto"/>
                <w:lang w:eastAsia="zh-CN"/>
              </w:rPr>
              <w:t>产品的条款。</w:t>
            </w:r>
          </w:p>
        </w:tc>
      </w:tr>
    </w:tbl>
    <w:p w14:paraId="1B8009CC" w14:textId="77777777" w:rsidR="00D05436" w:rsidRPr="00EC331D" w:rsidRDefault="00D05436" w:rsidP="0085206E">
      <w:pPr>
        <w:pStyle w:val="PURADDITIONALTERMSHEADERMB"/>
        <w:rPr>
          <w:rFonts w:eastAsia="SimSun" w:cs="Arial"/>
          <w:lang w:eastAsia="zh-CN"/>
        </w:rPr>
      </w:pPr>
      <w:bookmarkStart w:id="919" w:name="_Toc286933217"/>
      <w:bookmarkStart w:id="920" w:name="_Toc287431943"/>
      <w:r w:rsidRPr="00EC331D">
        <w:rPr>
          <w:rFonts w:eastAsia="SimSun" w:cs="Arial" w:hint="eastAsia"/>
          <w:lang w:eastAsia="zh-CN"/>
        </w:rPr>
        <w:t>附加条款：</w:t>
      </w:r>
    </w:p>
    <w:p w14:paraId="1B8009CD" w14:textId="77777777" w:rsidR="00D05436" w:rsidRPr="00EC331D" w:rsidRDefault="00D05436" w:rsidP="00D05436">
      <w:pPr>
        <w:pStyle w:val="PURBlueStrong"/>
        <w:rPr>
          <w:rFonts w:eastAsia="SimSun" w:cs="Arial"/>
          <w:lang w:eastAsia="zh-CN"/>
        </w:rPr>
      </w:pPr>
      <w:r w:rsidRPr="00EC331D">
        <w:rPr>
          <w:rFonts w:eastAsia="SimSun" w:cs="Arial" w:hint="eastAsia"/>
          <w:lang w:eastAsia="zh-CN"/>
        </w:rPr>
        <w:t>需进行续订才能使用</w:t>
      </w:r>
    </w:p>
    <w:p w14:paraId="1B8009CE" w14:textId="77777777" w:rsidR="00D05436" w:rsidRPr="00EC331D" w:rsidRDefault="00440145" w:rsidP="00D05436">
      <w:pPr>
        <w:pStyle w:val="PURBody-Indented"/>
        <w:rPr>
          <w:rFonts w:eastAsia="SimSun" w:cs="Arial"/>
          <w:lang w:eastAsia="zh-CN"/>
        </w:rPr>
      </w:pPr>
      <w:r w:rsidRPr="00EC331D">
        <w:rPr>
          <w:rFonts w:eastAsia="SimSun" w:cs="Arial" w:hint="eastAsia"/>
          <w:lang w:eastAsia="zh-CN"/>
        </w:rPr>
        <w:t>为了防止在未经授权的情况下使用，在线服务的某些功能可能在您第一次使用在线服务之日起满三年之日被禁用。如果您续订使用在线服务的权利，我们将提供延长使用期的方法。</w:t>
      </w:r>
    </w:p>
    <w:p w14:paraId="1B8009CF" w14:textId="77777777" w:rsidR="00D05436" w:rsidRPr="00EC331D" w:rsidRDefault="00D05436" w:rsidP="00D05436">
      <w:pPr>
        <w:pStyle w:val="PURBlueStrong"/>
        <w:rPr>
          <w:rFonts w:eastAsia="SimSun" w:cs="Arial"/>
          <w:lang w:eastAsia="zh-CN"/>
        </w:rPr>
      </w:pPr>
      <w:r w:rsidRPr="00EC331D">
        <w:rPr>
          <w:rFonts w:eastAsia="SimSun" w:cs="Arial" w:hint="eastAsia"/>
          <w:lang w:eastAsia="zh-CN"/>
        </w:rPr>
        <w:t>扫描引擎的替换</w:t>
      </w:r>
    </w:p>
    <w:p w14:paraId="1B8009D0"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我们可能会用相似的软件和文件替换在线服务</w:t>
      </w:r>
    </w:p>
    <w:p w14:paraId="1B8009D1"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防病毒和防垃圾邮件软件；以及</w:t>
      </w:r>
    </w:p>
    <w:p w14:paraId="1B8009D2" w14:textId="77777777" w:rsidR="00D05436" w:rsidRPr="00EC331D" w:rsidRDefault="00D05436" w:rsidP="007C5CD0">
      <w:pPr>
        <w:pStyle w:val="PURBullet-Indented"/>
        <w:rPr>
          <w:rFonts w:eastAsia="SimSun" w:cs="Arial"/>
          <w:lang w:eastAsia="zh-CN"/>
        </w:rPr>
      </w:pPr>
      <w:r w:rsidRPr="00EC331D">
        <w:rPr>
          <w:rFonts w:eastAsia="SimSun" w:cs="Arial" w:hint="eastAsia"/>
          <w:lang w:eastAsia="zh-CN"/>
        </w:rPr>
        <w:t>签名文件和内容过滤数据文件。</w:t>
      </w:r>
    </w:p>
    <w:p w14:paraId="1B8009D3" w14:textId="77777777" w:rsidR="00D05436" w:rsidRPr="00EC331D" w:rsidRDefault="00D05436" w:rsidP="00D05436">
      <w:pPr>
        <w:pStyle w:val="PURBlueStrong"/>
        <w:rPr>
          <w:rFonts w:eastAsia="SimSun" w:cs="Arial"/>
          <w:lang w:eastAsia="zh-CN"/>
        </w:rPr>
      </w:pPr>
      <w:r w:rsidRPr="00EC331D">
        <w:rPr>
          <w:rFonts w:eastAsia="SimSun" w:cs="Arial" w:hint="eastAsia"/>
          <w:lang w:eastAsia="zh-CN"/>
        </w:rPr>
        <w:lastRenderedPageBreak/>
        <w:t>设备或用户</w:t>
      </w:r>
      <w:r w:rsidRPr="00EC331D">
        <w:rPr>
          <w:rFonts w:eastAsia="SimSun" w:cs="Arial" w:hint="eastAsia"/>
          <w:lang w:eastAsia="zh-CN"/>
        </w:rPr>
        <w:t xml:space="preserve"> SAL</w:t>
      </w:r>
    </w:p>
    <w:p w14:paraId="1B8009D4"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您可获得设备或用户</w:t>
      </w:r>
      <w:r w:rsidRPr="00EC331D">
        <w:rPr>
          <w:rFonts w:eastAsia="SimSun" w:cs="Arial" w:hint="eastAsia"/>
          <w:lang w:eastAsia="zh-CN"/>
        </w:rPr>
        <w:t xml:space="preserve"> SAL</w:t>
      </w:r>
      <w:r w:rsidRPr="00EC331D">
        <w:rPr>
          <w:rFonts w:eastAsia="SimSun" w:cs="Arial" w:hint="eastAsia"/>
          <w:lang w:eastAsia="zh-CN"/>
        </w:rPr>
        <w:t>。</w:t>
      </w:r>
    </w:p>
    <w:p w14:paraId="1B8009D5" w14:textId="77777777" w:rsidR="00D05436" w:rsidRPr="00EC331D" w:rsidRDefault="00D05436" w:rsidP="00D05436">
      <w:pPr>
        <w:pStyle w:val="PURBlueStrong"/>
        <w:rPr>
          <w:rFonts w:eastAsia="SimSun" w:cs="Arial"/>
          <w:lang w:eastAsia="zh-CN"/>
        </w:rPr>
      </w:pPr>
      <w:r w:rsidRPr="00EC331D">
        <w:rPr>
          <w:rFonts w:eastAsia="SimSun" w:cs="Arial" w:hint="eastAsia"/>
          <w:lang w:eastAsia="zh-CN"/>
        </w:rPr>
        <w:t>运行附加软件的实例</w:t>
      </w:r>
    </w:p>
    <w:p w14:paraId="1B8009D6" w14:textId="77777777" w:rsidR="00D05436" w:rsidRPr="00EC331D" w:rsidRDefault="00D05436" w:rsidP="00D05436">
      <w:pPr>
        <w:pStyle w:val="PURBody-Indented"/>
        <w:rPr>
          <w:rFonts w:eastAsia="SimSun" w:cs="Arial"/>
          <w:lang w:eastAsia="zh-CN"/>
        </w:rPr>
      </w:pPr>
      <w:r w:rsidRPr="00EC331D">
        <w:rPr>
          <w:rFonts w:eastAsia="SimSun" w:cs="Arial" w:hint="eastAsia"/>
          <w:lang w:eastAsia="zh-CN"/>
        </w:rPr>
        <w:t>您可以在任意数量的设备上的物理或虚拟操作系统环境</w:t>
      </w:r>
      <w:r w:rsidRPr="00EC331D">
        <w:rPr>
          <w:rFonts w:eastAsia="SimSun" w:cs="Arial" w:hint="eastAsia"/>
          <w:lang w:eastAsia="zh-CN"/>
        </w:rPr>
        <w:t xml:space="preserve"> (OSE) </w:t>
      </w:r>
      <w:r w:rsidRPr="00EC331D">
        <w:rPr>
          <w:rFonts w:eastAsia="SimSun" w:cs="Arial" w:hint="eastAsia"/>
          <w:lang w:eastAsia="zh-CN"/>
        </w:rPr>
        <w:t>中运行或以其他方式使用</w:t>
      </w:r>
      <w:hyperlink w:anchor="Appendix1" w:history="1">
        <w:r w:rsidRPr="00EC331D">
          <w:rPr>
            <w:rStyle w:val="Hyperlink"/>
            <w:rFonts w:eastAsia="SimSun" w:cs="Arial" w:hint="eastAsia"/>
            <w:lang w:eastAsia="zh-CN"/>
          </w:rPr>
          <w:t>附录</w:t>
        </w:r>
        <w:r w:rsidRPr="00EC331D">
          <w:rPr>
            <w:rStyle w:val="Hyperlink"/>
            <w:rFonts w:eastAsia="SimSun" w:cs="Arial" w:hint="eastAsia"/>
            <w:lang w:eastAsia="zh-CN"/>
          </w:rPr>
          <w:t xml:space="preserve"> 1</w:t>
        </w:r>
      </w:hyperlink>
      <w:r w:rsidRPr="00EC331D">
        <w:rPr>
          <w:rFonts w:eastAsia="SimSun" w:cs="Arial" w:hint="eastAsia"/>
          <w:lang w:eastAsia="zh-CN"/>
        </w:rPr>
        <w:t xml:space="preserve"> </w:t>
      </w:r>
      <w:r w:rsidRPr="00EC331D">
        <w:rPr>
          <w:rFonts w:eastAsia="SimSun" w:cs="Arial" w:hint="eastAsia"/>
          <w:lang w:eastAsia="zh-CN"/>
        </w:rPr>
        <w:t>中列出的附加软件的任意数量的实例。这些附加软件只能与该软件和在线服务结合使用，无论是直接使用还是通过其他附加软件间接使用。</w:t>
      </w:r>
    </w:p>
    <w:p w14:paraId="1B8009D7" w14:textId="77777777" w:rsidR="0047191F" w:rsidRPr="00EC331D" w:rsidRDefault="00BC2F8A" w:rsidP="00CD6E9D">
      <w:pPr>
        <w:pStyle w:val="PURBreadcrumb"/>
        <w:keepNext w:val="0"/>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bookmarkEnd w:id="919"/>
    <w:bookmarkEnd w:id="920"/>
    <w:p w14:paraId="1B8009D8" w14:textId="77777777" w:rsidR="00D548C0" w:rsidRPr="00EC331D" w:rsidRDefault="00D548C0" w:rsidP="0052042E">
      <w:pPr>
        <w:pStyle w:val="PURSectionHeading"/>
        <w:keepLines/>
        <w:rPr>
          <w:rFonts w:eastAsia="SimSun" w:cs="Arial"/>
          <w:lang w:eastAsia="zh-CN"/>
        </w:rPr>
        <w:sectPr w:rsidR="00D548C0" w:rsidRPr="00EC331D" w:rsidSect="000807B2">
          <w:type w:val="continuous"/>
          <w:pgSz w:w="12240" w:h="15840" w:code="1"/>
          <w:pgMar w:top="1166" w:right="720" w:bottom="720" w:left="720" w:header="432" w:footer="288" w:gutter="0"/>
          <w:cols w:space="360"/>
          <w:docGrid w:linePitch="360"/>
        </w:sectPr>
      </w:pPr>
    </w:p>
    <w:p w14:paraId="1B8009D9" w14:textId="77777777" w:rsidR="00EF67CC" w:rsidRPr="00EC331D" w:rsidRDefault="00EF67CC" w:rsidP="00EF67CC">
      <w:pPr>
        <w:pStyle w:val="PURSectionHeading"/>
        <w:rPr>
          <w:rFonts w:eastAsia="SimSun" w:cs="Arial"/>
          <w:lang w:eastAsia="zh-CN"/>
        </w:rPr>
      </w:pPr>
      <w:bookmarkStart w:id="921" w:name="_Toc299519182"/>
      <w:bookmarkStart w:id="922" w:name="_Toc299525046"/>
      <w:bookmarkStart w:id="923" w:name="_Toc299531614"/>
      <w:bookmarkStart w:id="924" w:name="_Toc299531938"/>
      <w:bookmarkStart w:id="925" w:name="_Toc299957221"/>
      <w:bookmarkStart w:id="926" w:name="_Toc346536894"/>
      <w:bookmarkStart w:id="927" w:name="_Toc339280358"/>
      <w:bookmarkStart w:id="928" w:name="_Toc363552831"/>
      <w:bookmarkStart w:id="929" w:name="_Toc378682298"/>
      <w:bookmarkStart w:id="930" w:name="_Toc371268310"/>
      <w:bookmarkStart w:id="931" w:name="_Toc381959911"/>
      <w:bookmarkStart w:id="932" w:name="Appendix1"/>
      <w:bookmarkEnd w:id="897"/>
      <w:r w:rsidRPr="00EC331D">
        <w:rPr>
          <w:rFonts w:eastAsia="SimSun" w:cs="Arial" w:hint="eastAsia"/>
          <w:lang w:eastAsia="zh-CN"/>
        </w:rPr>
        <w:lastRenderedPageBreak/>
        <w:t>附录</w:t>
      </w:r>
      <w:r w:rsidRPr="00EC331D">
        <w:rPr>
          <w:rFonts w:eastAsia="SimSun" w:cs="Arial" w:hint="eastAsia"/>
          <w:lang w:eastAsia="zh-CN"/>
        </w:rPr>
        <w:t xml:space="preserve"> 1</w:t>
      </w:r>
      <w:r w:rsidRPr="00EC331D">
        <w:rPr>
          <w:rFonts w:eastAsia="SimSun" w:cs="Arial" w:hint="eastAsia"/>
          <w:lang w:eastAsia="zh-CN"/>
        </w:rPr>
        <w:t>：客户端</w:t>
      </w:r>
      <w:r w:rsidRPr="00EC331D">
        <w:rPr>
          <w:rFonts w:eastAsia="SimSun" w:cs="Arial" w:hint="eastAsia"/>
          <w:lang w:eastAsia="zh-CN"/>
        </w:rPr>
        <w:t>/</w:t>
      </w:r>
      <w:r w:rsidRPr="00EC331D">
        <w:rPr>
          <w:rFonts w:eastAsia="SimSun" w:cs="Arial" w:hint="eastAsia"/>
          <w:lang w:eastAsia="zh-CN"/>
        </w:rPr>
        <w:t>附加软件</w:t>
      </w:r>
      <w:bookmarkEnd w:id="921"/>
      <w:bookmarkEnd w:id="922"/>
      <w:bookmarkEnd w:id="923"/>
      <w:bookmarkEnd w:id="924"/>
      <w:bookmarkEnd w:id="925"/>
      <w:bookmarkEnd w:id="926"/>
      <w:bookmarkEnd w:id="927"/>
      <w:bookmarkEnd w:id="928"/>
      <w:bookmarkEnd w:id="929"/>
      <w:bookmarkEnd w:id="930"/>
      <w:bookmarkEnd w:id="931"/>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EC331D" w14:paraId="1B8009DC"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1B8009DA" w14:textId="77777777" w:rsidR="00EF67CC" w:rsidRPr="00EC331D" w:rsidRDefault="00EF67CC" w:rsidP="00050078">
            <w:pPr>
              <w:pStyle w:val="PURTableHeaderWhite"/>
              <w:spacing w:after="0" w:line="240" w:lineRule="auto"/>
              <w:rPr>
                <w:rFonts w:eastAsia="SimSun" w:cs="Arial"/>
                <w:i w:val="0"/>
                <w:caps/>
                <w:color w:val="404040" w:themeColor="text1" w:themeTint="BF"/>
                <w:lang w:eastAsia="zh-CN"/>
              </w:rPr>
            </w:pPr>
            <w:r w:rsidRPr="00EC331D">
              <w:rPr>
                <w:rFonts w:eastAsia="SimSun" w:cs="Arial" w:hint="eastAsia"/>
                <w:i w:val="0"/>
                <w:caps/>
                <w:color w:val="404040" w:themeColor="text1" w:themeTint="BF"/>
                <w:lang w:eastAsia="zh-CN"/>
              </w:rPr>
              <w:t>产品</w:t>
            </w:r>
          </w:p>
        </w:tc>
        <w:tc>
          <w:tcPr>
            <w:tcW w:w="4835" w:type="dxa"/>
            <w:tcBorders>
              <w:top w:val="nil"/>
              <w:bottom w:val="nil"/>
            </w:tcBorders>
            <w:shd w:val="clear" w:color="auto" w:fill="B9D3EB" w:themeFill="accent1"/>
            <w:tcMar>
              <w:top w:w="43" w:type="dxa"/>
              <w:left w:w="115" w:type="dxa"/>
              <w:bottom w:w="43" w:type="dxa"/>
              <w:right w:w="115" w:type="dxa"/>
            </w:tcMar>
          </w:tcPr>
          <w:p w14:paraId="1B8009DB" w14:textId="77777777" w:rsidR="00EF67CC" w:rsidRPr="00EC331D" w:rsidRDefault="00EF67CC" w:rsidP="00050078">
            <w:pPr>
              <w:pStyle w:val="PURTableHeaderWhite"/>
              <w:spacing w:after="0" w:line="240" w:lineRule="auto"/>
              <w:rPr>
                <w:rFonts w:eastAsia="SimSun" w:cs="Arial"/>
                <w:i w:val="0"/>
                <w:caps/>
                <w:color w:val="404040" w:themeColor="text1" w:themeTint="BF"/>
                <w:lang w:eastAsia="zh-CN"/>
              </w:rPr>
            </w:pPr>
            <w:r w:rsidRPr="00EC331D">
              <w:rPr>
                <w:rFonts w:eastAsia="SimSun" w:cs="Arial" w:hint="eastAsia"/>
                <w:i w:val="0"/>
                <w:caps/>
                <w:color w:val="404040" w:themeColor="text1" w:themeTint="BF"/>
                <w:lang w:eastAsia="zh-CN"/>
              </w:rPr>
              <w:t>客户端软件列表</w:t>
            </w:r>
          </w:p>
        </w:tc>
      </w:tr>
      <w:tr w:rsidR="00E964A3" w:rsidRPr="00EC331D" w14:paraId="1B8009DE" w14:textId="77777777" w:rsidTr="007A4D2C">
        <w:tc>
          <w:tcPr>
            <w:tcW w:w="10750" w:type="dxa"/>
            <w:gridSpan w:val="2"/>
            <w:tcBorders>
              <w:top w:val="nil"/>
            </w:tcBorders>
            <w:shd w:val="clear" w:color="auto" w:fill="FFFFFF"/>
            <w:tcMar>
              <w:top w:w="43" w:type="dxa"/>
              <w:left w:w="115" w:type="dxa"/>
              <w:bottom w:w="43" w:type="dxa"/>
              <w:right w:w="115" w:type="dxa"/>
            </w:tcMar>
          </w:tcPr>
          <w:p w14:paraId="1B8009DD" w14:textId="77777777" w:rsidR="00E964A3" w:rsidRPr="00EC331D" w:rsidRDefault="00E964A3" w:rsidP="00E964A3">
            <w:pPr>
              <w:pStyle w:val="PURTableHeaderBlue"/>
              <w:rPr>
                <w:rFonts w:eastAsia="SimSun" w:cs="Arial"/>
                <w:lang w:eastAsia="zh-CN"/>
              </w:rPr>
            </w:pPr>
            <w:r w:rsidRPr="00EC331D">
              <w:rPr>
                <w:rFonts w:eastAsia="SimSun" w:cs="Arial" w:hint="eastAsia"/>
                <w:lang w:eastAsia="zh-CN"/>
              </w:rPr>
              <w:t>BizTalk Server RFID 2010</w:t>
            </w:r>
          </w:p>
        </w:tc>
      </w:tr>
      <w:tr w:rsidR="00E964A3" w:rsidRPr="00EC331D" w14:paraId="1B8009E2" w14:textId="77777777" w:rsidTr="007A4D2C">
        <w:tc>
          <w:tcPr>
            <w:tcW w:w="10750" w:type="dxa"/>
            <w:gridSpan w:val="2"/>
            <w:tcBorders>
              <w:top w:val="nil"/>
            </w:tcBorders>
            <w:shd w:val="clear" w:color="auto" w:fill="FFFFFF"/>
            <w:tcMar>
              <w:top w:w="43" w:type="dxa"/>
              <w:left w:w="115" w:type="dxa"/>
              <w:bottom w:w="43" w:type="dxa"/>
              <w:right w:w="115" w:type="dxa"/>
            </w:tcMar>
          </w:tcPr>
          <w:p w14:paraId="1B8009DF" w14:textId="77777777" w:rsidR="00E964A3" w:rsidRPr="00EC331D" w:rsidRDefault="00E964A3" w:rsidP="00E964A3">
            <w:pPr>
              <w:pStyle w:val="PURBullet-Indented"/>
              <w:rPr>
                <w:rFonts w:eastAsia="SimSun" w:cs="Arial"/>
                <w:lang w:eastAsia="zh-CN"/>
              </w:rPr>
            </w:pPr>
            <w:r w:rsidRPr="00EC331D">
              <w:rPr>
                <w:rFonts w:eastAsia="SimSun" w:cs="Arial" w:hint="eastAsia"/>
                <w:lang w:eastAsia="zh-CN"/>
              </w:rPr>
              <w:t xml:space="preserve">RFID </w:t>
            </w:r>
            <w:r w:rsidRPr="00EC331D">
              <w:rPr>
                <w:rFonts w:eastAsia="SimSun" w:cs="Arial" w:hint="eastAsia"/>
                <w:lang w:eastAsia="zh-CN"/>
              </w:rPr>
              <w:t>客户端和工具</w:t>
            </w:r>
          </w:p>
          <w:p w14:paraId="1B8009E0" w14:textId="77777777" w:rsidR="00E964A3" w:rsidRPr="00EC331D" w:rsidRDefault="00E964A3" w:rsidP="00E964A3">
            <w:pPr>
              <w:pStyle w:val="PURBullet-Indented"/>
              <w:rPr>
                <w:rFonts w:eastAsia="SimSun" w:cs="Arial"/>
                <w:lang w:eastAsia="zh-CN"/>
              </w:rPr>
            </w:pPr>
            <w:r w:rsidRPr="00EC331D">
              <w:rPr>
                <w:rFonts w:eastAsia="SimSun" w:cs="Arial" w:hint="eastAsia"/>
                <w:lang w:eastAsia="zh-CN"/>
              </w:rPr>
              <w:t>RFID SDK</w:t>
            </w:r>
          </w:p>
          <w:p w14:paraId="1B8009E1" w14:textId="77777777" w:rsidR="00E964A3" w:rsidRPr="00EC331D" w:rsidRDefault="00E964A3" w:rsidP="00E964A3">
            <w:pPr>
              <w:pStyle w:val="PURBullet-Indented"/>
              <w:rPr>
                <w:rFonts w:eastAsia="SimSun" w:cs="Arial"/>
                <w:lang w:eastAsia="zh-CN"/>
              </w:rPr>
            </w:pPr>
            <w:r w:rsidRPr="00EC331D">
              <w:rPr>
                <w:rFonts w:eastAsia="SimSun" w:cs="Arial" w:hint="eastAsia"/>
                <w:lang w:eastAsia="zh-CN"/>
              </w:rPr>
              <w:t>RFID Mobile</w:t>
            </w:r>
          </w:p>
        </w:tc>
      </w:tr>
      <w:tr w:rsidR="00280B5A" w:rsidRPr="00EC331D" w14:paraId="1B8009E4" w14:textId="77777777" w:rsidTr="007A4D2C">
        <w:tc>
          <w:tcPr>
            <w:tcW w:w="10750" w:type="dxa"/>
            <w:gridSpan w:val="2"/>
            <w:tcBorders>
              <w:top w:val="nil"/>
            </w:tcBorders>
            <w:shd w:val="clear" w:color="auto" w:fill="FFFFFF"/>
            <w:tcMar>
              <w:top w:w="43" w:type="dxa"/>
              <w:left w:w="115" w:type="dxa"/>
              <w:bottom w:w="43" w:type="dxa"/>
              <w:right w:w="115" w:type="dxa"/>
            </w:tcMar>
          </w:tcPr>
          <w:p w14:paraId="1B8009E3" w14:textId="77777777" w:rsidR="00280B5A" w:rsidRPr="00EC331D" w:rsidRDefault="00280B5A" w:rsidP="00280B5A">
            <w:pPr>
              <w:pStyle w:val="PURTableHeaderBlue"/>
              <w:rPr>
                <w:rFonts w:eastAsia="SimSun" w:cs="Arial"/>
                <w:lang w:eastAsia="zh-CN"/>
              </w:rPr>
            </w:pPr>
            <w:r w:rsidRPr="00EC331D">
              <w:rPr>
                <w:rFonts w:eastAsia="SimSun" w:cs="Arial" w:hint="eastAsia"/>
                <w:lang w:eastAsia="zh-CN"/>
              </w:rPr>
              <w:t>BizTalk Server 2013 Branch Edition</w:t>
            </w:r>
            <w:r w:rsidRPr="00EC331D">
              <w:rPr>
                <w:rFonts w:eastAsia="SimSun" w:cs="Arial" w:hint="eastAsia"/>
                <w:lang w:eastAsia="zh-CN"/>
              </w:rPr>
              <w:t>、</w:t>
            </w:r>
            <w:r w:rsidRPr="00EC331D">
              <w:rPr>
                <w:rFonts w:eastAsia="SimSun" w:cs="Arial" w:hint="eastAsia"/>
                <w:lang w:eastAsia="zh-CN"/>
              </w:rPr>
              <w:t xml:space="preserve">Standard Edition </w:t>
            </w:r>
            <w:r w:rsidRPr="00EC331D">
              <w:rPr>
                <w:rFonts w:eastAsia="SimSun" w:cs="Arial" w:hint="eastAsia"/>
                <w:lang w:eastAsia="zh-CN"/>
              </w:rPr>
              <w:t>和</w:t>
            </w:r>
            <w:r w:rsidRPr="00EC331D">
              <w:rPr>
                <w:rFonts w:eastAsia="SimSun" w:cs="Arial" w:hint="eastAsia"/>
                <w:lang w:eastAsia="zh-CN"/>
              </w:rPr>
              <w:t xml:space="preserve"> Enterprise Edition</w:t>
            </w:r>
          </w:p>
        </w:tc>
      </w:tr>
      <w:tr w:rsidR="00280B5A" w:rsidRPr="00EC331D" w14:paraId="1B8009F9" w14:textId="77777777" w:rsidTr="007A4D2C">
        <w:tc>
          <w:tcPr>
            <w:tcW w:w="5915" w:type="dxa"/>
            <w:tcBorders>
              <w:top w:val="nil"/>
            </w:tcBorders>
            <w:shd w:val="clear" w:color="auto" w:fill="auto"/>
            <w:tcMar>
              <w:top w:w="43" w:type="dxa"/>
              <w:left w:w="115" w:type="dxa"/>
              <w:bottom w:w="43" w:type="dxa"/>
              <w:right w:w="115" w:type="dxa"/>
            </w:tcMar>
          </w:tcPr>
          <w:p w14:paraId="1B8009E5"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管理和监视工具</w:t>
            </w:r>
          </w:p>
          <w:p w14:paraId="1B8009E6"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开发工具</w:t>
            </w:r>
          </w:p>
          <w:p w14:paraId="1B8009E7"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软件开发工具包</w:t>
            </w:r>
          </w:p>
          <w:p w14:paraId="1B8009E8"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 xml:space="preserve">HTTP </w:t>
            </w:r>
            <w:r w:rsidRPr="00EC331D">
              <w:rPr>
                <w:rFonts w:eastAsia="SimSun" w:cs="Arial" w:hint="eastAsia"/>
                <w:lang w:eastAsia="zh-CN"/>
              </w:rPr>
              <w:t>接收适配器</w:t>
            </w:r>
          </w:p>
          <w:p w14:paraId="1B8009E9"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 xml:space="preserve">SOAP </w:t>
            </w:r>
            <w:r w:rsidRPr="00EC331D">
              <w:rPr>
                <w:rFonts w:eastAsia="SimSun" w:cs="Arial" w:hint="eastAsia"/>
                <w:lang w:eastAsia="zh-CN"/>
              </w:rPr>
              <w:t>接收适配器</w:t>
            </w:r>
          </w:p>
          <w:p w14:paraId="1B8009EA"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Windows SharePoint Services Adapter Web Service</w:t>
            </w:r>
          </w:p>
          <w:p w14:paraId="1B8009EB"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 xml:space="preserve">Windows Communication Foundation </w:t>
            </w:r>
            <w:r w:rsidRPr="00EC331D">
              <w:rPr>
                <w:rFonts w:eastAsia="SimSun" w:cs="Arial" w:hint="eastAsia"/>
                <w:lang w:eastAsia="zh-CN"/>
              </w:rPr>
              <w:t>适配器</w:t>
            </w:r>
          </w:p>
          <w:p w14:paraId="1B8009EC"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业务活动监视（以下简称</w:t>
            </w:r>
            <w:r w:rsidRPr="009129C3">
              <w:rPr>
                <w:rFonts w:eastAsia="SimSun" w:cs="Arial"/>
                <w:lang w:eastAsia="zh-CN"/>
              </w:rPr>
              <w:t>“BAM”</w:t>
            </w:r>
            <w:r w:rsidRPr="00EC331D">
              <w:rPr>
                <w:rFonts w:eastAsia="SimSun" w:cs="Arial" w:hint="eastAsia"/>
                <w:lang w:eastAsia="zh-CN"/>
              </w:rPr>
              <w:t>）事件</w:t>
            </w:r>
            <w:r w:rsidRPr="00EC331D">
              <w:rPr>
                <w:rFonts w:eastAsia="SimSun" w:cs="Arial" w:hint="eastAsia"/>
                <w:lang w:eastAsia="zh-CN"/>
              </w:rPr>
              <w:t xml:space="preserve"> API </w:t>
            </w:r>
            <w:r w:rsidRPr="00EC331D">
              <w:rPr>
                <w:rFonts w:eastAsia="SimSun" w:cs="Arial" w:hint="eastAsia"/>
                <w:lang w:eastAsia="zh-CN"/>
              </w:rPr>
              <w:t>和侦听器及管理工具</w:t>
            </w:r>
          </w:p>
          <w:p w14:paraId="1B8009ED"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为</w:t>
            </w:r>
            <w:r w:rsidRPr="00EC331D">
              <w:rPr>
                <w:rFonts w:eastAsia="SimSun" w:cs="Arial" w:hint="eastAsia"/>
                <w:lang w:eastAsia="zh-CN"/>
              </w:rPr>
              <w:t xml:space="preserve"> SQL </w:t>
            </w:r>
            <w:r w:rsidRPr="00EC331D">
              <w:rPr>
                <w:rFonts w:eastAsia="SimSun" w:cs="Arial" w:hint="eastAsia"/>
                <w:lang w:eastAsia="zh-CN"/>
              </w:rPr>
              <w:t>通知服务提供的</w:t>
            </w:r>
            <w:r w:rsidRPr="00EC331D">
              <w:rPr>
                <w:rFonts w:eastAsia="SimSun" w:cs="Arial" w:hint="eastAsia"/>
                <w:lang w:eastAsia="zh-CN"/>
              </w:rPr>
              <w:t xml:space="preserve"> BAM </w:t>
            </w:r>
            <w:r w:rsidRPr="00EC331D">
              <w:rPr>
                <w:rFonts w:eastAsia="SimSun" w:cs="Arial" w:hint="eastAsia"/>
                <w:lang w:eastAsia="zh-CN"/>
              </w:rPr>
              <w:t>警报</w:t>
            </w:r>
          </w:p>
          <w:p w14:paraId="1B8009EE"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 xml:space="preserve">BAM </w:t>
            </w:r>
            <w:r w:rsidRPr="00EC331D">
              <w:rPr>
                <w:rFonts w:eastAsia="SimSun" w:cs="Arial" w:hint="eastAsia"/>
                <w:lang w:eastAsia="zh-CN"/>
              </w:rPr>
              <w:t>客户端</w:t>
            </w:r>
          </w:p>
        </w:tc>
        <w:tc>
          <w:tcPr>
            <w:tcW w:w="4835" w:type="dxa"/>
            <w:tcBorders>
              <w:top w:val="nil"/>
            </w:tcBorders>
            <w:shd w:val="clear" w:color="auto" w:fill="auto"/>
          </w:tcPr>
          <w:p w14:paraId="1B8009EF"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与</w:t>
            </w:r>
            <w:r w:rsidRPr="00EC331D">
              <w:rPr>
                <w:rFonts w:eastAsia="SimSun" w:cs="Arial" w:hint="eastAsia"/>
                <w:lang w:eastAsia="zh-CN"/>
              </w:rPr>
              <w:t xml:space="preserve"> BizTalk Server </w:t>
            </w:r>
            <w:r w:rsidRPr="00EC331D">
              <w:rPr>
                <w:rFonts w:eastAsia="SimSun" w:cs="Arial" w:hint="eastAsia"/>
                <w:lang w:eastAsia="zh-CN"/>
              </w:rPr>
              <w:t>相关的架构和模板</w:t>
            </w:r>
          </w:p>
          <w:p w14:paraId="1B8009F0"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业务活动服务</w:t>
            </w:r>
          </w:p>
          <w:p w14:paraId="1B8009F1"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主密钥服务器</w:t>
            </w:r>
            <w:r w:rsidRPr="00EC331D">
              <w:rPr>
                <w:rFonts w:eastAsia="SimSun" w:cs="Arial" w:hint="eastAsia"/>
                <w:lang w:eastAsia="zh-CN"/>
              </w:rPr>
              <w:t>/</w:t>
            </w:r>
            <w:r w:rsidRPr="00EC331D">
              <w:rPr>
                <w:rFonts w:eastAsia="SimSun" w:cs="Arial" w:hint="eastAsia"/>
                <w:lang w:eastAsia="zh-CN"/>
              </w:rPr>
              <w:t>企业单一登录</w:t>
            </w:r>
          </w:p>
          <w:p w14:paraId="1B8009F2"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MQHelper.dll</w:t>
            </w:r>
          </w:p>
          <w:p w14:paraId="1B8009F3"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ADOMD.NET</w:t>
            </w:r>
          </w:p>
          <w:p w14:paraId="1B8009F4"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MSXML</w:t>
            </w:r>
          </w:p>
          <w:p w14:paraId="1B8009F5"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SQLXML</w:t>
            </w:r>
          </w:p>
          <w:p w14:paraId="1B8009F6"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业务规则组件</w:t>
            </w:r>
          </w:p>
          <w:p w14:paraId="1B8009F7"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 xml:space="preserve">MQSeries </w:t>
            </w:r>
            <w:r w:rsidRPr="00EC331D">
              <w:rPr>
                <w:rFonts w:eastAsia="SimSun" w:cs="Arial" w:hint="eastAsia"/>
                <w:lang w:eastAsia="zh-CN"/>
              </w:rPr>
              <w:t>代理</w:t>
            </w:r>
          </w:p>
          <w:p w14:paraId="1B8009F8" w14:textId="77777777" w:rsidR="00280B5A" w:rsidRPr="00EC331D" w:rsidRDefault="00280B5A" w:rsidP="00280B5A">
            <w:pPr>
              <w:pStyle w:val="PURBullet"/>
              <w:rPr>
                <w:rFonts w:eastAsia="SimSun" w:cs="Arial"/>
                <w:lang w:eastAsia="zh-CN"/>
              </w:rPr>
            </w:pPr>
            <w:r w:rsidRPr="00EC331D">
              <w:rPr>
                <w:rFonts w:eastAsia="SimSun" w:cs="Arial" w:hint="eastAsia"/>
                <w:lang w:eastAsia="zh-CN"/>
              </w:rPr>
              <w:t>UDDI</w:t>
            </w:r>
          </w:p>
        </w:tc>
      </w:tr>
      <w:tr w:rsidR="009549A1" w:rsidRPr="00EC331D" w14:paraId="1B8009FB" w14:textId="77777777" w:rsidTr="007A4D2C">
        <w:tc>
          <w:tcPr>
            <w:tcW w:w="10750" w:type="dxa"/>
            <w:gridSpan w:val="2"/>
            <w:shd w:val="clear" w:color="auto" w:fill="FFFFFF"/>
            <w:tcMar>
              <w:top w:w="43" w:type="dxa"/>
              <w:left w:w="115" w:type="dxa"/>
              <w:bottom w:w="43" w:type="dxa"/>
              <w:right w:w="115" w:type="dxa"/>
            </w:tcMar>
          </w:tcPr>
          <w:p w14:paraId="1B8009FA" w14:textId="77777777" w:rsidR="009549A1" w:rsidRPr="00EC331D" w:rsidRDefault="009549A1" w:rsidP="00F44E81">
            <w:pPr>
              <w:pStyle w:val="PURTableHeaderBlue"/>
              <w:rPr>
                <w:rFonts w:eastAsia="SimSun" w:cs="Arial"/>
                <w:lang w:eastAsia="zh-CN"/>
              </w:rPr>
            </w:pPr>
            <w:r w:rsidRPr="00EC331D">
              <w:rPr>
                <w:rFonts w:eastAsia="SimSun" w:cs="Arial" w:hint="eastAsia"/>
                <w:lang w:eastAsia="zh-CN"/>
              </w:rPr>
              <w:t xml:space="preserve">Exchange Server 2013 Standard </w:t>
            </w:r>
            <w:r w:rsidRPr="00EC331D">
              <w:rPr>
                <w:rFonts w:eastAsia="SimSun" w:cs="Arial" w:hint="eastAsia"/>
                <w:lang w:eastAsia="zh-CN"/>
              </w:rPr>
              <w:t>和</w:t>
            </w:r>
            <w:r w:rsidRPr="00EC331D">
              <w:rPr>
                <w:rFonts w:eastAsia="SimSun" w:cs="Arial" w:hint="eastAsia"/>
                <w:lang w:eastAsia="zh-CN"/>
              </w:rPr>
              <w:t xml:space="preserve"> Enterprise</w:t>
            </w:r>
          </w:p>
        </w:tc>
      </w:tr>
      <w:tr w:rsidR="009549A1" w:rsidRPr="00EC331D" w14:paraId="1B8009FD" w14:textId="77777777" w:rsidTr="007A4D2C">
        <w:tc>
          <w:tcPr>
            <w:tcW w:w="10750" w:type="dxa"/>
            <w:gridSpan w:val="2"/>
            <w:shd w:val="clear" w:color="auto" w:fill="FFFFFF"/>
            <w:tcMar>
              <w:top w:w="43" w:type="dxa"/>
              <w:left w:w="115" w:type="dxa"/>
              <w:bottom w:w="43" w:type="dxa"/>
              <w:right w:w="115" w:type="dxa"/>
            </w:tcMar>
          </w:tcPr>
          <w:p w14:paraId="1B8009FC" w14:textId="77777777" w:rsidR="009549A1" w:rsidRPr="00EC331D" w:rsidRDefault="003D33E5" w:rsidP="00C44B38">
            <w:pPr>
              <w:pStyle w:val="PURBullet-Indented"/>
              <w:rPr>
                <w:rFonts w:eastAsia="SimSun" w:cs="Arial"/>
                <w:lang w:eastAsia="zh-CN"/>
              </w:rPr>
            </w:pPr>
            <w:r w:rsidRPr="00EC331D">
              <w:rPr>
                <w:rFonts w:eastAsia="SimSun" w:cs="Arial" w:hint="eastAsia"/>
                <w:lang w:eastAsia="zh-CN"/>
              </w:rPr>
              <w:t xml:space="preserve">Exchange </w:t>
            </w:r>
            <w:r w:rsidRPr="00EC331D">
              <w:rPr>
                <w:rFonts w:eastAsia="SimSun" w:cs="Arial" w:hint="eastAsia"/>
                <w:lang w:eastAsia="zh-CN"/>
              </w:rPr>
              <w:t>管理工具</w:t>
            </w:r>
          </w:p>
        </w:tc>
      </w:tr>
      <w:tr w:rsidR="00663B83" w:rsidRPr="00EC331D" w14:paraId="1B8009FF" w14:textId="77777777" w:rsidTr="007A4D2C">
        <w:tc>
          <w:tcPr>
            <w:tcW w:w="10750" w:type="dxa"/>
            <w:gridSpan w:val="2"/>
            <w:shd w:val="clear" w:color="auto" w:fill="FFFFFF"/>
            <w:tcMar>
              <w:top w:w="43" w:type="dxa"/>
              <w:left w:w="115" w:type="dxa"/>
              <w:bottom w:w="43" w:type="dxa"/>
              <w:right w:w="115" w:type="dxa"/>
            </w:tcMar>
          </w:tcPr>
          <w:p w14:paraId="1B8009FE" w14:textId="77777777" w:rsidR="00663B83" w:rsidRPr="00EC331D" w:rsidRDefault="00663B83" w:rsidP="00050078">
            <w:pPr>
              <w:pStyle w:val="PURTableHeaderBlue"/>
              <w:rPr>
                <w:rFonts w:eastAsia="SimSun" w:cs="Arial"/>
                <w:lang w:eastAsia="zh-CN"/>
              </w:rPr>
            </w:pPr>
            <w:r w:rsidRPr="00EC331D">
              <w:rPr>
                <w:rFonts w:eastAsia="SimSun" w:cs="Arial" w:hint="eastAsia"/>
                <w:lang w:eastAsia="zh-CN"/>
              </w:rPr>
              <w:t>Forefront Identity Manager 2010 R2</w:t>
            </w:r>
          </w:p>
        </w:tc>
      </w:tr>
      <w:tr w:rsidR="00050078" w:rsidRPr="00EC331D" w14:paraId="1B800A05" w14:textId="77777777" w:rsidTr="007A4D2C">
        <w:tc>
          <w:tcPr>
            <w:tcW w:w="5915" w:type="dxa"/>
            <w:shd w:val="clear" w:color="auto" w:fill="FFFFFF"/>
            <w:tcMar>
              <w:top w:w="43" w:type="dxa"/>
              <w:left w:w="115" w:type="dxa"/>
              <w:bottom w:w="43" w:type="dxa"/>
              <w:right w:w="115" w:type="dxa"/>
            </w:tcMar>
          </w:tcPr>
          <w:p w14:paraId="1B800A00" w14:textId="77777777" w:rsidR="00050078" w:rsidRPr="00EC331D" w:rsidRDefault="00050078" w:rsidP="00531887">
            <w:pPr>
              <w:pStyle w:val="PURBullet-Indented"/>
              <w:rPr>
                <w:rFonts w:eastAsia="SimSun" w:cs="Arial"/>
                <w:lang w:eastAsia="zh-CN"/>
              </w:rPr>
            </w:pPr>
            <w:r w:rsidRPr="00EC331D">
              <w:rPr>
                <w:rFonts w:eastAsia="SimSun" w:cs="Arial" w:hint="eastAsia"/>
                <w:lang w:eastAsia="zh-CN"/>
              </w:rPr>
              <w:t>更改</w:t>
            </w:r>
            <w:r w:rsidRPr="00EC331D">
              <w:rPr>
                <w:rFonts w:eastAsia="SimSun" w:cs="Arial" w:hint="eastAsia"/>
                <w:lang w:eastAsia="zh-CN"/>
              </w:rPr>
              <w:t xml:space="preserve"> Microsoft Password Notification Service</w:t>
            </w:r>
          </w:p>
          <w:p w14:paraId="1B800A01" w14:textId="77777777" w:rsidR="00531887" w:rsidRPr="00EC331D" w:rsidRDefault="00531887" w:rsidP="00531887">
            <w:pPr>
              <w:pStyle w:val="PURBullet-Indented"/>
              <w:rPr>
                <w:rFonts w:eastAsia="SimSun" w:cs="Arial"/>
                <w:lang w:eastAsia="zh-CN"/>
              </w:rPr>
            </w:pPr>
            <w:r w:rsidRPr="00EC331D">
              <w:rPr>
                <w:rFonts w:eastAsia="SimSun" w:cs="Arial" w:hint="eastAsia"/>
                <w:lang w:eastAsia="zh-CN"/>
              </w:rPr>
              <w:t>Microsoft BHOLD Suite</w:t>
            </w:r>
          </w:p>
          <w:p w14:paraId="1B800A02" w14:textId="77777777" w:rsidR="0000799F" w:rsidRPr="00EC331D" w:rsidRDefault="00050078" w:rsidP="0000799F">
            <w:pPr>
              <w:pStyle w:val="PURBullet-Indented"/>
              <w:rPr>
                <w:rFonts w:eastAsia="SimSun" w:cs="Arial"/>
                <w:lang w:eastAsia="zh-CN"/>
              </w:rPr>
            </w:pPr>
            <w:r w:rsidRPr="00EC331D">
              <w:rPr>
                <w:rFonts w:eastAsia="SimSun" w:cs="Arial" w:hint="eastAsia"/>
                <w:lang w:eastAsia="zh-CN"/>
              </w:rPr>
              <w:t>FIM Certificate Management Client</w:t>
            </w:r>
          </w:p>
        </w:tc>
        <w:tc>
          <w:tcPr>
            <w:tcW w:w="4835" w:type="dxa"/>
            <w:shd w:val="clear" w:color="auto" w:fill="FFFFFF"/>
          </w:tcPr>
          <w:p w14:paraId="1B800A03" w14:textId="77777777" w:rsidR="00050078" w:rsidRPr="00EC331D" w:rsidRDefault="00050078" w:rsidP="00531887">
            <w:pPr>
              <w:pStyle w:val="PURBullet-Indented"/>
              <w:rPr>
                <w:rFonts w:eastAsia="SimSun" w:cs="Arial"/>
                <w:lang w:eastAsia="zh-CN"/>
              </w:rPr>
            </w:pPr>
            <w:r w:rsidRPr="00EC331D">
              <w:rPr>
                <w:rFonts w:eastAsia="SimSun" w:cs="Arial" w:hint="eastAsia"/>
                <w:lang w:eastAsia="zh-CN"/>
              </w:rPr>
              <w:t>FIM Certificate Management Bulk Issuance Client</w:t>
            </w:r>
          </w:p>
          <w:p w14:paraId="1B800A04" w14:textId="77777777" w:rsidR="00531887" w:rsidRPr="00EC331D" w:rsidRDefault="00531887" w:rsidP="00531887">
            <w:pPr>
              <w:pStyle w:val="PURBullet-Indented"/>
              <w:rPr>
                <w:rFonts w:eastAsia="SimSun" w:cs="Arial"/>
                <w:lang w:eastAsia="zh-CN"/>
              </w:rPr>
            </w:pPr>
            <w:r w:rsidRPr="00EC331D">
              <w:rPr>
                <w:rFonts w:eastAsia="SimSun" w:cs="Arial" w:hint="eastAsia"/>
                <w:lang w:eastAsia="zh-CN"/>
              </w:rPr>
              <w:t>System Center Service Manager 2010</w:t>
            </w:r>
          </w:p>
        </w:tc>
      </w:tr>
      <w:tr w:rsidR="00663B83" w:rsidRPr="00EC331D" w14:paraId="1B800A07" w14:textId="77777777" w:rsidTr="007A4D2C">
        <w:tc>
          <w:tcPr>
            <w:tcW w:w="10750" w:type="dxa"/>
            <w:gridSpan w:val="2"/>
            <w:shd w:val="clear" w:color="auto" w:fill="FFFFFF"/>
            <w:tcMar>
              <w:top w:w="43" w:type="dxa"/>
              <w:left w:w="115" w:type="dxa"/>
              <w:bottom w:w="43" w:type="dxa"/>
              <w:right w:w="115" w:type="dxa"/>
            </w:tcMar>
          </w:tcPr>
          <w:p w14:paraId="1B800A06" w14:textId="77777777" w:rsidR="00663B83" w:rsidRPr="00EC331D" w:rsidRDefault="00663B83" w:rsidP="00F44E81">
            <w:pPr>
              <w:pStyle w:val="PURTableHeaderBlue"/>
              <w:rPr>
                <w:rFonts w:eastAsia="SimSun" w:cs="Arial"/>
                <w:lang w:eastAsia="zh-CN"/>
              </w:rPr>
            </w:pPr>
            <w:r w:rsidRPr="00EC331D">
              <w:rPr>
                <w:rFonts w:eastAsia="SimSun" w:cs="Arial" w:hint="eastAsia"/>
                <w:lang w:eastAsia="zh-CN"/>
              </w:rPr>
              <w:t xml:space="preserve">Lync Server 2013 Standard </w:t>
            </w:r>
            <w:r w:rsidRPr="00EC331D">
              <w:rPr>
                <w:rFonts w:eastAsia="SimSun" w:cs="Arial" w:hint="eastAsia"/>
                <w:lang w:eastAsia="zh-CN"/>
              </w:rPr>
              <w:t>和</w:t>
            </w:r>
            <w:r w:rsidRPr="00EC331D">
              <w:rPr>
                <w:rFonts w:eastAsia="SimSun" w:cs="Arial" w:hint="eastAsia"/>
                <w:lang w:eastAsia="zh-CN"/>
              </w:rPr>
              <w:t xml:space="preserve"> Enterprise</w:t>
            </w:r>
          </w:p>
        </w:tc>
      </w:tr>
      <w:tr w:rsidR="00050078" w:rsidRPr="00EC331D" w14:paraId="1B800A0F" w14:textId="77777777" w:rsidTr="007A4D2C">
        <w:tc>
          <w:tcPr>
            <w:tcW w:w="5915" w:type="dxa"/>
            <w:shd w:val="clear" w:color="auto" w:fill="FFFFFF"/>
            <w:tcMar>
              <w:top w:w="43" w:type="dxa"/>
              <w:left w:w="115" w:type="dxa"/>
              <w:bottom w:w="43" w:type="dxa"/>
              <w:right w:w="115" w:type="dxa"/>
            </w:tcMar>
          </w:tcPr>
          <w:p w14:paraId="1B800A08" w14:textId="77777777" w:rsidR="00050078" w:rsidRPr="00EC331D" w:rsidRDefault="00050078" w:rsidP="00531887">
            <w:pPr>
              <w:pStyle w:val="PURBullet-Indented"/>
              <w:rPr>
                <w:rFonts w:eastAsia="SimSun" w:cs="Arial"/>
                <w:lang w:eastAsia="zh-CN"/>
              </w:rPr>
            </w:pPr>
            <w:r w:rsidRPr="00EC331D">
              <w:rPr>
                <w:rFonts w:eastAsia="SimSun" w:cs="Arial" w:hint="eastAsia"/>
                <w:lang w:eastAsia="zh-CN"/>
              </w:rPr>
              <w:t xml:space="preserve">Lync Web App 2013 </w:t>
            </w:r>
            <w:r w:rsidRPr="00EC331D">
              <w:rPr>
                <w:rFonts w:eastAsia="SimSun" w:cs="Arial" w:hint="eastAsia"/>
                <w:lang w:eastAsia="zh-CN"/>
              </w:rPr>
              <w:t>插件</w:t>
            </w:r>
          </w:p>
          <w:p w14:paraId="1B800A09" w14:textId="77777777" w:rsidR="00050078" w:rsidRPr="00EC331D" w:rsidRDefault="00050078" w:rsidP="00531887">
            <w:pPr>
              <w:pStyle w:val="PURBullet-Indented"/>
              <w:rPr>
                <w:rFonts w:eastAsia="SimSun" w:cs="Arial"/>
                <w:lang w:eastAsia="zh-CN"/>
              </w:rPr>
            </w:pPr>
            <w:r w:rsidRPr="00EC331D">
              <w:rPr>
                <w:rFonts w:eastAsia="SimSun" w:cs="Arial" w:hint="eastAsia"/>
                <w:lang w:eastAsia="zh-CN"/>
              </w:rPr>
              <w:t>Topology Builder</w:t>
            </w:r>
          </w:p>
          <w:p w14:paraId="1B800A0A" w14:textId="77777777" w:rsidR="00050078" w:rsidRPr="00EC331D" w:rsidRDefault="00050078" w:rsidP="00531887">
            <w:pPr>
              <w:pStyle w:val="PURBullet-Indented"/>
              <w:rPr>
                <w:rFonts w:eastAsia="SimSun" w:cs="Arial"/>
                <w:lang w:eastAsia="zh-CN"/>
              </w:rPr>
            </w:pPr>
            <w:r w:rsidRPr="00EC331D">
              <w:rPr>
                <w:rFonts w:eastAsia="SimSun" w:cs="Arial" w:hint="eastAsia"/>
                <w:lang w:eastAsia="zh-CN"/>
              </w:rPr>
              <w:t>管理工具</w:t>
            </w:r>
          </w:p>
        </w:tc>
        <w:tc>
          <w:tcPr>
            <w:tcW w:w="4835" w:type="dxa"/>
            <w:shd w:val="clear" w:color="auto" w:fill="FFFFFF"/>
          </w:tcPr>
          <w:p w14:paraId="1B800A0B" w14:textId="77777777" w:rsidR="00050078" w:rsidRPr="00EC331D" w:rsidRDefault="00050078" w:rsidP="00531887">
            <w:pPr>
              <w:pStyle w:val="PURBullet-Indented"/>
              <w:rPr>
                <w:rFonts w:eastAsia="SimSun" w:cs="Arial"/>
                <w:lang w:eastAsia="zh-CN"/>
              </w:rPr>
            </w:pPr>
            <w:r w:rsidRPr="00EC331D">
              <w:rPr>
                <w:rFonts w:eastAsia="SimSun" w:cs="Arial" w:hint="eastAsia"/>
                <w:lang w:eastAsia="zh-CN"/>
              </w:rPr>
              <w:t>PowerShell Snap-In</w:t>
            </w:r>
          </w:p>
          <w:p w14:paraId="1B800A0C" w14:textId="77777777" w:rsidR="00050078" w:rsidRPr="00EC331D" w:rsidRDefault="00050078" w:rsidP="00531887">
            <w:pPr>
              <w:pStyle w:val="PURBullet-Indented"/>
              <w:rPr>
                <w:rFonts w:eastAsia="SimSun" w:cs="Arial"/>
                <w:lang w:eastAsia="zh-CN"/>
              </w:rPr>
            </w:pPr>
            <w:r w:rsidRPr="00EC331D">
              <w:rPr>
                <w:rFonts w:eastAsia="SimSun" w:cs="Arial" w:hint="eastAsia"/>
                <w:lang w:eastAsia="zh-CN"/>
              </w:rPr>
              <w:t xml:space="preserve">Lync 2013 Group Chat </w:t>
            </w:r>
            <w:r w:rsidRPr="00EC331D">
              <w:rPr>
                <w:rFonts w:eastAsia="SimSun" w:cs="Arial" w:hint="eastAsia"/>
                <w:lang w:eastAsia="zh-CN"/>
              </w:rPr>
              <w:t>管理工具</w:t>
            </w:r>
          </w:p>
          <w:p w14:paraId="1B800A0D" w14:textId="77777777" w:rsidR="00050078" w:rsidRPr="00EC331D" w:rsidRDefault="00050078" w:rsidP="00E72296">
            <w:pPr>
              <w:pStyle w:val="PURBullet-Indented"/>
              <w:rPr>
                <w:rFonts w:eastAsia="SimSun" w:cs="Arial"/>
                <w:lang w:eastAsia="zh-CN"/>
              </w:rPr>
            </w:pPr>
            <w:r w:rsidRPr="00EC331D">
              <w:rPr>
                <w:rFonts w:eastAsia="SimSun" w:cs="Arial" w:hint="eastAsia"/>
                <w:lang w:eastAsia="zh-CN"/>
              </w:rPr>
              <w:t>Lync Server 2013 Attendant</w:t>
            </w:r>
          </w:p>
          <w:p w14:paraId="1B800A0E" w14:textId="77777777" w:rsidR="007331A1" w:rsidRPr="00EC331D" w:rsidRDefault="007331A1" w:rsidP="00E72296">
            <w:pPr>
              <w:pStyle w:val="PURBullet-Indented"/>
              <w:rPr>
                <w:rFonts w:eastAsia="SimSun" w:cs="Arial"/>
                <w:lang w:eastAsia="zh-CN"/>
              </w:rPr>
            </w:pPr>
            <w:r w:rsidRPr="00EC331D">
              <w:rPr>
                <w:rFonts w:eastAsia="SimSun" w:cs="Arial" w:hint="eastAsia"/>
                <w:lang w:eastAsia="zh-CN"/>
              </w:rPr>
              <w:t>Lync Server 2013 Hoster Pack</w:t>
            </w:r>
          </w:p>
        </w:tc>
      </w:tr>
      <w:tr w:rsidR="00663B83" w:rsidRPr="00EC331D" w14:paraId="1B800A11" w14:textId="77777777" w:rsidTr="007A4D2C">
        <w:tc>
          <w:tcPr>
            <w:tcW w:w="10750" w:type="dxa"/>
            <w:gridSpan w:val="2"/>
            <w:shd w:val="clear" w:color="auto" w:fill="FFFFFF"/>
            <w:tcMar>
              <w:top w:w="43" w:type="dxa"/>
              <w:left w:w="115" w:type="dxa"/>
              <w:bottom w:w="43" w:type="dxa"/>
              <w:right w:w="115" w:type="dxa"/>
            </w:tcMar>
          </w:tcPr>
          <w:p w14:paraId="1B800A10" w14:textId="022F95D0" w:rsidR="00663B83" w:rsidRPr="00EC331D" w:rsidRDefault="00663B83" w:rsidP="0074074C">
            <w:pPr>
              <w:pStyle w:val="PURTableHeaderBlue"/>
              <w:rPr>
                <w:rFonts w:eastAsia="SimSun" w:cs="Arial"/>
                <w:lang w:eastAsia="zh-CN"/>
              </w:rPr>
            </w:pPr>
            <w:r w:rsidRPr="00EC331D">
              <w:rPr>
                <w:rFonts w:eastAsia="SimSun" w:cs="Arial" w:hint="eastAsia"/>
                <w:lang w:eastAsia="zh-CN"/>
              </w:rPr>
              <w:t>Microsoft Dynamics AX 2012 R</w:t>
            </w:r>
            <w:r w:rsidR="0074074C">
              <w:rPr>
                <w:rFonts w:eastAsia="SimSun" w:cs="Arial"/>
                <w:lang w:eastAsia="zh-CN"/>
              </w:rPr>
              <w:t>2</w:t>
            </w:r>
          </w:p>
        </w:tc>
      </w:tr>
      <w:tr w:rsidR="00050078" w:rsidRPr="00EC331D" w14:paraId="1B800A14" w14:textId="77777777" w:rsidTr="007A4D2C">
        <w:tc>
          <w:tcPr>
            <w:tcW w:w="5915" w:type="dxa"/>
            <w:shd w:val="clear" w:color="auto" w:fill="FFFFFF"/>
            <w:tcMar>
              <w:top w:w="43" w:type="dxa"/>
              <w:left w:w="115" w:type="dxa"/>
              <w:bottom w:w="43" w:type="dxa"/>
              <w:right w:w="115" w:type="dxa"/>
            </w:tcMar>
          </w:tcPr>
          <w:p w14:paraId="1B800A12" w14:textId="142FE814" w:rsidR="00050078" w:rsidRPr="00EC331D" w:rsidRDefault="00050078" w:rsidP="0074074C">
            <w:pPr>
              <w:pStyle w:val="PURBullet-Indented"/>
              <w:rPr>
                <w:rFonts w:eastAsia="SimSun" w:cs="Arial"/>
                <w:lang w:eastAsia="zh-CN"/>
              </w:rPr>
            </w:pPr>
            <w:r w:rsidRPr="00EC331D">
              <w:rPr>
                <w:rFonts w:eastAsia="SimSun" w:cs="Arial" w:hint="eastAsia"/>
                <w:lang w:eastAsia="zh-CN"/>
              </w:rPr>
              <w:t>Microsoft Dynamics AX 2012 R</w:t>
            </w:r>
            <w:r w:rsidR="0074074C">
              <w:rPr>
                <w:rFonts w:eastAsia="SimSun" w:cs="Arial"/>
                <w:lang w:eastAsia="zh-CN"/>
              </w:rPr>
              <w:t>2</w:t>
            </w:r>
            <w:r w:rsidRPr="00EC331D">
              <w:rPr>
                <w:rFonts w:eastAsia="SimSun" w:cs="Arial" w:hint="eastAsia"/>
                <w:lang w:eastAsia="zh-CN"/>
              </w:rPr>
              <w:t xml:space="preserve"> Windows Rich Client Software</w:t>
            </w:r>
          </w:p>
        </w:tc>
        <w:tc>
          <w:tcPr>
            <w:tcW w:w="4835" w:type="dxa"/>
            <w:shd w:val="clear" w:color="auto" w:fill="FFFFFF"/>
          </w:tcPr>
          <w:p w14:paraId="1B800A13" w14:textId="4708ECFB" w:rsidR="00050078" w:rsidRPr="00EC331D" w:rsidRDefault="0000799F" w:rsidP="0074074C">
            <w:pPr>
              <w:pStyle w:val="PURBullet-Indented"/>
              <w:rPr>
                <w:rFonts w:eastAsia="SimSun" w:cs="Arial"/>
                <w:lang w:eastAsia="zh-CN"/>
              </w:rPr>
            </w:pPr>
            <w:r w:rsidRPr="00EC331D">
              <w:rPr>
                <w:rFonts w:eastAsia="SimSun" w:cs="Arial" w:hint="eastAsia"/>
                <w:lang w:eastAsia="zh-CN"/>
              </w:rPr>
              <w:t>Management Reporter Designer Client Software for Microsoft Dynamics AX 2012 R</w:t>
            </w:r>
            <w:r w:rsidR="0074074C">
              <w:rPr>
                <w:rFonts w:eastAsia="SimSun" w:cs="Arial"/>
                <w:lang w:eastAsia="zh-CN"/>
              </w:rPr>
              <w:t>2</w:t>
            </w:r>
          </w:p>
        </w:tc>
      </w:tr>
      <w:tr w:rsidR="00663B83" w:rsidRPr="00EC331D" w14:paraId="1B800A16" w14:textId="77777777" w:rsidTr="007A4D2C">
        <w:tc>
          <w:tcPr>
            <w:tcW w:w="10750" w:type="dxa"/>
            <w:gridSpan w:val="2"/>
            <w:shd w:val="clear" w:color="auto" w:fill="FFFFFF"/>
            <w:tcMar>
              <w:top w:w="43" w:type="dxa"/>
              <w:left w:w="115" w:type="dxa"/>
              <w:bottom w:w="43" w:type="dxa"/>
              <w:right w:w="115" w:type="dxa"/>
            </w:tcMar>
          </w:tcPr>
          <w:p w14:paraId="1B800A15" w14:textId="77777777" w:rsidR="00663B83" w:rsidRPr="00EC331D" w:rsidRDefault="00663B83" w:rsidP="00050078">
            <w:pPr>
              <w:pStyle w:val="PURTableHeaderBlue"/>
              <w:rPr>
                <w:rFonts w:eastAsia="SimSun" w:cs="Arial"/>
                <w:lang w:eastAsia="zh-CN"/>
              </w:rPr>
            </w:pPr>
            <w:r w:rsidRPr="00EC331D">
              <w:rPr>
                <w:rFonts w:eastAsia="SimSun" w:cs="Arial" w:hint="eastAsia"/>
                <w:lang w:eastAsia="zh-CN"/>
              </w:rPr>
              <w:t>Microsoft Dynamics C5 2012</w:t>
            </w:r>
          </w:p>
        </w:tc>
      </w:tr>
      <w:tr w:rsidR="00663B83" w:rsidRPr="00EC331D" w14:paraId="1B800A18" w14:textId="77777777" w:rsidTr="007A4D2C">
        <w:tc>
          <w:tcPr>
            <w:tcW w:w="10750" w:type="dxa"/>
            <w:gridSpan w:val="2"/>
            <w:shd w:val="clear" w:color="auto" w:fill="FFFFFF"/>
            <w:tcMar>
              <w:top w:w="43" w:type="dxa"/>
              <w:left w:w="115" w:type="dxa"/>
              <w:bottom w:w="43" w:type="dxa"/>
              <w:right w:w="115" w:type="dxa"/>
            </w:tcMar>
          </w:tcPr>
          <w:p w14:paraId="1B800A17" w14:textId="77777777" w:rsidR="00663B83" w:rsidRPr="00EC331D" w:rsidRDefault="00663B83" w:rsidP="00A50403">
            <w:pPr>
              <w:pStyle w:val="PURBullet-Indented"/>
              <w:rPr>
                <w:rFonts w:eastAsia="SimSun" w:cs="Arial"/>
                <w:szCs w:val="19"/>
                <w:lang w:eastAsia="zh-CN"/>
              </w:rPr>
            </w:pPr>
            <w:r w:rsidRPr="00EC331D">
              <w:rPr>
                <w:rFonts w:eastAsia="SimSun" w:cs="Arial" w:hint="eastAsia"/>
                <w:lang w:eastAsia="zh-CN"/>
              </w:rPr>
              <w:t>Microsoft Dynamics C5 2012 Windows Rich Client Software</w:t>
            </w:r>
          </w:p>
        </w:tc>
      </w:tr>
      <w:tr w:rsidR="00663B83" w:rsidRPr="00EC331D" w14:paraId="1B800A1A" w14:textId="77777777" w:rsidTr="007A4D2C">
        <w:tc>
          <w:tcPr>
            <w:tcW w:w="10750" w:type="dxa"/>
            <w:gridSpan w:val="2"/>
            <w:shd w:val="clear" w:color="auto" w:fill="FFFFFF"/>
            <w:tcMar>
              <w:top w:w="43" w:type="dxa"/>
              <w:left w:w="115" w:type="dxa"/>
              <w:bottom w:w="43" w:type="dxa"/>
              <w:right w:w="115" w:type="dxa"/>
            </w:tcMar>
          </w:tcPr>
          <w:p w14:paraId="1B800A19" w14:textId="77777777" w:rsidR="00663B83" w:rsidRPr="00EC331D" w:rsidRDefault="00663B83" w:rsidP="003C634F">
            <w:pPr>
              <w:pStyle w:val="PURTableHeaderBlue"/>
              <w:rPr>
                <w:rFonts w:eastAsia="SimSun" w:cs="Arial"/>
                <w:lang w:eastAsia="zh-CN"/>
              </w:rPr>
            </w:pPr>
            <w:r w:rsidRPr="00EC331D">
              <w:rPr>
                <w:rFonts w:eastAsia="SimSun" w:cs="Arial" w:hint="eastAsia"/>
                <w:lang w:eastAsia="zh-CN"/>
              </w:rPr>
              <w:t>Microsoft Dynamics CRM 2013 Service Provider</w:t>
            </w:r>
          </w:p>
        </w:tc>
      </w:tr>
      <w:tr w:rsidR="00663B83" w:rsidRPr="00EC331D" w14:paraId="1B800A24" w14:textId="77777777" w:rsidTr="007A4D2C">
        <w:tc>
          <w:tcPr>
            <w:tcW w:w="5915" w:type="dxa"/>
            <w:shd w:val="clear" w:color="auto" w:fill="FFFFFF"/>
            <w:tcMar>
              <w:top w:w="43" w:type="dxa"/>
              <w:left w:w="115" w:type="dxa"/>
              <w:bottom w:w="43" w:type="dxa"/>
              <w:right w:w="115" w:type="dxa"/>
            </w:tcMar>
          </w:tcPr>
          <w:p w14:paraId="1B800A1B"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Microsoft Dynamics CRM 2013 for Microsoft Office Outlook</w:t>
            </w:r>
          </w:p>
          <w:p w14:paraId="1B800A1C"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 xml:space="preserve">Microsoft Dynamics CRM 2013 </w:t>
            </w:r>
            <w:r w:rsidRPr="00EC331D">
              <w:rPr>
                <w:rFonts w:eastAsia="SimSun" w:cs="Arial" w:hint="eastAsia"/>
                <w:lang w:eastAsia="zh-CN"/>
              </w:rPr>
              <w:t>的</w:t>
            </w:r>
            <w:r w:rsidRPr="00EC331D">
              <w:rPr>
                <w:rFonts w:eastAsia="SimSun" w:cs="Arial" w:hint="eastAsia"/>
                <w:lang w:eastAsia="zh-CN"/>
              </w:rPr>
              <w:t xml:space="preserve"> Microsoft </w:t>
            </w:r>
            <w:r w:rsidRPr="00EC331D">
              <w:rPr>
                <w:rFonts w:eastAsia="SimSun" w:cs="Arial" w:hint="eastAsia"/>
                <w:lang w:eastAsia="zh-CN"/>
              </w:rPr>
              <w:t>电子邮件路由器和规则部署向导</w:t>
            </w:r>
          </w:p>
          <w:p w14:paraId="1B800A1D" w14:textId="77777777" w:rsidR="00663B83" w:rsidRPr="00EC331D" w:rsidRDefault="00663B83" w:rsidP="003C634F">
            <w:pPr>
              <w:pStyle w:val="PURBullet-Indented"/>
              <w:rPr>
                <w:rFonts w:eastAsia="SimSun" w:cs="Arial"/>
                <w:lang w:eastAsia="zh-CN"/>
              </w:rPr>
            </w:pPr>
            <w:r w:rsidRPr="00EC331D">
              <w:rPr>
                <w:rFonts w:eastAsia="SimSun" w:cs="Arial" w:hint="eastAsia"/>
                <w:lang w:eastAsia="zh-CN"/>
              </w:rPr>
              <w:t xml:space="preserve">Microsoft Dynamics CRM 2013 </w:t>
            </w:r>
            <w:r w:rsidRPr="00EC331D">
              <w:rPr>
                <w:rFonts w:eastAsia="SimSun" w:cs="Arial" w:hint="eastAsia"/>
                <w:lang w:eastAsia="zh-CN"/>
              </w:rPr>
              <w:t>的</w:t>
            </w:r>
            <w:r w:rsidRPr="00EC331D">
              <w:rPr>
                <w:rFonts w:eastAsia="SimSun" w:cs="Arial" w:hint="eastAsia"/>
                <w:lang w:eastAsia="zh-CN"/>
              </w:rPr>
              <w:t xml:space="preserve"> Microsoft Dynamics CRM Reporting </w:t>
            </w:r>
            <w:r w:rsidRPr="00EC331D">
              <w:rPr>
                <w:rFonts w:eastAsia="SimSun" w:cs="Arial" w:hint="eastAsia"/>
                <w:lang w:eastAsia="zh-CN"/>
              </w:rPr>
              <w:t>扩展</w:t>
            </w:r>
          </w:p>
          <w:p w14:paraId="1B800A1E" w14:textId="77777777" w:rsidR="003C634F" w:rsidRPr="00EC331D" w:rsidRDefault="003C634F" w:rsidP="003C634F">
            <w:pPr>
              <w:pStyle w:val="PURBullet-Indented"/>
              <w:rPr>
                <w:rFonts w:eastAsia="SimSun" w:cs="Arial"/>
                <w:lang w:eastAsia="zh-CN"/>
              </w:rPr>
            </w:pPr>
            <w:r w:rsidRPr="00EC331D">
              <w:rPr>
                <w:rFonts w:eastAsia="SimSun" w:cs="Arial" w:hint="eastAsia"/>
                <w:lang w:eastAsia="zh-CN"/>
              </w:rPr>
              <w:t>Marketing Pilot Connector for Microsoft Dynamics CRM</w:t>
            </w:r>
          </w:p>
          <w:p w14:paraId="1B800A1F" w14:textId="77777777" w:rsidR="003C634F" w:rsidRPr="00EC331D" w:rsidRDefault="003C634F" w:rsidP="003C634F">
            <w:pPr>
              <w:pStyle w:val="PURBullet-Indented"/>
              <w:rPr>
                <w:rFonts w:eastAsia="SimSun" w:cs="Arial"/>
                <w:lang w:eastAsia="zh-CN"/>
              </w:rPr>
            </w:pPr>
            <w:r w:rsidRPr="00EC331D">
              <w:rPr>
                <w:rFonts w:eastAsia="SimSun" w:cs="Arial" w:hint="eastAsia"/>
                <w:lang w:eastAsia="zh-CN"/>
              </w:rPr>
              <w:t>针对支持设备的</w:t>
            </w:r>
            <w:r w:rsidRPr="00EC331D">
              <w:rPr>
                <w:rFonts w:eastAsia="SimSun" w:cs="Arial" w:hint="eastAsia"/>
                <w:lang w:eastAsia="zh-CN"/>
              </w:rPr>
              <w:t xml:space="preserve"> Microsoft Dynamics CRM</w:t>
            </w:r>
          </w:p>
        </w:tc>
        <w:tc>
          <w:tcPr>
            <w:tcW w:w="4835" w:type="dxa"/>
            <w:shd w:val="clear" w:color="auto" w:fill="FFFFFF"/>
          </w:tcPr>
          <w:p w14:paraId="1B800A20"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Microsoft SharePoint Grid for Microsoft Dynamics CRM 2013</w:t>
            </w:r>
          </w:p>
          <w:p w14:paraId="1B800A21"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 xml:space="preserve">Microsoft Dynamics CRM 2013 </w:t>
            </w:r>
            <w:r w:rsidRPr="00EC331D">
              <w:rPr>
                <w:rFonts w:eastAsia="SimSun" w:cs="Arial" w:hint="eastAsia"/>
                <w:lang w:eastAsia="zh-CN"/>
              </w:rPr>
              <w:t>报表创作扩展</w:t>
            </w:r>
          </w:p>
          <w:p w14:paraId="1B800A22"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 xml:space="preserve">Microsoft Dynamics CRM 2013 </w:t>
            </w:r>
            <w:r w:rsidRPr="00EC331D">
              <w:rPr>
                <w:rFonts w:eastAsia="SimSun" w:cs="Arial" w:hint="eastAsia"/>
                <w:lang w:eastAsia="zh-CN"/>
              </w:rPr>
              <w:t>最佳实践分析工具</w:t>
            </w:r>
          </w:p>
          <w:p w14:paraId="1B800A23" w14:textId="77777777" w:rsidR="00663B83" w:rsidRPr="00EC331D" w:rsidRDefault="00663B83" w:rsidP="003C634F">
            <w:pPr>
              <w:pStyle w:val="PURBullet-Indented"/>
              <w:rPr>
                <w:rFonts w:eastAsia="SimSun" w:cs="Arial"/>
                <w:lang w:val="pt-PT" w:eastAsia="zh-CN"/>
              </w:rPr>
            </w:pPr>
            <w:r w:rsidRPr="00EC331D">
              <w:rPr>
                <w:rFonts w:eastAsia="SimSun" w:cs="Arial" w:hint="eastAsia"/>
                <w:lang w:eastAsia="zh-CN"/>
              </w:rPr>
              <w:t xml:space="preserve">Microsoft Dynamics CRM 2013 </w:t>
            </w:r>
            <w:r w:rsidRPr="00EC331D">
              <w:rPr>
                <w:rFonts w:eastAsia="SimSun" w:cs="Arial" w:hint="eastAsia"/>
                <w:lang w:eastAsia="zh-CN"/>
              </w:rPr>
              <w:t>多语言用户界面</w:t>
            </w:r>
            <w:r w:rsidRPr="00EC331D">
              <w:rPr>
                <w:rFonts w:eastAsia="SimSun" w:cs="Arial" w:hint="eastAsia"/>
                <w:lang w:eastAsia="zh-CN"/>
              </w:rPr>
              <w:t xml:space="preserve"> (MUI)</w:t>
            </w:r>
          </w:p>
        </w:tc>
      </w:tr>
      <w:tr w:rsidR="00663B83" w:rsidRPr="00EC331D" w14:paraId="1B800A26" w14:textId="77777777" w:rsidTr="007A4D2C">
        <w:tc>
          <w:tcPr>
            <w:tcW w:w="10750" w:type="dxa"/>
            <w:gridSpan w:val="2"/>
            <w:shd w:val="clear" w:color="auto" w:fill="FFFFFF"/>
            <w:tcMar>
              <w:top w:w="43" w:type="dxa"/>
              <w:left w:w="115" w:type="dxa"/>
              <w:bottom w:w="43" w:type="dxa"/>
              <w:right w:w="115" w:type="dxa"/>
            </w:tcMar>
          </w:tcPr>
          <w:p w14:paraId="1B800A25" w14:textId="77777777" w:rsidR="00663B83" w:rsidRPr="00EC331D" w:rsidRDefault="00663B83" w:rsidP="00B82C66">
            <w:pPr>
              <w:pStyle w:val="PURTableHeaderBlue"/>
              <w:rPr>
                <w:rFonts w:eastAsia="SimSun" w:cs="Arial"/>
                <w:lang w:eastAsia="zh-CN"/>
              </w:rPr>
            </w:pPr>
            <w:r w:rsidRPr="00EC331D">
              <w:rPr>
                <w:rFonts w:eastAsia="SimSun" w:cs="Arial" w:hint="eastAsia"/>
                <w:lang w:eastAsia="zh-CN"/>
              </w:rPr>
              <w:t>Microsoft Dynamics GP 2013</w:t>
            </w:r>
          </w:p>
        </w:tc>
      </w:tr>
      <w:tr w:rsidR="00663B83" w:rsidRPr="00EC331D" w14:paraId="1B800A2A" w14:textId="77777777" w:rsidTr="007A4D2C">
        <w:tc>
          <w:tcPr>
            <w:tcW w:w="10750" w:type="dxa"/>
            <w:gridSpan w:val="2"/>
            <w:shd w:val="clear" w:color="auto" w:fill="FFFFFF"/>
            <w:tcMar>
              <w:top w:w="43" w:type="dxa"/>
              <w:left w:w="115" w:type="dxa"/>
              <w:bottom w:w="43" w:type="dxa"/>
              <w:right w:w="115" w:type="dxa"/>
            </w:tcMar>
          </w:tcPr>
          <w:p w14:paraId="1B800A27"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Microsoft Dynamics GP 2013 Windows Rich Client Software</w:t>
            </w:r>
            <w:r w:rsidRPr="00EC331D">
              <w:rPr>
                <w:rFonts w:eastAsia="SimSun" w:cs="Arial" w:hint="eastAsia"/>
                <w:lang w:eastAsia="zh-CN"/>
              </w:rPr>
              <w:t>。</w:t>
            </w:r>
          </w:p>
          <w:p w14:paraId="1B800A28"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Management Reporter Designer Client Software for Microsoft Dynamics GP 2013</w:t>
            </w:r>
          </w:p>
          <w:p w14:paraId="1B800A29" w14:textId="77777777" w:rsidR="00663B83" w:rsidRPr="00CD3DFE" w:rsidRDefault="00B82C66" w:rsidP="00531887">
            <w:pPr>
              <w:pStyle w:val="PURBullet-Indented"/>
              <w:rPr>
                <w:rFonts w:eastAsia="SimSun" w:cs="Arial"/>
                <w:lang w:eastAsia="zh-CN"/>
              </w:rPr>
            </w:pPr>
            <w:r w:rsidRPr="00EC331D">
              <w:rPr>
                <w:rFonts w:eastAsia="SimSun" w:cs="Arial" w:hint="eastAsia"/>
                <w:lang w:eastAsia="zh-CN"/>
              </w:rPr>
              <w:t>Microsoft Dynamics GP 2013 Web Client</w:t>
            </w:r>
          </w:p>
        </w:tc>
      </w:tr>
      <w:tr w:rsidR="00663B83" w:rsidRPr="00EC331D" w14:paraId="1B800A2C" w14:textId="77777777" w:rsidTr="007A4D2C">
        <w:tc>
          <w:tcPr>
            <w:tcW w:w="10750" w:type="dxa"/>
            <w:gridSpan w:val="2"/>
            <w:shd w:val="clear" w:color="auto" w:fill="FFFFFF"/>
            <w:tcMar>
              <w:top w:w="43" w:type="dxa"/>
              <w:left w:w="115" w:type="dxa"/>
              <w:bottom w:w="43" w:type="dxa"/>
              <w:right w:w="115" w:type="dxa"/>
            </w:tcMar>
          </w:tcPr>
          <w:p w14:paraId="1B800A2B" w14:textId="77777777" w:rsidR="00663B83" w:rsidRPr="00EC331D" w:rsidRDefault="00663B83" w:rsidP="00B82C66">
            <w:pPr>
              <w:pStyle w:val="PURTableHeaderBlue"/>
              <w:rPr>
                <w:rFonts w:eastAsia="SimSun" w:cs="Arial"/>
                <w:lang w:eastAsia="zh-CN"/>
              </w:rPr>
            </w:pPr>
            <w:r w:rsidRPr="00EC331D">
              <w:rPr>
                <w:rFonts w:eastAsia="SimSun" w:cs="Arial" w:hint="eastAsia"/>
                <w:lang w:eastAsia="zh-CN"/>
              </w:rPr>
              <w:lastRenderedPageBreak/>
              <w:t>Microsoft Dynamics NAV 2013 R2</w:t>
            </w:r>
          </w:p>
        </w:tc>
      </w:tr>
      <w:tr w:rsidR="00663B83" w:rsidRPr="00EC331D" w14:paraId="1B800A30" w14:textId="77777777" w:rsidTr="007A4D2C">
        <w:tc>
          <w:tcPr>
            <w:tcW w:w="10750" w:type="dxa"/>
            <w:gridSpan w:val="2"/>
            <w:shd w:val="clear" w:color="auto" w:fill="FFFFFF"/>
            <w:tcMar>
              <w:top w:w="43" w:type="dxa"/>
              <w:left w:w="115" w:type="dxa"/>
              <w:bottom w:w="43" w:type="dxa"/>
              <w:right w:w="115" w:type="dxa"/>
            </w:tcMar>
          </w:tcPr>
          <w:p w14:paraId="1B800A2D"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Microsoft Dynamics NAV 2013 R2 Windows Rich Client Software</w:t>
            </w:r>
            <w:r w:rsidRPr="00EC331D">
              <w:rPr>
                <w:rFonts w:eastAsia="SimSun" w:cs="Arial" w:hint="eastAsia"/>
                <w:lang w:eastAsia="zh-CN"/>
              </w:rPr>
              <w:t>。</w:t>
            </w:r>
          </w:p>
          <w:p w14:paraId="1B800A2E" w14:textId="77777777" w:rsidR="00663B83" w:rsidRPr="00EC331D" w:rsidRDefault="00B82C66" w:rsidP="00531887">
            <w:pPr>
              <w:pStyle w:val="PURBullet-Indented"/>
              <w:rPr>
                <w:rFonts w:eastAsia="SimSun" w:cs="Arial"/>
                <w:lang w:eastAsia="zh-CN"/>
              </w:rPr>
            </w:pPr>
            <w:r w:rsidRPr="00EC331D">
              <w:rPr>
                <w:rFonts w:eastAsia="SimSun" w:cs="Arial" w:hint="eastAsia"/>
                <w:lang w:eastAsia="zh-CN"/>
              </w:rPr>
              <w:t>Microsoft Dynamics NAV 2013 R2 Web Client</w:t>
            </w:r>
          </w:p>
          <w:p w14:paraId="1B800A2F" w14:textId="77777777" w:rsidR="00B82C66" w:rsidRPr="00EC331D" w:rsidRDefault="00B82C66" w:rsidP="00B82C66">
            <w:pPr>
              <w:pStyle w:val="PURBullet-Indented"/>
              <w:rPr>
                <w:rFonts w:eastAsia="SimSun" w:cs="Arial"/>
                <w:lang w:eastAsia="zh-CN"/>
              </w:rPr>
            </w:pPr>
            <w:r w:rsidRPr="00EC331D">
              <w:rPr>
                <w:rFonts w:eastAsia="SimSun" w:cs="Arial" w:hint="eastAsia"/>
                <w:lang w:eastAsia="zh-CN"/>
              </w:rPr>
              <w:t>Microsoft Dynamics NAV 2013 R2 SharePoint Client</w:t>
            </w:r>
          </w:p>
        </w:tc>
      </w:tr>
      <w:tr w:rsidR="00663B83" w:rsidRPr="00EC331D" w14:paraId="1B800A32" w14:textId="77777777" w:rsidTr="007A4D2C">
        <w:tc>
          <w:tcPr>
            <w:tcW w:w="10750" w:type="dxa"/>
            <w:gridSpan w:val="2"/>
            <w:shd w:val="clear" w:color="auto" w:fill="FFFFFF"/>
            <w:tcMar>
              <w:top w:w="43" w:type="dxa"/>
              <w:left w:w="115" w:type="dxa"/>
              <w:bottom w:w="43" w:type="dxa"/>
              <w:right w:w="115" w:type="dxa"/>
            </w:tcMar>
          </w:tcPr>
          <w:p w14:paraId="1B800A31" w14:textId="77777777" w:rsidR="00663B83" w:rsidRPr="00EC331D" w:rsidRDefault="00663B83" w:rsidP="00050078">
            <w:pPr>
              <w:pStyle w:val="PURTableHeaderBlue"/>
              <w:rPr>
                <w:rFonts w:eastAsia="SimSun" w:cs="Arial"/>
                <w:lang w:eastAsia="zh-CN"/>
              </w:rPr>
            </w:pPr>
            <w:r w:rsidRPr="00EC331D">
              <w:rPr>
                <w:rFonts w:eastAsia="SimSun" w:cs="Arial" w:hint="eastAsia"/>
                <w:lang w:eastAsia="zh-CN"/>
              </w:rPr>
              <w:t>Microsoft Dynamics SL 2011</w:t>
            </w:r>
          </w:p>
        </w:tc>
      </w:tr>
      <w:tr w:rsidR="00663B83" w:rsidRPr="00EC331D" w14:paraId="1B800A36" w14:textId="77777777" w:rsidTr="007A4D2C">
        <w:tc>
          <w:tcPr>
            <w:tcW w:w="10750" w:type="dxa"/>
            <w:gridSpan w:val="2"/>
            <w:shd w:val="clear" w:color="auto" w:fill="FFFFFF"/>
            <w:tcMar>
              <w:top w:w="43" w:type="dxa"/>
              <w:left w:w="115" w:type="dxa"/>
              <w:bottom w:w="43" w:type="dxa"/>
              <w:right w:w="115" w:type="dxa"/>
            </w:tcMar>
          </w:tcPr>
          <w:p w14:paraId="1B800A33"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Microsoft Dynamics SL 2011 Windows Rich Client Software</w:t>
            </w:r>
            <w:r w:rsidRPr="00EC331D">
              <w:rPr>
                <w:rFonts w:eastAsia="SimSun" w:cs="Arial" w:hint="eastAsia"/>
                <w:lang w:eastAsia="zh-CN"/>
              </w:rPr>
              <w:t>。</w:t>
            </w:r>
          </w:p>
          <w:p w14:paraId="1B800A34"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Management Reporter Designer Client Software for Microsoft SL 2011</w:t>
            </w:r>
          </w:p>
          <w:p w14:paraId="1B800A35"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Microsoft Dynamics SL 2011 Connector for Dynamics CRM 2011</w:t>
            </w:r>
          </w:p>
        </w:tc>
      </w:tr>
      <w:tr w:rsidR="00663B83" w:rsidRPr="00EC331D" w14:paraId="1B800A38" w14:textId="77777777" w:rsidTr="007A4D2C">
        <w:tc>
          <w:tcPr>
            <w:tcW w:w="10750" w:type="dxa"/>
            <w:gridSpan w:val="2"/>
            <w:shd w:val="clear" w:color="auto" w:fill="FFFFFF"/>
            <w:tcMar>
              <w:top w:w="43" w:type="dxa"/>
              <w:left w:w="115" w:type="dxa"/>
              <w:bottom w:w="43" w:type="dxa"/>
              <w:right w:w="115" w:type="dxa"/>
            </w:tcMar>
          </w:tcPr>
          <w:p w14:paraId="1B800A37" w14:textId="77777777" w:rsidR="00663B83" w:rsidRPr="00EC331D" w:rsidRDefault="00663B83" w:rsidP="00F44E81">
            <w:pPr>
              <w:pStyle w:val="PURTableHeaderBlue"/>
              <w:rPr>
                <w:rFonts w:eastAsia="SimSun" w:cs="Arial"/>
                <w:lang w:eastAsia="zh-CN"/>
              </w:rPr>
            </w:pPr>
            <w:r w:rsidRPr="00EC331D">
              <w:rPr>
                <w:rFonts w:eastAsia="SimSun" w:cs="Arial" w:hint="eastAsia"/>
                <w:lang w:eastAsia="zh-CN"/>
              </w:rPr>
              <w:t>Project Server 2013</w:t>
            </w:r>
          </w:p>
        </w:tc>
      </w:tr>
      <w:tr w:rsidR="00663B83" w:rsidRPr="00EC331D" w14:paraId="1B800A3A" w14:textId="77777777" w:rsidTr="007A4D2C">
        <w:tc>
          <w:tcPr>
            <w:tcW w:w="10750" w:type="dxa"/>
            <w:gridSpan w:val="2"/>
            <w:shd w:val="clear" w:color="auto" w:fill="FFFFFF"/>
            <w:tcMar>
              <w:top w:w="43" w:type="dxa"/>
              <w:left w:w="115" w:type="dxa"/>
              <w:bottom w:w="43" w:type="dxa"/>
              <w:right w:w="115" w:type="dxa"/>
            </w:tcMar>
          </w:tcPr>
          <w:p w14:paraId="1B800A39" w14:textId="77777777" w:rsidR="00663B83" w:rsidRPr="00EC331D" w:rsidRDefault="00663B83" w:rsidP="00531887">
            <w:pPr>
              <w:pStyle w:val="PURBullet-Indented"/>
              <w:rPr>
                <w:rFonts w:eastAsia="SimSun" w:cs="Arial"/>
                <w:lang w:eastAsia="zh-CN"/>
              </w:rPr>
            </w:pPr>
            <w:r w:rsidRPr="00EC331D">
              <w:rPr>
                <w:rFonts w:eastAsia="SimSun" w:cs="Arial" w:hint="eastAsia"/>
                <w:lang w:eastAsia="zh-CN"/>
              </w:rPr>
              <w:t>软件开发工具包</w:t>
            </w:r>
            <w:r w:rsidRPr="00EC331D">
              <w:rPr>
                <w:rFonts w:eastAsia="SimSun" w:cs="Arial" w:hint="eastAsia"/>
                <w:lang w:eastAsia="zh-CN"/>
              </w:rPr>
              <w:t xml:space="preserve"> (SDK)</w:t>
            </w:r>
          </w:p>
        </w:tc>
      </w:tr>
      <w:tr w:rsidR="00663B83" w:rsidRPr="00EC331D" w14:paraId="1B800A3C" w14:textId="77777777" w:rsidTr="007A4D2C">
        <w:tc>
          <w:tcPr>
            <w:tcW w:w="10750" w:type="dxa"/>
            <w:gridSpan w:val="2"/>
            <w:shd w:val="clear" w:color="auto" w:fill="FFFFFF"/>
            <w:tcMar>
              <w:top w:w="43" w:type="dxa"/>
              <w:left w:w="115" w:type="dxa"/>
              <w:bottom w:w="43" w:type="dxa"/>
              <w:right w:w="115" w:type="dxa"/>
            </w:tcMar>
          </w:tcPr>
          <w:p w14:paraId="1B800A3B" w14:textId="77777777" w:rsidR="00663B83" w:rsidRPr="00EC331D" w:rsidRDefault="00663B83" w:rsidP="00F44E81">
            <w:pPr>
              <w:pStyle w:val="PURTableHeaderBlue"/>
              <w:rPr>
                <w:rFonts w:eastAsia="SimSun" w:cs="Arial"/>
                <w:lang w:eastAsia="zh-CN"/>
              </w:rPr>
            </w:pPr>
            <w:r w:rsidRPr="00EC331D">
              <w:rPr>
                <w:rFonts w:eastAsia="SimSun" w:cs="Arial" w:hint="eastAsia"/>
                <w:lang w:eastAsia="zh-CN"/>
              </w:rPr>
              <w:t>SharePoint Server 2013</w:t>
            </w:r>
          </w:p>
        </w:tc>
      </w:tr>
      <w:tr w:rsidR="00663B83" w:rsidRPr="00EC331D" w14:paraId="1B800A3E" w14:textId="77777777" w:rsidTr="007A4D2C">
        <w:tc>
          <w:tcPr>
            <w:tcW w:w="10750" w:type="dxa"/>
            <w:gridSpan w:val="2"/>
            <w:shd w:val="clear" w:color="auto" w:fill="FFFFFF"/>
            <w:tcMar>
              <w:top w:w="43" w:type="dxa"/>
              <w:left w:w="115" w:type="dxa"/>
              <w:bottom w:w="43" w:type="dxa"/>
              <w:right w:w="115" w:type="dxa"/>
            </w:tcMar>
          </w:tcPr>
          <w:p w14:paraId="1B800A3D" w14:textId="77777777" w:rsidR="005079C2" w:rsidRPr="00EC331D" w:rsidRDefault="00663B83" w:rsidP="00531887">
            <w:pPr>
              <w:pStyle w:val="PURBullet-Indented"/>
              <w:rPr>
                <w:rFonts w:eastAsia="SimSun" w:cs="Arial"/>
                <w:lang w:eastAsia="zh-CN"/>
              </w:rPr>
            </w:pPr>
            <w:r w:rsidRPr="00EC331D">
              <w:rPr>
                <w:rFonts w:eastAsia="SimSun" w:cs="Arial" w:hint="eastAsia"/>
                <w:lang w:eastAsia="zh-CN"/>
              </w:rPr>
              <w:t>软件开发工具包</w:t>
            </w:r>
            <w:r w:rsidRPr="00EC331D">
              <w:rPr>
                <w:rFonts w:eastAsia="SimSun" w:cs="Arial" w:hint="eastAsia"/>
                <w:lang w:eastAsia="zh-CN"/>
              </w:rPr>
              <w:t xml:space="preserve"> (SDK)</w:t>
            </w:r>
          </w:p>
        </w:tc>
      </w:tr>
      <w:tr w:rsidR="005079C2" w:rsidRPr="00EC331D" w14:paraId="1B800A40" w14:textId="77777777" w:rsidTr="007A4D2C">
        <w:tc>
          <w:tcPr>
            <w:tcW w:w="10750" w:type="dxa"/>
            <w:gridSpan w:val="2"/>
            <w:shd w:val="clear" w:color="auto" w:fill="FFFFFF"/>
            <w:tcMar>
              <w:top w:w="43" w:type="dxa"/>
              <w:left w:w="115" w:type="dxa"/>
              <w:bottom w:w="43" w:type="dxa"/>
              <w:right w:w="115" w:type="dxa"/>
            </w:tcMar>
          </w:tcPr>
          <w:p w14:paraId="1B800A3F" w14:textId="77777777" w:rsidR="005079C2" w:rsidRPr="00EC331D" w:rsidRDefault="005079C2" w:rsidP="00F44E81">
            <w:pPr>
              <w:pStyle w:val="PURTableHeaderBlue"/>
              <w:rPr>
                <w:rFonts w:eastAsia="SimSun" w:cs="Arial"/>
                <w:lang w:eastAsia="zh-CN"/>
              </w:rPr>
            </w:pPr>
            <w:r w:rsidRPr="00EC331D">
              <w:rPr>
                <w:rFonts w:eastAsia="SimSun" w:cs="Arial" w:hint="eastAsia"/>
                <w:lang w:eastAsia="zh-CN"/>
              </w:rPr>
              <w:t>SharePoint 2013 Hosting</w:t>
            </w:r>
          </w:p>
        </w:tc>
      </w:tr>
      <w:tr w:rsidR="005079C2" w:rsidRPr="00EC331D" w14:paraId="1B800A42" w14:textId="77777777" w:rsidTr="007A4D2C">
        <w:tc>
          <w:tcPr>
            <w:tcW w:w="10750" w:type="dxa"/>
            <w:gridSpan w:val="2"/>
            <w:shd w:val="clear" w:color="auto" w:fill="FFFFFF"/>
            <w:tcMar>
              <w:top w:w="43" w:type="dxa"/>
              <w:left w:w="115" w:type="dxa"/>
              <w:bottom w:w="43" w:type="dxa"/>
              <w:right w:w="115" w:type="dxa"/>
            </w:tcMar>
          </w:tcPr>
          <w:p w14:paraId="1B800A41" w14:textId="77777777" w:rsidR="005079C2" w:rsidRPr="00EC331D" w:rsidRDefault="005079C2" w:rsidP="00C44B38">
            <w:pPr>
              <w:pStyle w:val="PURBullet-Indented"/>
              <w:rPr>
                <w:rFonts w:eastAsia="SimSun" w:cs="Arial"/>
                <w:lang w:eastAsia="zh-CN"/>
              </w:rPr>
            </w:pPr>
            <w:r w:rsidRPr="00EC331D">
              <w:rPr>
                <w:rFonts w:eastAsia="SimSun" w:cs="Arial" w:hint="eastAsia"/>
                <w:lang w:eastAsia="zh-CN"/>
              </w:rPr>
              <w:t>软件开发工具包</w:t>
            </w:r>
            <w:r w:rsidRPr="00EC331D">
              <w:rPr>
                <w:rFonts w:eastAsia="SimSun" w:cs="Arial" w:hint="eastAsia"/>
                <w:lang w:eastAsia="zh-CN"/>
              </w:rPr>
              <w:t xml:space="preserve"> (SDK)</w:t>
            </w:r>
          </w:p>
        </w:tc>
      </w:tr>
      <w:tr w:rsidR="000F2535" w:rsidRPr="00EC331D" w14:paraId="1B800A44" w14:textId="77777777" w:rsidTr="007A4D2C">
        <w:tc>
          <w:tcPr>
            <w:tcW w:w="10750" w:type="dxa"/>
            <w:gridSpan w:val="2"/>
            <w:shd w:val="clear" w:color="auto" w:fill="FFFFFF"/>
            <w:tcMar>
              <w:top w:w="43" w:type="dxa"/>
              <w:left w:w="115" w:type="dxa"/>
              <w:bottom w:w="43" w:type="dxa"/>
              <w:right w:w="115" w:type="dxa"/>
            </w:tcMar>
          </w:tcPr>
          <w:p w14:paraId="1B800A43" w14:textId="77777777" w:rsidR="000F2535" w:rsidRPr="00EC331D" w:rsidRDefault="000F2535" w:rsidP="005215C8">
            <w:pPr>
              <w:pStyle w:val="PURTableHeaderBlue"/>
              <w:rPr>
                <w:rFonts w:eastAsia="SimSun" w:cs="Arial"/>
                <w:lang w:eastAsia="zh-CN"/>
              </w:rPr>
            </w:pPr>
            <w:r w:rsidRPr="00EC331D">
              <w:rPr>
                <w:rFonts w:eastAsia="SimSun" w:cs="Arial" w:hint="eastAsia"/>
                <w:lang w:eastAsia="zh-CN"/>
              </w:rPr>
              <w:t>SQL Server 2014 Standard</w:t>
            </w:r>
            <w:r w:rsidRPr="00EC331D">
              <w:rPr>
                <w:rFonts w:eastAsia="SimSun" w:cs="Arial" w:hint="eastAsia"/>
                <w:lang w:eastAsia="zh-CN"/>
              </w:rPr>
              <w:t>、</w:t>
            </w:r>
            <w:r w:rsidRPr="00EC331D">
              <w:rPr>
                <w:rFonts w:eastAsia="SimSun" w:cs="Arial" w:hint="eastAsia"/>
                <w:lang w:eastAsia="zh-CN"/>
              </w:rPr>
              <w:t>Enterprise</w:t>
            </w:r>
            <w:r w:rsidRPr="00EC331D">
              <w:rPr>
                <w:rFonts w:eastAsia="SimSun" w:cs="Arial" w:hint="eastAsia"/>
                <w:lang w:eastAsia="zh-CN"/>
              </w:rPr>
              <w:t>、</w:t>
            </w:r>
            <w:r w:rsidRPr="00EC331D">
              <w:rPr>
                <w:rFonts w:eastAsia="SimSun" w:cs="Arial" w:hint="eastAsia"/>
                <w:lang w:eastAsia="zh-CN"/>
              </w:rPr>
              <w:t xml:space="preserve">Web </w:t>
            </w:r>
            <w:r w:rsidRPr="00EC331D">
              <w:rPr>
                <w:rFonts w:eastAsia="SimSun" w:cs="Arial" w:hint="eastAsia"/>
                <w:lang w:eastAsia="zh-CN"/>
              </w:rPr>
              <w:t>和</w:t>
            </w:r>
            <w:r w:rsidRPr="00EC331D">
              <w:rPr>
                <w:rFonts w:eastAsia="SimSun" w:cs="Arial" w:hint="eastAsia"/>
                <w:lang w:eastAsia="zh-CN"/>
              </w:rPr>
              <w:t xml:space="preserve"> Business Intelligence</w:t>
            </w:r>
          </w:p>
        </w:tc>
      </w:tr>
      <w:tr w:rsidR="000F2535" w:rsidRPr="00EC331D" w14:paraId="1B800A47" w14:textId="77777777" w:rsidTr="007A4D2C">
        <w:tc>
          <w:tcPr>
            <w:tcW w:w="5915" w:type="dxa"/>
            <w:shd w:val="clear" w:color="auto" w:fill="FFFFFF"/>
            <w:tcMar>
              <w:top w:w="43" w:type="dxa"/>
              <w:left w:w="115" w:type="dxa"/>
              <w:bottom w:w="43" w:type="dxa"/>
              <w:right w:w="115" w:type="dxa"/>
            </w:tcMar>
          </w:tcPr>
          <w:p w14:paraId="1B800A45" w14:textId="77777777" w:rsidR="000F2535" w:rsidRPr="00EC331D" w:rsidRDefault="007E5B60" w:rsidP="0000799F">
            <w:pPr>
              <w:pStyle w:val="PURBullet-Indented"/>
              <w:rPr>
                <w:rFonts w:eastAsia="SimSun" w:cs="Arial"/>
                <w:lang w:eastAsia="zh-CN"/>
              </w:rPr>
            </w:pPr>
            <w:r w:rsidRPr="00EC331D">
              <w:rPr>
                <w:rFonts w:eastAsia="SimSun" w:cs="Arial" w:hint="eastAsia"/>
                <w:lang w:eastAsia="zh-CN"/>
              </w:rPr>
              <w:t>客户端工具连接性</w:t>
            </w:r>
          </w:p>
        </w:tc>
        <w:tc>
          <w:tcPr>
            <w:tcW w:w="4835" w:type="dxa"/>
            <w:shd w:val="clear" w:color="auto" w:fill="FFFFFF"/>
          </w:tcPr>
          <w:p w14:paraId="1B800A46" w14:textId="77777777" w:rsidR="007331A1" w:rsidRPr="00EC331D" w:rsidRDefault="0000799F" w:rsidP="007331A1">
            <w:pPr>
              <w:pStyle w:val="PURBullet-Indented"/>
              <w:rPr>
                <w:rFonts w:eastAsia="SimSun" w:cs="Arial"/>
                <w:lang w:eastAsia="zh-CN"/>
              </w:rPr>
            </w:pPr>
            <w:r w:rsidRPr="00EC331D">
              <w:rPr>
                <w:rFonts w:eastAsia="SimSun" w:cs="Arial" w:hint="eastAsia"/>
                <w:lang w:eastAsia="zh-CN"/>
              </w:rPr>
              <w:t>文档组件</w:t>
            </w:r>
          </w:p>
        </w:tc>
      </w:tr>
      <w:tr w:rsidR="007331A1" w:rsidRPr="00D86F1A" w14:paraId="1B800A49" w14:textId="77777777" w:rsidTr="007A4D2C">
        <w:tc>
          <w:tcPr>
            <w:tcW w:w="10750" w:type="dxa"/>
            <w:gridSpan w:val="2"/>
            <w:shd w:val="clear" w:color="auto" w:fill="FFFFFF"/>
            <w:tcMar>
              <w:top w:w="43" w:type="dxa"/>
              <w:left w:w="115" w:type="dxa"/>
              <w:bottom w:w="43" w:type="dxa"/>
              <w:right w:w="115" w:type="dxa"/>
            </w:tcMar>
          </w:tcPr>
          <w:p w14:paraId="1B800A48" w14:textId="77777777" w:rsidR="007331A1" w:rsidRPr="00EC331D" w:rsidRDefault="007331A1" w:rsidP="00C245A7">
            <w:pPr>
              <w:pStyle w:val="PURTableHeaderBlue"/>
              <w:rPr>
                <w:rFonts w:eastAsia="SimSun" w:cs="Arial"/>
                <w:lang w:val="fr-FR" w:eastAsia="zh-CN"/>
              </w:rPr>
            </w:pPr>
            <w:r w:rsidRPr="00CD3DFE">
              <w:rPr>
                <w:rFonts w:eastAsia="SimSun" w:cs="Arial" w:hint="eastAsia"/>
                <w:lang w:val="fr-FR" w:eastAsia="zh-CN"/>
              </w:rPr>
              <w:t>System Center 2012 R2 Client Management Suite</w:t>
            </w:r>
          </w:p>
        </w:tc>
      </w:tr>
      <w:tr w:rsidR="007331A1" w:rsidRPr="00EC331D" w14:paraId="1B800A80" w14:textId="77777777" w:rsidTr="007A4D2C">
        <w:tc>
          <w:tcPr>
            <w:tcW w:w="5915" w:type="dxa"/>
            <w:shd w:val="clear" w:color="auto" w:fill="FFFFFF"/>
            <w:tcMar>
              <w:top w:w="43" w:type="dxa"/>
              <w:left w:w="115" w:type="dxa"/>
              <w:bottom w:w="43" w:type="dxa"/>
              <w:right w:w="115" w:type="dxa"/>
            </w:tcMar>
          </w:tcPr>
          <w:p w14:paraId="1B800A4A"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Configuration Manager </w:t>
            </w:r>
            <w:r w:rsidRPr="00EC331D">
              <w:rPr>
                <w:rFonts w:eastAsia="SimSun" w:cs="Arial" w:hint="eastAsia"/>
                <w:lang w:eastAsia="zh-CN"/>
              </w:rPr>
              <w:t>客户端</w:t>
            </w:r>
          </w:p>
          <w:p w14:paraId="1B800A4B"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设备管理点</w:t>
            </w:r>
          </w:p>
          <w:p w14:paraId="1B800A4C"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自定义更新发布工具</w:t>
            </w:r>
          </w:p>
          <w:p w14:paraId="1B800A4D"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分发点</w:t>
            </w:r>
          </w:p>
          <w:p w14:paraId="1B800A4E"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回退状态点</w:t>
            </w:r>
          </w:p>
          <w:p w14:paraId="1B800A4F"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Microsoft Updates </w:t>
            </w:r>
            <w:r w:rsidRPr="00EC331D">
              <w:rPr>
                <w:rFonts w:eastAsia="SimSun" w:cs="Arial" w:hint="eastAsia"/>
                <w:lang w:eastAsia="zh-CN"/>
              </w:rPr>
              <w:t>库存清单工具</w:t>
            </w:r>
          </w:p>
          <w:p w14:paraId="1B800A50"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PXE </w:t>
            </w:r>
            <w:r w:rsidRPr="00EC331D">
              <w:rPr>
                <w:rFonts w:eastAsia="SimSun" w:cs="Arial" w:hint="eastAsia"/>
                <w:lang w:eastAsia="zh-CN"/>
              </w:rPr>
              <w:t>服务点</w:t>
            </w:r>
          </w:p>
          <w:p w14:paraId="1B800A51"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审核收集服务软件</w:t>
            </w:r>
          </w:p>
          <w:p w14:paraId="1B800A52"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Power Shell</w:t>
            </w:r>
          </w:p>
          <w:p w14:paraId="1B800A53"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Business Intelligence Development Studio</w:t>
            </w:r>
          </w:p>
          <w:p w14:paraId="1B800A54"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早期组件</w:t>
            </w:r>
          </w:p>
          <w:p w14:paraId="1B800A55"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通知服务客户端组件</w:t>
            </w:r>
          </w:p>
          <w:p w14:paraId="1B800A56"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Reporting Services </w:t>
            </w:r>
            <w:r w:rsidRPr="00EC331D">
              <w:rPr>
                <w:rFonts w:eastAsia="SimSun" w:cs="Arial" w:hint="eastAsia"/>
                <w:lang w:eastAsia="zh-CN"/>
              </w:rPr>
              <w:t>共享工具</w:t>
            </w:r>
          </w:p>
          <w:p w14:paraId="1B800A57"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软件开发工具包</w:t>
            </w:r>
          </w:p>
          <w:p w14:paraId="1B800A58"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SQL Server 2008 </w:t>
            </w:r>
            <w:r w:rsidRPr="00EC331D">
              <w:rPr>
                <w:rFonts w:eastAsia="SimSun" w:cs="Arial" w:hint="eastAsia"/>
                <w:lang w:eastAsia="zh-CN"/>
              </w:rPr>
              <w:t>在线丛书</w:t>
            </w:r>
          </w:p>
          <w:p w14:paraId="1B800A59"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数据仓库管理服务器</w:t>
            </w:r>
          </w:p>
          <w:p w14:paraId="1B800A5A"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Service Manager </w:t>
            </w:r>
            <w:r w:rsidRPr="00EC331D">
              <w:rPr>
                <w:rFonts w:eastAsia="SimSun" w:cs="Arial" w:hint="eastAsia"/>
                <w:lang w:eastAsia="zh-CN"/>
              </w:rPr>
              <w:t>控制台</w:t>
            </w:r>
          </w:p>
          <w:p w14:paraId="1B800A5B"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Avicode Incident Snapshot </w:t>
            </w:r>
            <w:r w:rsidRPr="00EC331D">
              <w:rPr>
                <w:rFonts w:eastAsia="SimSun" w:cs="Arial" w:hint="eastAsia"/>
                <w:lang w:eastAsia="zh-CN"/>
              </w:rPr>
              <w:t>实用工具</w:t>
            </w:r>
          </w:p>
          <w:p w14:paraId="1B800A5C"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AVIcode Intercept </w:t>
            </w:r>
            <w:r w:rsidRPr="00EC331D">
              <w:rPr>
                <w:rFonts w:eastAsia="SimSun" w:cs="Arial" w:hint="eastAsia"/>
                <w:lang w:eastAsia="zh-CN"/>
              </w:rPr>
              <w:t>代理</w:t>
            </w:r>
          </w:p>
          <w:p w14:paraId="1B800A5D"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AVIcode Intercept Visual Studio </w:t>
            </w:r>
            <w:r w:rsidRPr="00EC331D">
              <w:rPr>
                <w:rFonts w:eastAsia="SimSun" w:cs="Arial" w:hint="eastAsia"/>
                <w:lang w:eastAsia="zh-CN"/>
              </w:rPr>
              <w:t>插件</w:t>
            </w:r>
          </w:p>
          <w:p w14:paraId="1B800A5E"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SharePoint Application Cartridge</w:t>
            </w:r>
          </w:p>
          <w:p w14:paraId="1B800A5F"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Advisor 5.7</w:t>
            </w:r>
          </w:p>
          <w:p w14:paraId="1B800A60"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Intercept uX Management Pack for Operations Manager 2007</w:t>
            </w:r>
          </w:p>
          <w:p w14:paraId="1B800A61"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SharePoint Application Management Pack for Operations Manager 2007</w:t>
            </w:r>
          </w:p>
          <w:p w14:paraId="1B800A62"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快速集成工具包</w:t>
            </w:r>
          </w:p>
          <w:p w14:paraId="1B800A63"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Opalis Integration Server 6.2.2 SP1</w:t>
            </w:r>
          </w:p>
          <w:p w14:paraId="1B800A64"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Data Protection Manager </w:t>
            </w:r>
            <w:r w:rsidRPr="00EC331D">
              <w:rPr>
                <w:rFonts w:eastAsia="SimSun" w:cs="Arial" w:hint="eastAsia"/>
                <w:lang w:eastAsia="zh-CN"/>
              </w:rPr>
              <w:t>远程命令行</w:t>
            </w:r>
          </w:p>
        </w:tc>
        <w:tc>
          <w:tcPr>
            <w:tcW w:w="4835" w:type="dxa"/>
            <w:shd w:val="clear" w:color="auto" w:fill="FFFFFF"/>
          </w:tcPr>
          <w:p w14:paraId="1B800A65"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管理点</w:t>
            </w:r>
          </w:p>
          <w:p w14:paraId="1B800A66"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报告点</w:t>
            </w:r>
          </w:p>
          <w:p w14:paraId="1B800A67"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辅助站点服务器</w:t>
            </w:r>
          </w:p>
          <w:p w14:paraId="1B800A68"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服务器定位点</w:t>
            </w:r>
          </w:p>
          <w:p w14:paraId="1B800A69"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软件更新点</w:t>
            </w:r>
          </w:p>
          <w:p w14:paraId="1B800A6A"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状态迁移点</w:t>
            </w:r>
          </w:p>
          <w:p w14:paraId="1B800A6B"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System Health Validator </w:t>
            </w:r>
            <w:r w:rsidRPr="00EC331D">
              <w:rPr>
                <w:rFonts w:eastAsia="SimSun" w:cs="Arial" w:hint="eastAsia"/>
                <w:lang w:eastAsia="zh-CN"/>
              </w:rPr>
              <w:t>点</w:t>
            </w:r>
          </w:p>
          <w:p w14:paraId="1B800A6C"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Out of Band Service Point</w:t>
            </w:r>
          </w:p>
          <w:p w14:paraId="1B800A6D"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连接器框架</w:t>
            </w:r>
          </w:p>
          <w:p w14:paraId="1B800A6E"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Analysis Services </w:t>
            </w:r>
            <w:r w:rsidRPr="00EC331D">
              <w:rPr>
                <w:rFonts w:eastAsia="SimSun" w:cs="Arial" w:hint="eastAsia"/>
                <w:lang w:eastAsia="zh-CN"/>
              </w:rPr>
              <w:t>共享工具</w:t>
            </w:r>
          </w:p>
          <w:p w14:paraId="1B800A6F"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连接组件</w:t>
            </w:r>
          </w:p>
          <w:p w14:paraId="1B800A70"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管理工具</w:t>
            </w:r>
          </w:p>
          <w:p w14:paraId="1B800A71"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Reporting Services </w:t>
            </w:r>
            <w:r w:rsidRPr="00EC331D">
              <w:rPr>
                <w:rFonts w:eastAsia="SimSun" w:cs="Arial" w:hint="eastAsia"/>
                <w:lang w:eastAsia="zh-CN"/>
              </w:rPr>
              <w:t>报表管理器</w:t>
            </w:r>
          </w:p>
          <w:p w14:paraId="1B800A72"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SQL Server 2008 </w:t>
            </w:r>
            <w:r w:rsidRPr="00EC331D">
              <w:rPr>
                <w:rFonts w:eastAsia="SimSun" w:cs="Arial" w:hint="eastAsia"/>
                <w:lang w:eastAsia="zh-CN"/>
              </w:rPr>
              <w:t>共享工具</w:t>
            </w:r>
          </w:p>
          <w:p w14:paraId="1B800A73"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SQLXML </w:t>
            </w:r>
            <w:r w:rsidRPr="00EC331D">
              <w:rPr>
                <w:rFonts w:eastAsia="SimSun" w:cs="Arial" w:hint="eastAsia"/>
                <w:lang w:eastAsia="zh-CN"/>
              </w:rPr>
              <w:t>客户端功能</w:t>
            </w:r>
          </w:p>
          <w:p w14:paraId="1B800A74"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SQL Server Mobile </w:t>
            </w:r>
            <w:r w:rsidRPr="00EC331D">
              <w:rPr>
                <w:rFonts w:eastAsia="SimSun" w:cs="Arial" w:hint="eastAsia"/>
                <w:lang w:eastAsia="zh-CN"/>
              </w:rPr>
              <w:t>服务器工具</w:t>
            </w:r>
          </w:p>
          <w:p w14:paraId="1B800A75"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数据仓库数据库</w:t>
            </w:r>
          </w:p>
          <w:p w14:paraId="1B800A76"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自助式门户</w:t>
            </w:r>
          </w:p>
          <w:p w14:paraId="1B800A77"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AVIcode Incident Upload </w:t>
            </w:r>
            <w:r w:rsidRPr="00EC331D">
              <w:rPr>
                <w:rFonts w:eastAsia="SimSun" w:cs="Arial" w:hint="eastAsia"/>
                <w:lang w:eastAsia="zh-CN"/>
              </w:rPr>
              <w:t>实用工具</w:t>
            </w:r>
          </w:p>
          <w:p w14:paraId="1B800A78"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Intercept SE-Viewer</w:t>
            </w:r>
          </w:p>
          <w:p w14:paraId="1B800A79"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BizTalk Application Cartridge</w:t>
            </w:r>
          </w:p>
          <w:p w14:paraId="1B800A7A"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Reporting Services Cartridge</w:t>
            </w:r>
          </w:p>
          <w:p w14:paraId="1B800A7B"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.NET Enterprise Management Pack 5.7 for Operations Manager 2007</w:t>
            </w:r>
          </w:p>
          <w:p w14:paraId="1B800A7C"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BizTalk Application Management Pack for Operations Manager 2007</w:t>
            </w:r>
          </w:p>
          <w:p w14:paraId="1B800A7D"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AVIcode Reporting Services Management Pack for Operations Manager 2007Opalis Integration Server</w:t>
            </w:r>
          </w:p>
          <w:p w14:paraId="1B800A7E"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Opalis Operator Console Installer</w:t>
            </w:r>
          </w:p>
          <w:p w14:paraId="1B800A7F"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Data Protection Manager 2010 </w:t>
            </w:r>
            <w:r w:rsidRPr="00EC331D">
              <w:rPr>
                <w:rFonts w:eastAsia="SimSun" w:cs="Arial" w:hint="eastAsia"/>
                <w:lang w:eastAsia="zh-CN"/>
              </w:rPr>
              <w:t>代理</w:t>
            </w:r>
          </w:p>
        </w:tc>
      </w:tr>
      <w:tr w:rsidR="007331A1" w:rsidRPr="00EC331D" w14:paraId="1B800A82" w14:textId="77777777" w:rsidTr="007A4D2C">
        <w:tc>
          <w:tcPr>
            <w:tcW w:w="10750" w:type="dxa"/>
            <w:gridSpan w:val="2"/>
            <w:shd w:val="clear" w:color="auto" w:fill="FFFFFF"/>
            <w:tcMar>
              <w:top w:w="43" w:type="dxa"/>
              <w:left w:w="115" w:type="dxa"/>
              <w:bottom w:w="43" w:type="dxa"/>
              <w:right w:w="115" w:type="dxa"/>
            </w:tcMar>
          </w:tcPr>
          <w:p w14:paraId="1B800A81" w14:textId="77777777" w:rsidR="007331A1" w:rsidRPr="00EC331D" w:rsidRDefault="007331A1" w:rsidP="00C245A7">
            <w:pPr>
              <w:pStyle w:val="PURTableHeaderBlue"/>
              <w:rPr>
                <w:rFonts w:eastAsia="SimSun" w:cs="Arial"/>
                <w:lang w:eastAsia="zh-CN"/>
              </w:rPr>
            </w:pPr>
            <w:r w:rsidRPr="00EC331D">
              <w:rPr>
                <w:rFonts w:eastAsia="SimSun" w:cs="Arial" w:hint="eastAsia"/>
                <w:lang w:eastAsia="zh-CN"/>
              </w:rPr>
              <w:lastRenderedPageBreak/>
              <w:t>System Center 2012 R2 Configuration Manager</w:t>
            </w:r>
          </w:p>
        </w:tc>
      </w:tr>
      <w:tr w:rsidR="007331A1" w:rsidRPr="00EC331D" w14:paraId="1B800AA9" w14:textId="77777777" w:rsidTr="007A4D2C">
        <w:tc>
          <w:tcPr>
            <w:tcW w:w="5915" w:type="dxa"/>
            <w:shd w:val="clear" w:color="auto" w:fill="FFFFFF"/>
            <w:tcMar>
              <w:top w:w="43" w:type="dxa"/>
              <w:left w:w="115" w:type="dxa"/>
              <w:bottom w:w="43" w:type="dxa"/>
              <w:right w:w="115" w:type="dxa"/>
            </w:tcMar>
          </w:tcPr>
          <w:p w14:paraId="1B800A83"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Configuration Manager </w:t>
            </w:r>
            <w:r w:rsidRPr="00EC331D">
              <w:rPr>
                <w:rFonts w:eastAsia="SimSun" w:cs="Arial" w:hint="eastAsia"/>
                <w:lang w:eastAsia="zh-CN"/>
              </w:rPr>
              <w:t>客户端</w:t>
            </w:r>
          </w:p>
          <w:p w14:paraId="1B800A84"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设备管理点</w:t>
            </w:r>
          </w:p>
          <w:p w14:paraId="1B800A85"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自定义更新发布工具</w:t>
            </w:r>
          </w:p>
          <w:p w14:paraId="1B800A86"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分发点</w:t>
            </w:r>
          </w:p>
          <w:p w14:paraId="1B800A87"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回退状态点</w:t>
            </w:r>
          </w:p>
          <w:p w14:paraId="1B800A88"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Microsoft Updates </w:t>
            </w:r>
            <w:r w:rsidRPr="00EC331D">
              <w:rPr>
                <w:rFonts w:eastAsia="SimSun" w:cs="Arial" w:hint="eastAsia"/>
                <w:lang w:eastAsia="zh-CN"/>
              </w:rPr>
              <w:t>库存清单工具</w:t>
            </w:r>
          </w:p>
          <w:p w14:paraId="1B800A89"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PXE </w:t>
            </w:r>
            <w:r w:rsidRPr="00EC331D">
              <w:rPr>
                <w:rFonts w:eastAsia="SimSun" w:cs="Arial" w:hint="eastAsia"/>
                <w:lang w:eastAsia="zh-CN"/>
              </w:rPr>
              <w:t>服务点</w:t>
            </w:r>
          </w:p>
          <w:p w14:paraId="1B800A8A"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管理点</w:t>
            </w:r>
          </w:p>
          <w:p w14:paraId="1B800A8B"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Virtual Machine Manager </w:t>
            </w:r>
            <w:r w:rsidRPr="00EC331D">
              <w:rPr>
                <w:rFonts w:eastAsia="SimSun" w:cs="Arial" w:hint="eastAsia"/>
                <w:lang w:eastAsia="zh-CN"/>
              </w:rPr>
              <w:t>代理</w:t>
            </w:r>
          </w:p>
          <w:p w14:paraId="1B800A8C"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管理员控制台</w:t>
            </w:r>
          </w:p>
          <w:p w14:paraId="1B800A8D"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VMRC </w:t>
            </w:r>
            <w:r w:rsidRPr="00EC331D">
              <w:rPr>
                <w:rFonts w:eastAsia="SimSun" w:cs="Arial" w:hint="eastAsia"/>
                <w:lang w:eastAsia="zh-CN"/>
              </w:rPr>
              <w:t>客户端</w:t>
            </w:r>
          </w:p>
          <w:p w14:paraId="1B800A8E"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审核收集服务软件</w:t>
            </w:r>
          </w:p>
          <w:p w14:paraId="1B800A8F"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Power Shell</w:t>
            </w:r>
          </w:p>
          <w:p w14:paraId="1B800A90"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Business Intelligence Development Studio</w:t>
            </w:r>
          </w:p>
          <w:p w14:paraId="1B800A91"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早期组件</w:t>
            </w:r>
          </w:p>
          <w:p w14:paraId="1B800A92"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通知服务客户端组件</w:t>
            </w:r>
          </w:p>
          <w:p w14:paraId="1B800A93"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Reporting Services </w:t>
            </w:r>
            <w:r w:rsidRPr="00EC331D">
              <w:rPr>
                <w:rFonts w:eastAsia="SimSun" w:cs="Arial" w:hint="eastAsia"/>
                <w:lang w:eastAsia="zh-CN"/>
              </w:rPr>
              <w:t>共享工具</w:t>
            </w:r>
          </w:p>
          <w:p w14:paraId="1B800A94"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软件开发工具包</w:t>
            </w:r>
          </w:p>
          <w:p w14:paraId="1B800A95"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SQL Server 2008 </w:t>
            </w:r>
            <w:r w:rsidRPr="00EC331D">
              <w:rPr>
                <w:rFonts w:eastAsia="SimSun" w:cs="Arial" w:hint="eastAsia"/>
                <w:lang w:eastAsia="zh-CN"/>
              </w:rPr>
              <w:t>在线丛书</w:t>
            </w:r>
          </w:p>
        </w:tc>
        <w:tc>
          <w:tcPr>
            <w:tcW w:w="4835" w:type="dxa"/>
            <w:shd w:val="clear" w:color="auto" w:fill="FFFFFF"/>
          </w:tcPr>
          <w:p w14:paraId="1B800A96"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报告点</w:t>
            </w:r>
          </w:p>
          <w:p w14:paraId="1B800A97"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辅助站点服务器</w:t>
            </w:r>
          </w:p>
          <w:p w14:paraId="1B800A98"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服务器定位点</w:t>
            </w:r>
          </w:p>
          <w:p w14:paraId="1B800A99"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软件更新点</w:t>
            </w:r>
          </w:p>
          <w:p w14:paraId="1B800A9A"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状态迁移点</w:t>
            </w:r>
          </w:p>
          <w:p w14:paraId="1B800A9B"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System Health Validator </w:t>
            </w:r>
            <w:r w:rsidRPr="00EC331D">
              <w:rPr>
                <w:rFonts w:eastAsia="SimSun" w:cs="Arial" w:hint="eastAsia"/>
                <w:lang w:eastAsia="zh-CN"/>
              </w:rPr>
              <w:t>点</w:t>
            </w:r>
          </w:p>
          <w:p w14:paraId="1B800A9C"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Out of Band Service Point</w:t>
            </w:r>
          </w:p>
          <w:p w14:paraId="1B800A9D"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物理到虚拟代理</w:t>
            </w:r>
          </w:p>
          <w:p w14:paraId="1B800A9E"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Virtual Machine Manager </w:t>
            </w:r>
            <w:r w:rsidRPr="00EC331D">
              <w:rPr>
                <w:rFonts w:eastAsia="SimSun" w:cs="Arial" w:hint="eastAsia"/>
                <w:lang w:eastAsia="zh-CN"/>
              </w:rPr>
              <w:t>自助式门户</w:t>
            </w:r>
          </w:p>
          <w:p w14:paraId="1B800A9F"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服务器应用程序虚拟化</w:t>
            </w:r>
          </w:p>
          <w:p w14:paraId="1B800AA0"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连接器框架</w:t>
            </w:r>
          </w:p>
          <w:p w14:paraId="1B800AA1"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Analysis Services </w:t>
            </w:r>
            <w:r w:rsidRPr="00EC331D">
              <w:rPr>
                <w:rFonts w:eastAsia="SimSun" w:cs="Arial" w:hint="eastAsia"/>
                <w:lang w:eastAsia="zh-CN"/>
              </w:rPr>
              <w:t>共享工具</w:t>
            </w:r>
          </w:p>
          <w:p w14:paraId="1B800AA2"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连接组件</w:t>
            </w:r>
          </w:p>
          <w:p w14:paraId="1B800AA3"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管理工具</w:t>
            </w:r>
          </w:p>
          <w:p w14:paraId="1B800AA4"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Reporting Services </w:t>
            </w:r>
            <w:r w:rsidRPr="00EC331D">
              <w:rPr>
                <w:rFonts w:eastAsia="SimSun" w:cs="Arial" w:hint="eastAsia"/>
                <w:lang w:eastAsia="zh-CN"/>
              </w:rPr>
              <w:t>报表管理器</w:t>
            </w:r>
          </w:p>
          <w:p w14:paraId="1B800AA5"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SQL Server 2008 </w:t>
            </w:r>
            <w:r w:rsidRPr="00EC331D">
              <w:rPr>
                <w:rFonts w:eastAsia="SimSun" w:cs="Arial" w:hint="eastAsia"/>
                <w:lang w:eastAsia="zh-CN"/>
              </w:rPr>
              <w:t>共享工具</w:t>
            </w:r>
          </w:p>
          <w:p w14:paraId="1B800AA6"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SQLXML </w:t>
            </w:r>
            <w:r w:rsidRPr="00EC331D">
              <w:rPr>
                <w:rFonts w:eastAsia="SimSun" w:cs="Arial" w:hint="eastAsia"/>
                <w:lang w:eastAsia="zh-CN"/>
              </w:rPr>
              <w:t>客户端功能</w:t>
            </w:r>
          </w:p>
          <w:p w14:paraId="1B800AA7" w14:textId="77777777" w:rsidR="007331A1" w:rsidRPr="00EC331D" w:rsidRDefault="007331A1" w:rsidP="007331A1">
            <w:pPr>
              <w:pStyle w:val="PURBullet"/>
              <w:rPr>
                <w:rFonts w:eastAsia="SimSun" w:cs="Arial"/>
                <w:lang w:eastAsia="zh-CN"/>
              </w:rPr>
            </w:pPr>
            <w:r w:rsidRPr="00EC331D">
              <w:rPr>
                <w:rFonts w:eastAsia="SimSun" w:cs="Arial" w:hint="eastAsia"/>
                <w:lang w:eastAsia="zh-CN"/>
              </w:rPr>
              <w:t xml:space="preserve">SQL Server Mobile </w:t>
            </w:r>
            <w:r w:rsidRPr="00EC331D">
              <w:rPr>
                <w:rFonts w:eastAsia="SimSun" w:cs="Arial" w:hint="eastAsia"/>
                <w:lang w:eastAsia="zh-CN"/>
              </w:rPr>
              <w:t>服务器工具</w:t>
            </w:r>
          </w:p>
          <w:p w14:paraId="1B800AA8" w14:textId="77777777" w:rsidR="007331A1" w:rsidRPr="00EC331D" w:rsidRDefault="007331A1" w:rsidP="007331A1">
            <w:pPr>
              <w:pStyle w:val="PURBody"/>
              <w:rPr>
                <w:rFonts w:eastAsia="SimSun" w:cs="Arial"/>
                <w:lang w:eastAsia="zh-CN"/>
              </w:rPr>
            </w:pPr>
          </w:p>
        </w:tc>
      </w:tr>
      <w:tr w:rsidR="00C37510" w:rsidRPr="00EC331D" w14:paraId="1B800AAB" w14:textId="77777777" w:rsidTr="007A4D2C">
        <w:tc>
          <w:tcPr>
            <w:tcW w:w="10750" w:type="dxa"/>
            <w:gridSpan w:val="2"/>
            <w:shd w:val="clear" w:color="auto" w:fill="FFFFFF"/>
            <w:tcMar>
              <w:top w:w="43" w:type="dxa"/>
              <w:left w:w="115" w:type="dxa"/>
              <w:bottom w:w="43" w:type="dxa"/>
              <w:right w:w="115" w:type="dxa"/>
            </w:tcMar>
          </w:tcPr>
          <w:p w14:paraId="1B800AAA" w14:textId="77777777" w:rsidR="00C37510" w:rsidRPr="00EC331D" w:rsidRDefault="00C37510" w:rsidP="002A701A">
            <w:pPr>
              <w:pStyle w:val="PURTableHeaderBlue"/>
              <w:rPr>
                <w:rFonts w:eastAsia="SimSun" w:cs="Arial"/>
                <w:lang w:eastAsia="zh-CN"/>
              </w:rPr>
            </w:pPr>
            <w:r w:rsidRPr="00EC331D">
              <w:rPr>
                <w:rFonts w:eastAsia="SimSun" w:cs="Arial" w:hint="eastAsia"/>
                <w:lang w:eastAsia="zh-CN"/>
              </w:rPr>
              <w:t>采用</w:t>
            </w:r>
            <w:r w:rsidRPr="00EC331D">
              <w:rPr>
                <w:rFonts w:eastAsia="SimSun" w:cs="Arial" w:hint="eastAsia"/>
                <w:lang w:eastAsia="zh-CN"/>
              </w:rPr>
              <w:t xml:space="preserve"> SQL Server 2012 </w:t>
            </w:r>
            <w:r w:rsidRPr="00EC331D">
              <w:rPr>
                <w:rFonts w:eastAsia="SimSun" w:cs="Arial" w:hint="eastAsia"/>
                <w:lang w:eastAsia="zh-CN"/>
              </w:rPr>
              <w:t>技术的</w:t>
            </w:r>
            <w:r w:rsidRPr="00EC331D">
              <w:rPr>
                <w:rFonts w:eastAsia="SimSun" w:cs="Arial" w:hint="eastAsia"/>
                <w:lang w:eastAsia="zh-CN"/>
              </w:rPr>
              <w:t xml:space="preserve"> Visual Studio Team Foundation Server 2013</w:t>
            </w:r>
          </w:p>
        </w:tc>
      </w:tr>
      <w:tr w:rsidR="00050078" w:rsidRPr="00EC331D" w14:paraId="1B800AB0" w14:textId="77777777" w:rsidTr="007A4D2C">
        <w:tc>
          <w:tcPr>
            <w:tcW w:w="5915" w:type="dxa"/>
            <w:shd w:val="clear" w:color="auto" w:fill="FFFFFF"/>
            <w:tcMar>
              <w:top w:w="43" w:type="dxa"/>
              <w:left w:w="115" w:type="dxa"/>
              <w:bottom w:w="43" w:type="dxa"/>
              <w:right w:w="115" w:type="dxa"/>
            </w:tcMar>
          </w:tcPr>
          <w:p w14:paraId="1B800AAC" w14:textId="77777777" w:rsidR="00050078" w:rsidRPr="00EC331D" w:rsidRDefault="00050078" w:rsidP="00C44B38">
            <w:pPr>
              <w:pStyle w:val="PURBullet-Indented"/>
              <w:rPr>
                <w:rFonts w:eastAsia="SimSun" w:cs="Arial"/>
                <w:lang w:eastAsia="zh-CN"/>
              </w:rPr>
            </w:pPr>
            <w:r w:rsidRPr="00EC331D">
              <w:rPr>
                <w:rFonts w:eastAsia="SimSun" w:cs="Arial" w:hint="eastAsia"/>
                <w:lang w:eastAsia="zh-CN"/>
              </w:rPr>
              <w:t>Team Explorer for Visual Studio 2013</w:t>
            </w:r>
          </w:p>
          <w:p w14:paraId="1B800AAD" w14:textId="77777777" w:rsidR="00050078" w:rsidRPr="00EC331D" w:rsidRDefault="009C1993" w:rsidP="00C44B38">
            <w:pPr>
              <w:pStyle w:val="PURBullet-Indented"/>
              <w:rPr>
                <w:rFonts w:eastAsia="SimSun" w:cs="Arial"/>
                <w:lang w:eastAsia="zh-CN"/>
              </w:rPr>
            </w:pPr>
            <w:r w:rsidRPr="00EC331D">
              <w:rPr>
                <w:rFonts w:eastAsia="SimSun" w:cs="Arial" w:hint="eastAsia"/>
                <w:lang w:eastAsia="zh-CN"/>
              </w:rPr>
              <w:t xml:space="preserve">Visual Studio Team Foundation </w:t>
            </w:r>
            <w:r w:rsidRPr="00EC331D">
              <w:rPr>
                <w:rFonts w:eastAsia="SimSun" w:cs="Arial" w:hint="eastAsia"/>
                <w:lang w:eastAsia="zh-CN"/>
              </w:rPr>
              <w:t>生成服务</w:t>
            </w:r>
          </w:p>
        </w:tc>
        <w:tc>
          <w:tcPr>
            <w:tcW w:w="4835" w:type="dxa"/>
            <w:shd w:val="clear" w:color="auto" w:fill="FFFFFF"/>
          </w:tcPr>
          <w:p w14:paraId="1B800AAE" w14:textId="77777777" w:rsidR="009C1993" w:rsidRPr="00EC331D" w:rsidRDefault="009C1993" w:rsidP="00C44B38">
            <w:pPr>
              <w:pStyle w:val="PURBullet-Indented"/>
              <w:rPr>
                <w:rFonts w:eastAsia="SimSun" w:cs="Arial"/>
                <w:lang w:eastAsia="zh-CN"/>
              </w:rPr>
            </w:pPr>
            <w:r w:rsidRPr="00EC331D">
              <w:rPr>
                <w:rFonts w:eastAsia="SimSun" w:cs="Arial" w:hint="eastAsia"/>
                <w:lang w:eastAsia="zh-CN"/>
              </w:rPr>
              <w:t xml:space="preserve">Visual Studio Team Foundation Server SharePoint </w:t>
            </w:r>
            <w:r w:rsidRPr="00EC331D">
              <w:rPr>
                <w:rFonts w:eastAsia="SimSun" w:cs="Arial" w:hint="eastAsia"/>
                <w:lang w:eastAsia="zh-CN"/>
              </w:rPr>
              <w:t>扩展</w:t>
            </w:r>
          </w:p>
          <w:p w14:paraId="1B800AAF" w14:textId="77777777" w:rsidR="00050078" w:rsidRPr="00EC331D" w:rsidRDefault="009C1993" w:rsidP="00C44B38">
            <w:pPr>
              <w:pStyle w:val="PURBullet-Indented"/>
              <w:rPr>
                <w:rFonts w:eastAsia="SimSun" w:cs="Arial"/>
                <w:lang w:eastAsia="zh-CN"/>
              </w:rPr>
            </w:pPr>
            <w:r w:rsidRPr="00EC331D">
              <w:rPr>
                <w:rFonts w:eastAsia="SimSun" w:cs="Arial" w:hint="eastAsia"/>
                <w:lang w:eastAsia="zh-CN"/>
              </w:rPr>
              <w:t xml:space="preserve">Visual Studio Team Foundation Server Project Server </w:t>
            </w:r>
            <w:r w:rsidRPr="00EC331D">
              <w:rPr>
                <w:rFonts w:eastAsia="SimSun" w:cs="Arial" w:hint="eastAsia"/>
                <w:lang w:eastAsia="zh-CN"/>
              </w:rPr>
              <w:t>扩展</w:t>
            </w:r>
          </w:p>
        </w:tc>
      </w:tr>
      <w:tr w:rsidR="00050078" w:rsidRPr="00EC331D" w14:paraId="1B800AB2" w14:textId="77777777" w:rsidTr="007A4D2C">
        <w:tc>
          <w:tcPr>
            <w:tcW w:w="10750" w:type="dxa"/>
            <w:gridSpan w:val="2"/>
            <w:shd w:val="clear" w:color="auto" w:fill="FFFFFF"/>
            <w:tcMar>
              <w:top w:w="43" w:type="dxa"/>
              <w:left w:w="115" w:type="dxa"/>
              <w:bottom w:w="43" w:type="dxa"/>
              <w:right w:w="115" w:type="dxa"/>
            </w:tcMar>
          </w:tcPr>
          <w:p w14:paraId="1B800AB1" w14:textId="77777777" w:rsidR="00050078" w:rsidRPr="00EC331D" w:rsidRDefault="00050078" w:rsidP="00CC4461">
            <w:pPr>
              <w:pStyle w:val="PURTableHeaderBlue"/>
              <w:rPr>
                <w:rFonts w:eastAsia="SimSun" w:cs="Arial"/>
                <w:lang w:eastAsia="zh-CN"/>
              </w:rPr>
            </w:pPr>
            <w:r w:rsidRPr="00EC331D">
              <w:rPr>
                <w:rFonts w:eastAsia="SimSun" w:cs="Arial" w:hint="eastAsia"/>
                <w:lang w:eastAsia="zh-CN"/>
              </w:rPr>
              <w:t>Windows Server 2012 R2 Standard</w:t>
            </w:r>
            <w:r w:rsidRPr="00EC331D">
              <w:rPr>
                <w:rFonts w:eastAsia="SimSun" w:cs="Arial" w:hint="eastAsia"/>
                <w:lang w:eastAsia="zh-CN"/>
              </w:rPr>
              <w:t>、</w:t>
            </w:r>
            <w:r w:rsidRPr="00EC331D">
              <w:rPr>
                <w:rFonts w:eastAsia="SimSun" w:cs="Arial" w:hint="eastAsia"/>
                <w:lang w:eastAsia="zh-CN"/>
              </w:rPr>
              <w:t xml:space="preserve">Datacenter </w:t>
            </w:r>
            <w:r w:rsidRPr="00EC331D">
              <w:rPr>
                <w:rFonts w:eastAsia="SimSun" w:cs="Arial" w:hint="eastAsia"/>
                <w:lang w:eastAsia="zh-CN"/>
              </w:rPr>
              <w:t>和</w:t>
            </w:r>
            <w:r w:rsidRPr="00EC331D">
              <w:rPr>
                <w:rFonts w:eastAsia="SimSun" w:cs="Arial" w:hint="eastAsia"/>
                <w:lang w:eastAsia="zh-CN"/>
              </w:rPr>
              <w:t xml:space="preserve"> Cloud Platform Guest</w:t>
            </w:r>
          </w:p>
        </w:tc>
      </w:tr>
      <w:tr w:rsidR="00E9574D" w:rsidRPr="00EC331D" w14:paraId="1B800AB5" w14:textId="77777777" w:rsidTr="007A4D2C">
        <w:tc>
          <w:tcPr>
            <w:tcW w:w="5915" w:type="dxa"/>
            <w:shd w:val="clear" w:color="auto" w:fill="FFFFFF"/>
            <w:tcMar>
              <w:top w:w="43" w:type="dxa"/>
              <w:left w:w="115" w:type="dxa"/>
              <w:bottom w:w="43" w:type="dxa"/>
              <w:right w:w="115" w:type="dxa"/>
            </w:tcMar>
          </w:tcPr>
          <w:p w14:paraId="1B800AB3" w14:textId="77777777" w:rsidR="00E9574D" w:rsidRPr="00EC331D" w:rsidRDefault="00E9574D" w:rsidP="00CD6E9D">
            <w:pPr>
              <w:pStyle w:val="PURBullet"/>
              <w:rPr>
                <w:rFonts w:eastAsia="SimSun" w:cs="Arial"/>
                <w:szCs w:val="18"/>
                <w:lang w:eastAsia="zh-CN"/>
              </w:rPr>
            </w:pPr>
            <w:r w:rsidRPr="00EC331D">
              <w:rPr>
                <w:rFonts w:eastAsia="SimSun" w:cs="Arial" w:hint="eastAsia"/>
                <w:lang w:eastAsia="zh-CN"/>
              </w:rPr>
              <w:t>有关附加软件列表，请访问</w:t>
            </w:r>
            <w:r w:rsidRPr="00EC331D">
              <w:rPr>
                <w:rFonts w:eastAsia="SimSun" w:cs="Arial" w:hint="eastAsia"/>
                <w:lang w:eastAsia="zh-CN"/>
              </w:rPr>
              <w:t xml:space="preserve"> </w:t>
            </w:r>
            <w:hyperlink r:id="rId173" w:history="1">
              <w:r w:rsidRPr="00EC331D">
                <w:rPr>
                  <w:rStyle w:val="Hyperlink"/>
                  <w:rFonts w:eastAsia="SimSun" w:cs="Arial" w:hint="eastAsia"/>
                  <w:lang w:eastAsia="zh-CN"/>
                </w:rPr>
                <w:t>http://go.microsoft.com/fwlink/?LinkId=290987</w:t>
              </w:r>
            </w:hyperlink>
          </w:p>
        </w:tc>
        <w:tc>
          <w:tcPr>
            <w:tcW w:w="4835" w:type="dxa"/>
            <w:shd w:val="clear" w:color="auto" w:fill="FFFFFF"/>
            <w:tcMar>
              <w:top w:w="43" w:type="dxa"/>
              <w:left w:w="115" w:type="dxa"/>
              <w:bottom w:w="43" w:type="dxa"/>
              <w:right w:w="115" w:type="dxa"/>
            </w:tcMar>
          </w:tcPr>
          <w:p w14:paraId="1B800AB4" w14:textId="77777777" w:rsidR="00E9574D" w:rsidRPr="00EC331D" w:rsidRDefault="00E9574D" w:rsidP="00E9574D">
            <w:pPr>
              <w:pStyle w:val="PURBullet-Indented"/>
              <w:numPr>
                <w:ilvl w:val="0"/>
                <w:numId w:val="0"/>
              </w:numPr>
              <w:ind w:left="486" w:hanging="216"/>
              <w:rPr>
                <w:rFonts w:eastAsia="SimSun" w:cs="Arial"/>
                <w:szCs w:val="18"/>
                <w:lang w:eastAsia="zh-CN"/>
              </w:rPr>
            </w:pPr>
          </w:p>
        </w:tc>
      </w:tr>
      <w:tr w:rsidR="00804D4F" w:rsidRPr="00EC331D" w14:paraId="1B800AB7"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1B800AB6" w14:textId="77777777" w:rsidR="00804D4F" w:rsidRPr="00EC331D" w:rsidRDefault="00804D4F" w:rsidP="00DE591B">
            <w:pPr>
              <w:pStyle w:val="PURTableHeaderBlue"/>
              <w:rPr>
                <w:rFonts w:eastAsia="SimSun" w:cs="Arial"/>
                <w:lang w:eastAsia="zh-CN"/>
              </w:rPr>
            </w:pPr>
            <w:r w:rsidRPr="00EC331D">
              <w:rPr>
                <w:rFonts w:eastAsia="SimSun" w:cs="Arial" w:hint="eastAsia"/>
                <w:lang w:eastAsia="zh-CN"/>
              </w:rPr>
              <w:t>Windows Server 2012 R2 Essentials</w:t>
            </w:r>
          </w:p>
        </w:tc>
      </w:tr>
      <w:tr w:rsidR="00804D4F" w:rsidRPr="00EC331D" w14:paraId="1B800ABA" w14:textId="77777777" w:rsidTr="007A4D2C">
        <w:tc>
          <w:tcPr>
            <w:tcW w:w="5915" w:type="dxa"/>
            <w:shd w:val="clear" w:color="auto" w:fill="FFFFFF"/>
            <w:tcMar>
              <w:top w:w="43" w:type="dxa"/>
              <w:left w:w="115" w:type="dxa"/>
              <w:bottom w:w="43" w:type="dxa"/>
              <w:right w:w="115" w:type="dxa"/>
            </w:tcMar>
          </w:tcPr>
          <w:p w14:paraId="1B800AB8" w14:textId="77777777" w:rsidR="00804D4F" w:rsidRPr="00EC331D" w:rsidRDefault="00804D4F" w:rsidP="007A4D2C">
            <w:pPr>
              <w:pStyle w:val="PURBullet-Indented"/>
              <w:rPr>
                <w:rFonts w:eastAsia="SimSun" w:cs="Arial"/>
                <w:szCs w:val="18"/>
                <w:lang w:eastAsia="zh-CN"/>
              </w:rPr>
            </w:pPr>
            <w:r w:rsidRPr="00EC331D">
              <w:rPr>
                <w:rFonts w:eastAsia="SimSun" w:cs="Arial" w:hint="eastAsia"/>
                <w:szCs w:val="18"/>
                <w:lang w:eastAsia="zh-CN"/>
              </w:rPr>
              <w:t>有关附加软件的列表，请转到</w:t>
            </w:r>
            <w:r w:rsidRPr="00EC331D">
              <w:rPr>
                <w:rFonts w:eastAsia="SimSun" w:cs="Arial" w:hint="eastAsia"/>
                <w:szCs w:val="18"/>
                <w:lang w:eastAsia="zh-CN"/>
              </w:rPr>
              <w:t xml:space="preserve"> </w:t>
            </w:r>
            <w:r w:rsidR="007C2740">
              <w:rPr>
                <w:rFonts w:eastAsia="SimSun" w:cs="Arial"/>
                <w:szCs w:val="18"/>
                <w:lang w:eastAsia="zh-CN"/>
              </w:rPr>
              <w:br/>
            </w:r>
            <w:hyperlink r:id="rId174" w:history="1">
              <w:r w:rsidRPr="00EC331D">
                <w:rPr>
                  <w:rStyle w:val="Hyperlink"/>
                  <w:rFonts w:eastAsia="SimSun" w:cs="Arial" w:hint="eastAsia"/>
                  <w:lang w:eastAsia="zh-CN"/>
                </w:rPr>
                <w:t>http://technet.microsoft.com/en-us/windowsserver/default.aspx</w:t>
              </w:r>
            </w:hyperlink>
          </w:p>
        </w:tc>
        <w:tc>
          <w:tcPr>
            <w:tcW w:w="4835" w:type="dxa"/>
            <w:shd w:val="clear" w:color="auto" w:fill="FFFFFF"/>
            <w:tcMar>
              <w:top w:w="43" w:type="dxa"/>
              <w:left w:w="115" w:type="dxa"/>
              <w:bottom w:w="43" w:type="dxa"/>
              <w:right w:w="115" w:type="dxa"/>
            </w:tcMar>
          </w:tcPr>
          <w:p w14:paraId="1B800AB9" w14:textId="77777777" w:rsidR="00804D4F" w:rsidRPr="00EC331D" w:rsidRDefault="00804D4F" w:rsidP="00E9574D">
            <w:pPr>
              <w:pStyle w:val="PURBullet-Indented"/>
              <w:numPr>
                <w:ilvl w:val="0"/>
                <w:numId w:val="0"/>
              </w:numPr>
              <w:ind w:left="486"/>
              <w:rPr>
                <w:rFonts w:eastAsia="SimSun" w:cs="Arial"/>
                <w:szCs w:val="18"/>
                <w:lang w:eastAsia="zh-CN"/>
              </w:rPr>
            </w:pPr>
          </w:p>
        </w:tc>
      </w:tr>
    </w:tbl>
    <w:p w14:paraId="1B800ABB" w14:textId="77777777" w:rsidR="00EF67CC" w:rsidRPr="00EC331D" w:rsidRDefault="00EF67CC" w:rsidP="00984DEA">
      <w:pPr>
        <w:pStyle w:val="PURBody"/>
        <w:rPr>
          <w:rFonts w:eastAsia="SimSun" w:cs="Arial"/>
          <w:lang w:eastAsia="zh-CN"/>
        </w:rPr>
        <w:sectPr w:rsidR="00EF67CC" w:rsidRPr="00EC331D" w:rsidSect="000807B2">
          <w:footerReference w:type="default" r:id="rId175"/>
          <w:pgSz w:w="12240" w:h="15840" w:code="1"/>
          <w:pgMar w:top="1166" w:right="720" w:bottom="720" w:left="720" w:header="432" w:footer="288" w:gutter="0"/>
          <w:cols w:space="360"/>
          <w:docGrid w:linePitch="360"/>
        </w:sectPr>
      </w:pPr>
    </w:p>
    <w:p w14:paraId="1B800ABC" w14:textId="77777777" w:rsidR="00DB4E8F" w:rsidRPr="00EC331D" w:rsidRDefault="00BC2F8A" w:rsidP="00CD6E9D">
      <w:pPr>
        <w:pStyle w:val="PURBody"/>
        <w:keepLines/>
        <w:jc w:val="right"/>
        <w:rPr>
          <w:rFonts w:eastAsia="SimSun" w:cs="Arial"/>
          <w:lang w:eastAsia="zh-CN"/>
        </w:rPr>
      </w:pPr>
      <w:hyperlink w:anchor="TOC" w:history="1">
        <w:r w:rsidR="00001B04" w:rsidRPr="00EC331D">
          <w:rPr>
            <w:rStyle w:val="Hyperlink"/>
            <w:rFonts w:eastAsia="SimSun" w:cs="Arial" w:hint="eastAsia"/>
            <w:sz w:val="16"/>
            <w:lang w:eastAsia="zh-CN"/>
          </w:rPr>
          <w:t>目录</w:t>
        </w:r>
      </w:hyperlink>
      <w:r w:rsidR="00001B04" w:rsidRPr="00EC331D">
        <w:rPr>
          <w:rFonts w:eastAsia="SimSun" w:cs="Arial" w:hint="eastAsia"/>
          <w:sz w:val="16"/>
          <w:lang w:eastAsia="zh-CN"/>
        </w:rPr>
        <w:t>/</w:t>
      </w:r>
      <w:hyperlink w:anchor="UniversalTerms" w:history="1">
        <w:r w:rsidR="00001B04" w:rsidRPr="00EC331D">
          <w:rPr>
            <w:rStyle w:val="Hyperlink"/>
            <w:rFonts w:eastAsia="SimSun" w:cs="Arial" w:hint="eastAsia"/>
            <w:sz w:val="16"/>
            <w:lang w:eastAsia="zh-CN"/>
          </w:rPr>
          <w:t>通用许可条款</w:t>
        </w:r>
      </w:hyperlink>
    </w:p>
    <w:bookmarkEnd w:id="932"/>
    <w:p w14:paraId="1B800ABD" w14:textId="77777777" w:rsidR="00AE3B6A" w:rsidRPr="00EC331D" w:rsidRDefault="00AE3B6A" w:rsidP="00984DEA">
      <w:pPr>
        <w:pStyle w:val="PURBody"/>
        <w:rPr>
          <w:rFonts w:eastAsia="SimSun" w:cs="Arial"/>
          <w:lang w:eastAsia="zh-CN"/>
        </w:rPr>
      </w:pPr>
      <w:r w:rsidRPr="00EC331D">
        <w:rPr>
          <w:rFonts w:eastAsia="SimSun" w:cs="Arial" w:hint="eastAsia"/>
          <w:lang w:eastAsia="zh-CN"/>
        </w:rPr>
        <w:br w:type="page"/>
      </w:r>
    </w:p>
    <w:p w14:paraId="1B800ABE" w14:textId="77777777" w:rsidR="001C183A" w:rsidRPr="00EC331D" w:rsidRDefault="00043C1F" w:rsidP="00AE3B6A">
      <w:pPr>
        <w:pStyle w:val="PURSectionHeading"/>
        <w:rPr>
          <w:rFonts w:eastAsia="SimSun" w:cs="Arial"/>
          <w:lang w:eastAsia="zh-CN"/>
        </w:rPr>
      </w:pPr>
      <w:bookmarkStart w:id="933" w:name="_Toc299519183"/>
      <w:bookmarkStart w:id="934" w:name="_Toc299525047"/>
      <w:bookmarkStart w:id="935" w:name="_Toc299531615"/>
      <w:bookmarkStart w:id="936" w:name="_Toc299531939"/>
      <w:bookmarkStart w:id="937" w:name="_Toc299957222"/>
      <w:bookmarkStart w:id="938" w:name="_Toc346536895"/>
      <w:bookmarkStart w:id="939" w:name="_Toc339280359"/>
      <w:bookmarkStart w:id="940" w:name="_Toc363552832"/>
      <w:bookmarkStart w:id="941" w:name="_Toc378682299"/>
      <w:bookmarkStart w:id="942" w:name="_Toc371268311"/>
      <w:bookmarkStart w:id="943" w:name="_Toc381959912"/>
      <w:bookmarkStart w:id="944" w:name="Appendix2"/>
      <w:r w:rsidRPr="00EC331D">
        <w:rPr>
          <w:rFonts w:eastAsia="SimSun" w:cs="Arial" w:hint="eastAsia"/>
          <w:lang w:eastAsia="zh-CN"/>
        </w:rPr>
        <w:lastRenderedPageBreak/>
        <w:t>附录</w:t>
      </w:r>
      <w:r w:rsidRPr="00EC331D">
        <w:rPr>
          <w:rFonts w:eastAsia="SimSun" w:cs="Arial" w:hint="eastAsia"/>
          <w:lang w:eastAsia="zh-CN"/>
        </w:rPr>
        <w:t xml:space="preserve"> 2</w:t>
      </w:r>
      <w:r w:rsidRPr="00EC331D">
        <w:rPr>
          <w:rFonts w:eastAsia="SimSun" w:cs="Arial" w:hint="eastAsia"/>
          <w:lang w:eastAsia="zh-CN"/>
        </w:rPr>
        <w:t>：声明</w:t>
      </w:r>
      <w:bookmarkEnd w:id="933"/>
      <w:bookmarkEnd w:id="934"/>
      <w:bookmarkEnd w:id="935"/>
      <w:bookmarkEnd w:id="936"/>
      <w:bookmarkEnd w:id="937"/>
      <w:bookmarkEnd w:id="938"/>
      <w:bookmarkEnd w:id="939"/>
      <w:bookmarkEnd w:id="940"/>
      <w:bookmarkEnd w:id="941"/>
      <w:bookmarkEnd w:id="942"/>
      <w:bookmarkEnd w:id="943"/>
    </w:p>
    <w:p w14:paraId="1B800ABF" w14:textId="77777777" w:rsidR="00231FAC" w:rsidRPr="00EC331D" w:rsidRDefault="00231FAC" w:rsidP="00231FAC">
      <w:pPr>
        <w:pStyle w:val="PURHeading1"/>
        <w:rPr>
          <w:rFonts w:eastAsia="SimSun" w:cs="Arial"/>
          <w:lang w:eastAsia="zh-CN"/>
        </w:rPr>
      </w:pPr>
      <w:bookmarkStart w:id="945" w:name="_Toc299957223"/>
      <w:r w:rsidRPr="00EC331D">
        <w:rPr>
          <w:rFonts w:eastAsia="SimSun" w:cs="Arial" w:hint="eastAsia"/>
          <w:lang w:eastAsia="zh-CN"/>
        </w:rPr>
        <w:t>Bing Maps</w:t>
      </w:r>
    </w:p>
    <w:p w14:paraId="1B800AC0" w14:textId="77777777" w:rsidR="00231FAC" w:rsidRPr="00EC331D" w:rsidRDefault="00231FAC" w:rsidP="00231FAC">
      <w:pPr>
        <w:pStyle w:val="PURBody-Indented"/>
        <w:rPr>
          <w:rFonts w:eastAsia="SimSun" w:cs="Arial"/>
          <w:lang w:eastAsia="zh-CN"/>
        </w:rPr>
      </w:pPr>
      <w:r w:rsidRPr="00EC331D">
        <w:rPr>
          <w:rFonts w:eastAsia="SimSun" w:cs="Arial" w:hint="eastAsia"/>
          <w:lang w:eastAsia="zh-CN"/>
        </w:rPr>
        <w:t>该软件包含</w:t>
      </w:r>
      <w:r w:rsidRPr="00EC331D">
        <w:rPr>
          <w:rFonts w:eastAsia="SimSun" w:cs="Arial" w:hint="eastAsia"/>
          <w:lang w:eastAsia="zh-CN"/>
        </w:rPr>
        <w:t xml:space="preserve"> Bing Maps </w:t>
      </w:r>
      <w:r w:rsidRPr="00EC331D">
        <w:rPr>
          <w:rFonts w:eastAsia="SimSun" w:cs="Arial" w:hint="eastAsia"/>
          <w:lang w:eastAsia="zh-CN"/>
        </w:rPr>
        <w:t>的使用。任何通过</w:t>
      </w:r>
      <w:r w:rsidRPr="00EC331D">
        <w:rPr>
          <w:rFonts w:eastAsia="SimSun" w:cs="Arial" w:hint="eastAsia"/>
          <w:lang w:eastAsia="zh-CN"/>
        </w:rPr>
        <w:t xml:space="preserve"> Bing Maps </w:t>
      </w:r>
      <w:r w:rsidRPr="00EC331D">
        <w:rPr>
          <w:rFonts w:eastAsia="SimSun" w:cs="Arial" w:hint="eastAsia"/>
          <w:lang w:eastAsia="zh-CN"/>
        </w:rPr>
        <w:t>提供的内容，包括地理编码，只能在通过其提供内容的产品内使用。您对</w:t>
      </w:r>
      <w:r w:rsidRPr="00EC331D">
        <w:rPr>
          <w:rFonts w:eastAsia="SimSun" w:cs="Arial" w:hint="eastAsia"/>
          <w:lang w:eastAsia="zh-CN"/>
        </w:rPr>
        <w:t xml:space="preserve"> Bing Maps </w:t>
      </w:r>
      <w:r w:rsidRPr="00EC331D">
        <w:rPr>
          <w:rFonts w:eastAsia="SimSun" w:cs="Arial" w:hint="eastAsia"/>
          <w:lang w:eastAsia="zh-CN"/>
        </w:rPr>
        <w:t>的使用受位于</w:t>
      </w:r>
      <w:r w:rsidRPr="00EC331D">
        <w:rPr>
          <w:rFonts w:eastAsia="SimSun" w:cs="Arial" w:hint="eastAsia"/>
          <w:lang w:eastAsia="zh-CN"/>
        </w:rPr>
        <w:t xml:space="preserve"> </w:t>
      </w:r>
      <w:hyperlink r:id="rId176" w:history="1">
        <w:r w:rsidRPr="00EC331D">
          <w:rPr>
            <w:rStyle w:val="Hyperlink"/>
            <w:rFonts w:eastAsia="SimSun" w:cs="Arial" w:hint="eastAsia"/>
            <w:lang w:eastAsia="zh-CN"/>
          </w:rPr>
          <w:t>http://go.microsoft.com/?linkid=9710837</w:t>
        </w:r>
      </w:hyperlink>
      <w:r w:rsidRPr="00EC331D">
        <w:rPr>
          <w:rFonts w:eastAsia="SimSun" w:cs="Arial" w:hint="eastAsia"/>
          <w:lang w:eastAsia="zh-CN"/>
        </w:rPr>
        <w:t xml:space="preserve"> </w:t>
      </w:r>
      <w:r w:rsidRPr="00EC331D">
        <w:rPr>
          <w:rFonts w:eastAsia="SimSun" w:cs="Arial" w:hint="eastAsia"/>
          <w:lang w:eastAsia="zh-CN"/>
        </w:rPr>
        <w:t>的</w:t>
      </w:r>
      <w:r w:rsidRPr="00EC331D">
        <w:rPr>
          <w:rFonts w:eastAsia="SimSun" w:cs="Arial" w:hint="eastAsia"/>
          <w:lang w:eastAsia="zh-CN"/>
        </w:rPr>
        <w:t xml:space="preserve"> Bing Maps </w:t>
      </w:r>
      <w:r w:rsidRPr="00EC331D">
        <w:rPr>
          <w:rFonts w:eastAsia="SimSun" w:cs="Arial" w:hint="eastAsia"/>
          <w:lang w:eastAsia="zh-CN"/>
        </w:rPr>
        <w:t>最终用户使用条款以及位于</w:t>
      </w:r>
      <w:r w:rsidRPr="00EC331D">
        <w:rPr>
          <w:rFonts w:eastAsia="SimSun" w:cs="Arial" w:hint="eastAsia"/>
          <w:lang w:eastAsia="zh-CN"/>
        </w:rPr>
        <w:t xml:space="preserve"> </w:t>
      </w:r>
      <w:hyperlink r:id="rId177" w:history="1">
        <w:r w:rsidRPr="00EC331D">
          <w:rPr>
            <w:rStyle w:val="Hyperlink"/>
            <w:rFonts w:eastAsia="SimSun" w:cs="Arial" w:hint="eastAsia"/>
            <w:lang w:eastAsia="zh-CN"/>
          </w:rPr>
          <w:t>http://go.microsoft.com/fwlink/?LinkID=248686</w:t>
        </w:r>
      </w:hyperlink>
      <w:r w:rsidRPr="00EC331D">
        <w:rPr>
          <w:rFonts w:eastAsia="SimSun" w:cs="Arial" w:hint="eastAsia"/>
          <w:lang w:eastAsia="zh-CN"/>
        </w:rPr>
        <w:t xml:space="preserve"> </w:t>
      </w:r>
      <w:r w:rsidRPr="00EC331D">
        <w:rPr>
          <w:rFonts w:eastAsia="SimSun" w:cs="Arial" w:hint="eastAsia"/>
          <w:lang w:eastAsia="zh-CN"/>
        </w:rPr>
        <w:t>的</w:t>
      </w:r>
      <w:r w:rsidRPr="00EC331D">
        <w:rPr>
          <w:rFonts w:eastAsia="SimSun" w:cs="Arial" w:hint="eastAsia"/>
          <w:lang w:eastAsia="zh-CN"/>
        </w:rPr>
        <w:t xml:space="preserve"> Bing Maps </w:t>
      </w:r>
      <w:r w:rsidRPr="00EC331D">
        <w:rPr>
          <w:rFonts w:eastAsia="SimSun" w:cs="Arial" w:hint="eastAsia"/>
          <w:lang w:eastAsia="zh-CN"/>
        </w:rPr>
        <w:t>隐私声明的约束。</w:t>
      </w:r>
    </w:p>
    <w:p w14:paraId="1B800AC1" w14:textId="77777777" w:rsidR="002A701A" w:rsidRPr="00EC331D" w:rsidRDefault="00377F92" w:rsidP="002A701A">
      <w:pPr>
        <w:pStyle w:val="PURHeading1"/>
        <w:rPr>
          <w:rFonts w:eastAsia="SimSun" w:cs="Arial"/>
          <w:lang w:eastAsia="zh-CN"/>
        </w:rPr>
      </w:pPr>
      <w:r w:rsidRPr="00EC331D">
        <w:rPr>
          <w:rFonts w:eastAsia="SimSun" w:cs="Arial" w:hint="eastAsia"/>
          <w:lang w:eastAsia="zh-CN"/>
        </w:rPr>
        <w:t>位置框架</w:t>
      </w:r>
    </w:p>
    <w:p w14:paraId="1B800AC2" w14:textId="77777777" w:rsidR="002A701A" w:rsidRPr="00EC331D" w:rsidRDefault="002A701A" w:rsidP="00377F92">
      <w:pPr>
        <w:pStyle w:val="PURBullet-Indented"/>
        <w:numPr>
          <w:ilvl w:val="0"/>
          <w:numId w:val="0"/>
        </w:numPr>
        <w:spacing w:line="240" w:lineRule="auto"/>
        <w:ind w:left="288"/>
        <w:rPr>
          <w:rFonts w:eastAsia="SimSun" w:cs="Arial"/>
          <w:lang w:eastAsia="zh-CN"/>
        </w:rPr>
      </w:pPr>
      <w:r w:rsidRPr="00EC331D">
        <w:rPr>
          <w:rFonts w:eastAsia="SimSun" w:cs="Arial" w:hint="eastAsia"/>
          <w:bCs/>
          <w:lang w:eastAsia="zh-CN"/>
        </w:rPr>
        <w:t>软件可能包含位置框架组件，以便支持程序的位置服务。除了本协议中规定的限制外，您在使用位置框架组件或软件的其他组件时必须遵守所有适用的当地法律和法规。</w:t>
      </w:r>
    </w:p>
    <w:p w14:paraId="1B800AC3" w14:textId="77777777" w:rsidR="002A701A" w:rsidRPr="00EC331D" w:rsidRDefault="002A701A" w:rsidP="002A701A">
      <w:pPr>
        <w:pStyle w:val="PURHeading1"/>
        <w:rPr>
          <w:rFonts w:eastAsia="SimSun" w:cs="Arial"/>
          <w:lang w:eastAsia="zh-CN"/>
        </w:rPr>
      </w:pPr>
      <w:r w:rsidRPr="00EC331D">
        <w:rPr>
          <w:rFonts w:eastAsia="SimSun" w:cs="Arial" w:hint="eastAsia"/>
          <w:lang w:eastAsia="zh-CN"/>
        </w:rPr>
        <w:t>地图</w:t>
      </w:r>
      <w:r w:rsidRPr="00EC331D">
        <w:rPr>
          <w:rFonts w:eastAsia="SimSun" w:cs="Arial" w:hint="eastAsia"/>
          <w:lang w:eastAsia="zh-CN"/>
        </w:rPr>
        <w:t xml:space="preserve"> API</w:t>
      </w:r>
    </w:p>
    <w:p w14:paraId="1B800AC4" w14:textId="77777777" w:rsidR="002A701A" w:rsidRPr="00EC331D" w:rsidRDefault="002A701A" w:rsidP="00377F92">
      <w:pPr>
        <w:pStyle w:val="PURBullet-Indented"/>
        <w:numPr>
          <w:ilvl w:val="0"/>
          <w:numId w:val="0"/>
        </w:numPr>
        <w:spacing w:line="240" w:lineRule="auto"/>
        <w:ind w:left="288"/>
        <w:rPr>
          <w:rFonts w:eastAsia="SimSun" w:cs="Arial"/>
          <w:lang w:eastAsia="zh-CN"/>
        </w:rPr>
      </w:pPr>
      <w:r w:rsidRPr="00EC331D">
        <w:rPr>
          <w:rFonts w:eastAsia="SimSun" w:cs="Arial" w:hint="eastAsia"/>
          <w:bCs/>
          <w:lang w:eastAsia="zh-CN"/>
        </w:rPr>
        <w:t>软件可能包括提供地图和其他不是由</w:t>
      </w:r>
      <w:r w:rsidRPr="00EC331D">
        <w:rPr>
          <w:rFonts w:eastAsia="SimSun" w:cs="Arial" w:hint="eastAsia"/>
          <w:bCs/>
          <w:lang w:eastAsia="zh-CN"/>
        </w:rPr>
        <w:t xml:space="preserve"> Bing </w:t>
      </w:r>
      <w:r w:rsidRPr="00EC331D">
        <w:rPr>
          <w:rFonts w:eastAsia="SimSun" w:cs="Arial" w:hint="eastAsia"/>
          <w:bCs/>
          <w:lang w:eastAsia="zh-CN"/>
        </w:rPr>
        <w:t>提供的相关地图功能和服务的应用程序编程接口（通常“附加的地图</w:t>
      </w:r>
      <w:r w:rsidRPr="00EC331D">
        <w:rPr>
          <w:rFonts w:eastAsia="SimSun" w:cs="Arial" w:hint="eastAsia"/>
          <w:bCs/>
          <w:lang w:eastAsia="zh-CN"/>
        </w:rPr>
        <w:t xml:space="preserve"> API</w:t>
      </w:r>
      <w:r w:rsidRPr="00EC331D">
        <w:rPr>
          <w:rFonts w:eastAsia="SimSun" w:cs="Arial" w:hint="eastAsia"/>
          <w:bCs/>
          <w:lang w:eastAsia="zh-CN"/>
        </w:rPr>
        <w:t>”）。这些附加的地图</w:t>
      </w:r>
      <w:r w:rsidRPr="00EC331D">
        <w:rPr>
          <w:rFonts w:eastAsia="SimSun" w:cs="Arial" w:hint="eastAsia"/>
          <w:bCs/>
          <w:lang w:eastAsia="zh-CN"/>
        </w:rPr>
        <w:t xml:space="preserve"> API </w:t>
      </w:r>
      <w:r w:rsidRPr="00EC331D">
        <w:rPr>
          <w:rFonts w:eastAsia="SimSun" w:cs="Arial" w:hint="eastAsia"/>
          <w:bCs/>
          <w:lang w:eastAsia="zh-CN"/>
        </w:rPr>
        <w:t>应遵守附加条款和条件，并且您可能需要根据此类</w:t>
      </w:r>
      <w:r w:rsidRPr="00EC331D">
        <w:rPr>
          <w:rFonts w:eastAsia="SimSun" w:cs="Arial" w:hint="eastAsia"/>
          <w:bCs/>
          <w:lang w:eastAsia="zh-CN"/>
        </w:rPr>
        <w:t xml:space="preserve"> API </w:t>
      </w:r>
      <w:r w:rsidRPr="00EC331D">
        <w:rPr>
          <w:rFonts w:eastAsia="SimSun" w:cs="Arial" w:hint="eastAsia"/>
          <w:bCs/>
          <w:lang w:eastAsia="zh-CN"/>
        </w:rPr>
        <w:t>的使用或使用量向</w:t>
      </w:r>
      <w:r w:rsidRPr="00EC331D">
        <w:rPr>
          <w:rFonts w:eastAsia="SimSun" w:cs="Arial" w:hint="eastAsia"/>
          <w:bCs/>
          <w:lang w:eastAsia="zh-CN"/>
        </w:rPr>
        <w:t xml:space="preserve"> Microsoft </w:t>
      </w:r>
      <w:r w:rsidRPr="00EC331D">
        <w:rPr>
          <w:rFonts w:eastAsia="SimSun" w:cs="Arial" w:hint="eastAsia"/>
          <w:bCs/>
          <w:lang w:eastAsia="zh-CN"/>
        </w:rPr>
        <w:t>和</w:t>
      </w:r>
      <w:r w:rsidRPr="00EC331D">
        <w:rPr>
          <w:rFonts w:eastAsia="SimSun" w:cs="Arial" w:hint="eastAsia"/>
          <w:bCs/>
          <w:lang w:eastAsia="zh-CN"/>
        </w:rPr>
        <w:t>/</w:t>
      </w:r>
      <w:r w:rsidRPr="00EC331D">
        <w:rPr>
          <w:rFonts w:eastAsia="SimSun" w:cs="Arial" w:hint="eastAsia"/>
          <w:bCs/>
          <w:lang w:eastAsia="zh-CN"/>
        </w:rPr>
        <w:t>或第三方提供商支付费用。这些条款和条件只有在您获得了使用这些附加的地图</w:t>
      </w:r>
      <w:r w:rsidRPr="00EC331D">
        <w:rPr>
          <w:rFonts w:eastAsia="SimSun" w:cs="Arial" w:hint="eastAsia"/>
          <w:bCs/>
          <w:lang w:eastAsia="zh-CN"/>
        </w:rPr>
        <w:t xml:space="preserve"> API </w:t>
      </w:r>
      <w:r w:rsidRPr="00EC331D">
        <w:rPr>
          <w:rFonts w:eastAsia="SimSun" w:cs="Arial" w:hint="eastAsia"/>
          <w:bCs/>
          <w:lang w:eastAsia="zh-CN"/>
        </w:rPr>
        <w:t>所必需的许可密钥或是在您查看或收到与这些附加的地图</w:t>
      </w:r>
      <w:r w:rsidRPr="00EC331D">
        <w:rPr>
          <w:rFonts w:eastAsia="SimSun" w:cs="Arial" w:hint="eastAsia"/>
          <w:bCs/>
          <w:lang w:eastAsia="zh-CN"/>
        </w:rPr>
        <w:t xml:space="preserve"> API </w:t>
      </w:r>
      <w:r w:rsidRPr="00EC331D">
        <w:rPr>
          <w:rFonts w:eastAsia="SimSun" w:cs="Arial" w:hint="eastAsia"/>
          <w:bCs/>
          <w:lang w:eastAsia="zh-CN"/>
        </w:rPr>
        <w:t>相关的文档之后才会提供给您。</w:t>
      </w:r>
    </w:p>
    <w:p w14:paraId="1B800AC5" w14:textId="77777777" w:rsidR="002A701A" w:rsidRPr="00EC331D" w:rsidRDefault="002A701A" w:rsidP="002A701A">
      <w:pPr>
        <w:pStyle w:val="PURHeading1"/>
        <w:rPr>
          <w:rFonts w:eastAsia="SimSun" w:cs="Arial"/>
          <w:lang w:eastAsia="zh-CN"/>
        </w:rPr>
      </w:pPr>
      <w:r w:rsidRPr="00EC331D">
        <w:rPr>
          <w:rFonts w:eastAsia="SimSun" w:cs="Arial" w:hint="eastAsia"/>
          <w:lang w:eastAsia="zh-CN"/>
        </w:rPr>
        <w:t xml:space="preserve">Visual Studio </w:t>
      </w:r>
      <w:r w:rsidRPr="00EC331D">
        <w:rPr>
          <w:rFonts w:eastAsia="SimSun" w:cs="Arial" w:hint="eastAsia"/>
          <w:lang w:eastAsia="zh-CN"/>
        </w:rPr>
        <w:t>中的</w:t>
      </w:r>
      <w:r w:rsidRPr="00EC331D">
        <w:rPr>
          <w:rFonts w:eastAsia="SimSun" w:cs="Arial" w:hint="eastAsia"/>
          <w:lang w:eastAsia="zh-CN"/>
        </w:rPr>
        <w:t xml:space="preserve"> Microsoft </w:t>
      </w:r>
      <w:r w:rsidRPr="00EC331D">
        <w:rPr>
          <w:rFonts w:eastAsia="SimSun" w:cs="Arial" w:hint="eastAsia"/>
          <w:lang w:eastAsia="zh-CN"/>
        </w:rPr>
        <w:t>帐户</w:t>
      </w:r>
    </w:p>
    <w:p w14:paraId="1B800AC6" w14:textId="77777777" w:rsidR="002A701A" w:rsidRPr="00EC331D" w:rsidRDefault="002A701A" w:rsidP="002A701A">
      <w:pPr>
        <w:pStyle w:val="PURBody-Indented"/>
        <w:rPr>
          <w:rFonts w:eastAsia="SimSun" w:cs="Arial"/>
          <w:lang w:eastAsia="zh-CN"/>
        </w:rPr>
      </w:pPr>
      <w:r w:rsidRPr="00EC331D">
        <w:rPr>
          <w:rFonts w:eastAsia="SimSun" w:cs="Arial" w:hint="eastAsia"/>
          <w:lang w:eastAsia="zh-CN"/>
        </w:rPr>
        <w:t>如果您在</w:t>
      </w:r>
      <w:r w:rsidRPr="00EC331D">
        <w:rPr>
          <w:rFonts w:eastAsia="SimSun" w:cs="Arial" w:hint="eastAsia"/>
          <w:lang w:eastAsia="zh-CN"/>
        </w:rPr>
        <w:t xml:space="preserve"> Windows 8</w:t>
      </w:r>
      <w:r w:rsidRPr="00EC331D">
        <w:rPr>
          <w:rFonts w:eastAsia="SimSun" w:cs="Arial" w:hint="eastAsia"/>
          <w:lang w:eastAsia="zh-CN"/>
        </w:rPr>
        <w:t>、</w:t>
      </w:r>
      <w:r w:rsidRPr="00EC331D">
        <w:rPr>
          <w:rFonts w:eastAsia="SimSun" w:cs="Arial" w:hint="eastAsia"/>
          <w:lang w:eastAsia="zh-CN"/>
        </w:rPr>
        <w:t xml:space="preserve">Windows 7 </w:t>
      </w:r>
      <w:r w:rsidRPr="00EC331D">
        <w:rPr>
          <w:rFonts w:eastAsia="SimSun" w:cs="Arial" w:hint="eastAsia"/>
          <w:lang w:eastAsia="zh-CN"/>
        </w:rPr>
        <w:t>上使用登录助手运行该软件，或者在任何其他支持直接将</w:t>
      </w:r>
      <w:r w:rsidRPr="00EC331D">
        <w:rPr>
          <w:rFonts w:eastAsia="SimSun" w:cs="Arial" w:hint="eastAsia"/>
          <w:lang w:eastAsia="zh-CN"/>
        </w:rPr>
        <w:t xml:space="preserve"> Microsoft </w:t>
      </w:r>
      <w:r w:rsidRPr="00EC331D">
        <w:rPr>
          <w:rFonts w:eastAsia="SimSun" w:cs="Arial" w:hint="eastAsia"/>
          <w:lang w:eastAsia="zh-CN"/>
        </w:rPr>
        <w:t>帐户与软件相关联的</w:t>
      </w:r>
      <w:r w:rsidRPr="00EC331D">
        <w:rPr>
          <w:rFonts w:eastAsia="SimSun" w:cs="Arial" w:hint="eastAsia"/>
          <w:lang w:eastAsia="zh-CN"/>
        </w:rPr>
        <w:t xml:space="preserve"> Windows </w:t>
      </w:r>
      <w:r w:rsidRPr="00EC331D">
        <w:rPr>
          <w:rFonts w:eastAsia="SimSun" w:cs="Arial" w:hint="eastAsia"/>
          <w:lang w:eastAsia="zh-CN"/>
        </w:rPr>
        <w:t>版本上运行该软件，并且您已经在这些版本的</w:t>
      </w:r>
      <w:r w:rsidRPr="00EC331D">
        <w:rPr>
          <w:rFonts w:eastAsia="SimSun" w:cs="Arial" w:hint="eastAsia"/>
          <w:lang w:eastAsia="zh-CN"/>
        </w:rPr>
        <w:t xml:space="preserve"> Windows </w:t>
      </w:r>
      <w:r w:rsidRPr="00EC331D">
        <w:rPr>
          <w:rFonts w:eastAsia="SimSun" w:cs="Arial" w:hint="eastAsia"/>
          <w:lang w:eastAsia="zh-CN"/>
        </w:rPr>
        <w:t>上使用</w:t>
      </w:r>
      <w:r w:rsidRPr="00EC331D">
        <w:rPr>
          <w:rFonts w:eastAsia="SimSun" w:cs="Arial" w:hint="eastAsia"/>
          <w:lang w:eastAsia="zh-CN"/>
        </w:rPr>
        <w:t xml:space="preserve"> Microsoft </w:t>
      </w:r>
      <w:r w:rsidRPr="00EC331D">
        <w:rPr>
          <w:rFonts w:eastAsia="SimSun" w:cs="Arial" w:hint="eastAsia"/>
          <w:lang w:eastAsia="zh-CN"/>
        </w:rPr>
        <w:t>帐户登录，那么您将使用相同的</w:t>
      </w:r>
      <w:r w:rsidRPr="00EC331D">
        <w:rPr>
          <w:rFonts w:eastAsia="SimSun" w:cs="Arial" w:hint="eastAsia"/>
          <w:lang w:eastAsia="zh-CN"/>
        </w:rPr>
        <w:t xml:space="preserve"> Microsoft </w:t>
      </w:r>
      <w:r w:rsidRPr="00EC331D">
        <w:rPr>
          <w:rFonts w:eastAsia="SimSun" w:cs="Arial" w:hint="eastAsia"/>
          <w:lang w:eastAsia="zh-CN"/>
        </w:rPr>
        <w:t>帐户自动登录到该软件和该软件访问的</w:t>
      </w:r>
      <w:r w:rsidRPr="00EC331D">
        <w:rPr>
          <w:rFonts w:eastAsia="SimSun" w:cs="Arial" w:hint="eastAsia"/>
          <w:lang w:eastAsia="zh-CN"/>
        </w:rPr>
        <w:t xml:space="preserve"> VisualStudio.com </w:t>
      </w:r>
      <w:r w:rsidRPr="00EC331D">
        <w:rPr>
          <w:rFonts w:eastAsia="SimSun" w:cs="Arial" w:hint="eastAsia"/>
          <w:lang w:eastAsia="zh-CN"/>
        </w:rPr>
        <w:t>服务。这将允许您访问软件中的服务以及漫游软件的设置，而且在每次重启软件时无需重新输入</w:t>
      </w:r>
      <w:r w:rsidRPr="00EC331D">
        <w:rPr>
          <w:rFonts w:eastAsia="SimSun" w:cs="Arial" w:hint="eastAsia"/>
          <w:lang w:eastAsia="zh-CN"/>
        </w:rPr>
        <w:t xml:space="preserve"> Microsoft </w:t>
      </w:r>
      <w:r w:rsidRPr="00EC331D">
        <w:rPr>
          <w:rFonts w:eastAsia="SimSun" w:cs="Arial" w:hint="eastAsia"/>
          <w:lang w:eastAsia="zh-CN"/>
        </w:rPr>
        <w:t>帐户凭据。有关使用微软帐户登录到该软件以及软件中可用服务的更多信息，请参阅隐私声明</w:t>
      </w:r>
      <w:r w:rsidRPr="00EC331D">
        <w:rPr>
          <w:rFonts w:eastAsia="SimSun" w:cs="Arial" w:hint="eastAsia"/>
          <w:lang w:eastAsia="zh-CN"/>
        </w:rPr>
        <w:t xml:space="preserve"> </w:t>
      </w:r>
      <w:hyperlink r:id="rId178" w:history="1">
        <w:r w:rsidRPr="00EC331D">
          <w:rPr>
            <w:rStyle w:val="Hyperlink"/>
            <w:rFonts w:eastAsia="SimSun" w:cs="Arial" w:hint="eastAsia"/>
            <w:lang w:eastAsia="zh-CN"/>
          </w:rPr>
          <w:t>http://go.microsoft.com/fwlink/?LinkId=286720</w:t>
        </w:r>
      </w:hyperlink>
      <w:r w:rsidRPr="00EC331D">
        <w:rPr>
          <w:rFonts w:eastAsia="SimSun" w:cs="Arial" w:hint="eastAsia"/>
          <w:lang w:eastAsia="zh-CN"/>
        </w:rPr>
        <w:t>。</w:t>
      </w:r>
    </w:p>
    <w:p w14:paraId="1B800AC7" w14:textId="77777777" w:rsidR="007A0107" w:rsidRPr="00EC331D" w:rsidRDefault="007A0107" w:rsidP="007A0107">
      <w:pPr>
        <w:pStyle w:val="PURHeading1"/>
        <w:rPr>
          <w:rFonts w:eastAsia="SimSun" w:cs="Arial"/>
          <w:lang w:eastAsia="zh-CN"/>
        </w:rPr>
      </w:pPr>
      <w:r w:rsidRPr="00EC331D">
        <w:rPr>
          <w:rFonts w:eastAsia="SimSun" w:cs="Arial" w:hint="eastAsia"/>
          <w:lang w:eastAsia="zh-CN"/>
        </w:rPr>
        <w:t>对早期版本的</w:t>
      </w:r>
      <w:r w:rsidRPr="00EC331D">
        <w:rPr>
          <w:rFonts w:eastAsia="SimSun" w:cs="Arial" w:hint="eastAsia"/>
          <w:lang w:eastAsia="zh-CN"/>
        </w:rPr>
        <w:t xml:space="preserve"> SQL Server </w:t>
      </w:r>
      <w:r w:rsidRPr="00EC331D">
        <w:rPr>
          <w:rFonts w:eastAsia="SimSun" w:cs="Arial" w:hint="eastAsia"/>
          <w:lang w:eastAsia="zh-CN"/>
        </w:rPr>
        <w:t>的自动更新的通知</w:t>
      </w:r>
    </w:p>
    <w:p w14:paraId="1B800AC8" w14:textId="77777777" w:rsidR="00231FAC" w:rsidRPr="00EC331D" w:rsidRDefault="007A0107" w:rsidP="005215C8">
      <w:pPr>
        <w:ind w:left="270"/>
        <w:rPr>
          <w:rFonts w:eastAsia="SimSun" w:cs="Arial"/>
          <w:lang w:eastAsia="zh-CN"/>
        </w:rPr>
      </w:pPr>
      <w:r w:rsidRPr="00EC331D">
        <w:rPr>
          <w:rFonts w:eastAsia="SimSun" w:cs="Arial" w:hint="eastAsia"/>
          <w:color w:val="404040"/>
          <w:sz w:val="18"/>
          <w:szCs w:val="18"/>
          <w:lang w:eastAsia="zh-CN"/>
        </w:rPr>
        <w:t>如果将此软件安装到正在运行</w:t>
      </w:r>
      <w:r w:rsidRPr="00EC331D">
        <w:rPr>
          <w:rFonts w:eastAsia="SimSun" w:cs="Arial" w:hint="eastAsia"/>
          <w:color w:val="404040"/>
          <w:sz w:val="18"/>
          <w:szCs w:val="18"/>
          <w:lang w:eastAsia="zh-CN"/>
        </w:rPr>
        <w:t xml:space="preserve"> SQL Server 2014 </w:t>
      </w:r>
      <w:r w:rsidRPr="00EC331D">
        <w:rPr>
          <w:rFonts w:eastAsia="SimSun" w:cs="Arial" w:hint="eastAsia"/>
          <w:color w:val="404040"/>
          <w:sz w:val="18"/>
          <w:szCs w:val="18"/>
          <w:lang w:eastAsia="zh-CN"/>
        </w:rPr>
        <w:t>之前的任何受支持</w:t>
      </w:r>
      <w:r w:rsidRPr="00EC331D">
        <w:rPr>
          <w:rFonts w:eastAsia="SimSun" w:cs="Arial" w:hint="eastAsia"/>
          <w:color w:val="404040"/>
          <w:sz w:val="18"/>
          <w:szCs w:val="18"/>
          <w:lang w:eastAsia="zh-CN"/>
        </w:rPr>
        <w:t xml:space="preserve"> SQL Server </w:t>
      </w:r>
      <w:r w:rsidRPr="00EC331D">
        <w:rPr>
          <w:rFonts w:eastAsia="SimSun" w:cs="Arial" w:hint="eastAsia"/>
          <w:color w:val="404040"/>
          <w:sz w:val="18"/>
          <w:szCs w:val="18"/>
          <w:lang w:eastAsia="zh-CN"/>
        </w:rPr>
        <w:t>版本（或上述任意版本的组件）的服务器或设备上，则此软件将使用其文件自动更新并替换这些版本所含的特定文件或功能。无法关闭这一功能。删除这些文件可能导致软件错误，原始文件也无法恢复。将此软件安装到正在运行这些版本的服务器或设备上，即表示您同意对运行于该服务器或设备上的</w:t>
      </w:r>
      <w:r w:rsidRPr="00EC331D">
        <w:rPr>
          <w:rFonts w:eastAsia="SimSun" w:cs="Arial" w:hint="eastAsia"/>
          <w:color w:val="404040"/>
          <w:sz w:val="18"/>
          <w:szCs w:val="18"/>
          <w:lang w:eastAsia="zh-CN"/>
        </w:rPr>
        <w:t xml:space="preserve"> SQL Server </w:t>
      </w:r>
      <w:r w:rsidRPr="00EC331D">
        <w:rPr>
          <w:rFonts w:eastAsia="SimSun" w:cs="Arial" w:hint="eastAsia"/>
          <w:color w:val="404040"/>
          <w:sz w:val="18"/>
          <w:szCs w:val="18"/>
          <w:lang w:eastAsia="zh-CN"/>
        </w:rPr>
        <w:t>的所有这些版本和副本（包括上述任意版本的组件）进行这些更新。</w:t>
      </w:r>
    </w:p>
    <w:p w14:paraId="1B800AC9" w14:textId="77777777" w:rsidR="00B0332A" w:rsidRPr="00EC331D" w:rsidRDefault="00B0332A" w:rsidP="00DB4E8F">
      <w:pPr>
        <w:pStyle w:val="PURHeading1"/>
        <w:rPr>
          <w:rFonts w:eastAsia="SimSun" w:cs="Arial"/>
          <w:lang w:eastAsia="zh-CN"/>
        </w:rPr>
      </w:pPr>
      <w:r w:rsidRPr="00EC331D">
        <w:rPr>
          <w:rFonts w:eastAsia="SimSun" w:cs="Arial" w:hint="eastAsia"/>
          <w:lang w:eastAsia="zh-CN"/>
        </w:rPr>
        <w:t>数据传输声明</w:t>
      </w:r>
    </w:p>
    <w:p w14:paraId="1B800ACA" w14:textId="77777777" w:rsidR="00B0332A" w:rsidRPr="001C6AF9" w:rsidRDefault="00B0332A" w:rsidP="00B0332A">
      <w:pPr>
        <w:ind w:left="270"/>
        <w:rPr>
          <w:rFonts w:eastAsia="SimSun" w:cs="Arial"/>
          <w:color w:val="auto"/>
          <w:sz w:val="18"/>
          <w:szCs w:val="18"/>
          <w:lang w:eastAsia="zh-CN"/>
        </w:rPr>
      </w:pPr>
      <w:r w:rsidRPr="001C6AF9">
        <w:rPr>
          <w:rFonts w:eastAsia="SimSun" w:cs="Arial" w:hint="eastAsia"/>
          <w:color w:val="auto"/>
          <w:sz w:val="18"/>
          <w:szCs w:val="18"/>
          <w:lang w:eastAsia="zh-CN"/>
        </w:rPr>
        <w:t>产品包含的一项或多项软件功能可通过</w:t>
      </w:r>
      <w:r w:rsidRPr="001C6AF9">
        <w:rPr>
          <w:rFonts w:eastAsia="SimSun" w:cs="Arial" w:hint="eastAsia"/>
          <w:color w:val="auto"/>
          <w:sz w:val="18"/>
          <w:szCs w:val="18"/>
          <w:lang w:eastAsia="zh-CN"/>
        </w:rPr>
        <w:t xml:space="preserve"> Internet </w:t>
      </w:r>
      <w:r w:rsidRPr="001C6AF9">
        <w:rPr>
          <w:rFonts w:eastAsia="SimSun" w:cs="Arial" w:hint="eastAsia"/>
          <w:color w:val="auto"/>
          <w:sz w:val="18"/>
          <w:szCs w:val="18"/>
          <w:lang w:eastAsia="zh-CN"/>
        </w:rPr>
        <w:t>连接到</w:t>
      </w:r>
      <w:r w:rsidRPr="001C6AF9">
        <w:rPr>
          <w:rFonts w:eastAsia="SimSun" w:cs="Arial" w:hint="eastAsia"/>
          <w:color w:val="auto"/>
          <w:sz w:val="18"/>
          <w:szCs w:val="18"/>
          <w:lang w:eastAsia="zh-CN"/>
        </w:rPr>
        <w:t xml:space="preserve"> Microsoft </w:t>
      </w:r>
      <w:r w:rsidRPr="001C6AF9">
        <w:rPr>
          <w:rFonts w:eastAsia="SimSun" w:cs="Arial" w:hint="eastAsia"/>
          <w:color w:val="auto"/>
          <w:sz w:val="18"/>
          <w:szCs w:val="18"/>
          <w:lang w:eastAsia="zh-CN"/>
        </w:rPr>
        <w:t>或服务提供商的计算机系统。位于</w:t>
      </w:r>
      <w:r w:rsidRPr="001C6AF9">
        <w:rPr>
          <w:rFonts w:eastAsia="SimSun" w:cs="Arial" w:hint="eastAsia"/>
          <w:color w:val="auto"/>
          <w:sz w:val="18"/>
          <w:szCs w:val="18"/>
          <w:lang w:eastAsia="zh-CN"/>
        </w:rPr>
        <w:t xml:space="preserve"> </w:t>
      </w:r>
      <w:hyperlink r:id="rId179" w:history="1">
        <w:r w:rsidRPr="001C6AF9">
          <w:rPr>
            <w:rFonts w:eastAsia="SimSun" w:cs="Arial" w:hint="eastAsia"/>
            <w:color w:val="auto"/>
            <w:sz w:val="18"/>
            <w:szCs w:val="18"/>
            <w:u w:val="single"/>
            <w:lang w:eastAsia="zh-CN"/>
          </w:rPr>
          <w:t>http://microsoft.com/licensing/contracts</w:t>
        </w:r>
      </w:hyperlink>
      <w:r w:rsidRPr="001C6AF9">
        <w:rPr>
          <w:rFonts w:eastAsia="SimSun" w:cs="Arial" w:hint="eastAsia"/>
          <w:color w:val="auto"/>
          <w:sz w:val="18"/>
          <w:szCs w:val="18"/>
          <w:lang w:eastAsia="zh-CN"/>
        </w:rPr>
        <w:t xml:space="preserve"> </w:t>
      </w:r>
      <w:r w:rsidRPr="001C6AF9">
        <w:rPr>
          <w:rFonts w:eastAsia="SimSun" w:cs="Arial" w:hint="eastAsia"/>
          <w:color w:val="auto"/>
          <w:sz w:val="18"/>
          <w:szCs w:val="18"/>
          <w:lang w:eastAsia="zh-CN"/>
        </w:rPr>
        <w:t>上的“数据传输声明”文档中列出了这些功能。</w:t>
      </w:r>
      <w:r w:rsidRPr="001C6AF9">
        <w:rPr>
          <w:rFonts w:eastAsia="SimSun" w:cs="Arial" w:hint="eastAsia"/>
          <w:color w:val="auto"/>
          <w:sz w:val="18"/>
          <w:szCs w:val="18"/>
          <w:lang w:eastAsia="zh-CN"/>
        </w:rPr>
        <w:t xml:space="preserve">Microsoft </w:t>
      </w:r>
      <w:r w:rsidRPr="001C6AF9">
        <w:rPr>
          <w:rFonts w:eastAsia="SimSun" w:cs="Arial" w:hint="eastAsia"/>
          <w:color w:val="auto"/>
          <w:sz w:val="18"/>
          <w:szCs w:val="18"/>
          <w:lang w:eastAsia="zh-CN"/>
        </w:rPr>
        <w:t>通过这些功能随产品提供服务。当某项功能连接建立时，您不会另外收到通知。在某些情况下，您可以关闭某项功能，或者不使用它。</w:t>
      </w:r>
    </w:p>
    <w:p w14:paraId="1B800ACB" w14:textId="77777777" w:rsidR="00B0332A" w:rsidRPr="00655084" w:rsidRDefault="00B0332A" w:rsidP="00B0332A">
      <w:pPr>
        <w:keepNext/>
        <w:keepLines/>
        <w:spacing w:line="240" w:lineRule="exact"/>
        <w:rPr>
          <w:rFonts w:eastAsia="SimSun" w:cs="Arial"/>
          <w:b/>
          <w:bCs/>
          <w:lang w:eastAsia="zh-CN"/>
        </w:rPr>
      </w:pPr>
      <w:r w:rsidRPr="00655084">
        <w:rPr>
          <w:rFonts w:eastAsia="SimSun" w:cs="Arial" w:hint="eastAsia"/>
          <w:b/>
          <w:bCs/>
          <w:color w:val="404040" w:themeColor="text1" w:themeTint="BF"/>
          <w:lang w:eastAsia="zh-CN"/>
        </w:rPr>
        <w:t>计算机信息</w:t>
      </w:r>
    </w:p>
    <w:p w14:paraId="1B800ACC" w14:textId="77777777" w:rsidR="00B0332A" w:rsidRPr="00EC331D" w:rsidRDefault="00B0332A" w:rsidP="00B0332A">
      <w:pPr>
        <w:ind w:left="270"/>
        <w:rPr>
          <w:rFonts w:eastAsia="SimSun" w:cs="Arial"/>
          <w:lang w:eastAsia="zh-CN"/>
        </w:rPr>
      </w:pPr>
      <w:r w:rsidRPr="00EC331D">
        <w:rPr>
          <w:rFonts w:eastAsia="SimSun" w:cs="Arial" w:hint="eastAsia"/>
          <w:color w:val="404040"/>
          <w:sz w:val="18"/>
          <w:szCs w:val="18"/>
          <w:lang w:eastAsia="zh-CN"/>
        </w:rPr>
        <w:t>这些功能使用</w:t>
      </w:r>
      <w:r w:rsidRPr="00EC331D">
        <w:rPr>
          <w:rFonts w:eastAsia="SimSun" w:cs="Arial" w:hint="eastAsia"/>
          <w:color w:val="404040"/>
          <w:sz w:val="18"/>
          <w:szCs w:val="18"/>
          <w:lang w:eastAsia="zh-CN"/>
        </w:rPr>
        <w:t xml:space="preserve"> Internet </w:t>
      </w:r>
      <w:r w:rsidRPr="00EC331D">
        <w:rPr>
          <w:rFonts w:eastAsia="SimSun" w:cs="Arial" w:hint="eastAsia"/>
          <w:color w:val="404040"/>
          <w:sz w:val="18"/>
          <w:szCs w:val="18"/>
          <w:lang w:eastAsia="zh-CN"/>
        </w:rPr>
        <w:t>协议，向相应的系统发送计算机信息，例如您的</w:t>
      </w:r>
      <w:r w:rsidRPr="00EC331D">
        <w:rPr>
          <w:rFonts w:eastAsia="SimSun" w:cs="Arial" w:hint="eastAsia"/>
          <w:color w:val="404040"/>
          <w:sz w:val="18"/>
          <w:szCs w:val="18"/>
          <w:lang w:eastAsia="zh-CN"/>
        </w:rPr>
        <w:t xml:space="preserve"> Internet </w:t>
      </w:r>
      <w:r w:rsidRPr="00EC331D">
        <w:rPr>
          <w:rFonts w:eastAsia="SimSun" w:cs="Arial" w:hint="eastAsia"/>
          <w:color w:val="404040"/>
          <w:sz w:val="18"/>
          <w:szCs w:val="18"/>
          <w:lang w:eastAsia="zh-CN"/>
        </w:rPr>
        <w:t>协议地址、操作系统类型、浏览器及所使用的软件名称和版本、安装软件的设备的语言代码等。</w:t>
      </w:r>
    </w:p>
    <w:p w14:paraId="1B800ACD" w14:textId="77777777" w:rsidR="00B0332A" w:rsidRPr="00655084" w:rsidRDefault="00B0332A" w:rsidP="00B0332A">
      <w:pPr>
        <w:keepNext/>
        <w:keepLines/>
        <w:spacing w:line="240" w:lineRule="exact"/>
        <w:rPr>
          <w:rFonts w:eastAsia="SimSun" w:cs="Arial"/>
          <w:b/>
          <w:bCs/>
          <w:lang w:eastAsia="zh-CN"/>
        </w:rPr>
      </w:pPr>
      <w:r w:rsidRPr="00655084">
        <w:rPr>
          <w:rFonts w:eastAsia="SimSun" w:cs="Arial" w:hint="eastAsia"/>
          <w:b/>
          <w:bCs/>
          <w:color w:val="404040" w:themeColor="text1" w:themeTint="BF"/>
          <w:lang w:eastAsia="zh-CN"/>
        </w:rPr>
        <w:t>使用信息</w:t>
      </w:r>
    </w:p>
    <w:p w14:paraId="1B800ACE" w14:textId="77777777" w:rsidR="00B0332A" w:rsidRPr="00EC331D" w:rsidRDefault="00B0332A" w:rsidP="00B0332A">
      <w:pPr>
        <w:ind w:left="270"/>
        <w:rPr>
          <w:rFonts w:eastAsia="SimSun" w:cs="Arial"/>
          <w:lang w:eastAsia="zh-CN"/>
        </w:rPr>
      </w:pPr>
      <w:r w:rsidRPr="00EC331D">
        <w:rPr>
          <w:rFonts w:eastAsia="SimSun" w:cs="Arial" w:hint="eastAsia"/>
          <w:color w:val="404040"/>
          <w:sz w:val="18"/>
          <w:szCs w:val="18"/>
          <w:lang w:eastAsia="zh-CN"/>
        </w:rPr>
        <w:t xml:space="preserve">Microsoft </w:t>
      </w:r>
      <w:r w:rsidRPr="00EC331D">
        <w:rPr>
          <w:rFonts w:eastAsia="SimSun" w:cs="Arial" w:hint="eastAsia"/>
          <w:color w:val="404040"/>
          <w:sz w:val="18"/>
          <w:szCs w:val="18"/>
          <w:lang w:eastAsia="zh-CN"/>
        </w:rPr>
        <w:t>不会将这些信息用于识别您的身份或与您联系。</w:t>
      </w:r>
      <w:r w:rsidRPr="00EC331D">
        <w:rPr>
          <w:rFonts w:eastAsia="SimSun" w:cs="Arial" w:hint="eastAsia"/>
          <w:color w:val="404040"/>
          <w:sz w:val="18"/>
          <w:szCs w:val="18"/>
          <w:lang w:eastAsia="zh-CN"/>
        </w:rPr>
        <w:t xml:space="preserve">Microsoft </w:t>
      </w:r>
      <w:r w:rsidRPr="00EC331D">
        <w:rPr>
          <w:rFonts w:eastAsia="SimSun" w:cs="Arial" w:hint="eastAsia"/>
          <w:color w:val="404040"/>
          <w:sz w:val="18"/>
          <w:szCs w:val="18"/>
          <w:lang w:eastAsia="zh-CN"/>
        </w:rPr>
        <w:t>使用此信息在您使用软件时向您提供服务。</w:t>
      </w:r>
      <w:r w:rsidRPr="00EC331D">
        <w:rPr>
          <w:rFonts w:eastAsia="SimSun" w:cs="Arial" w:hint="eastAsia"/>
          <w:color w:val="404040"/>
          <w:sz w:val="18"/>
          <w:szCs w:val="18"/>
          <w:lang w:eastAsia="zh-CN"/>
        </w:rPr>
        <w:t xml:space="preserve">Microsoft </w:t>
      </w:r>
      <w:r w:rsidRPr="00EC331D">
        <w:rPr>
          <w:rFonts w:eastAsia="SimSun" w:cs="Arial" w:hint="eastAsia"/>
          <w:color w:val="404040"/>
          <w:sz w:val="18"/>
          <w:szCs w:val="18"/>
          <w:lang w:eastAsia="zh-CN"/>
        </w:rPr>
        <w:t>可以使用计算机信息、加速器信息、搜索建议信息、错误报告、恶意软件报告和</w:t>
      </w:r>
      <w:r w:rsidRPr="00EC331D">
        <w:rPr>
          <w:rFonts w:eastAsia="SimSun" w:cs="Arial" w:hint="eastAsia"/>
          <w:color w:val="404040"/>
          <w:sz w:val="18"/>
          <w:szCs w:val="18"/>
          <w:lang w:eastAsia="zh-CN"/>
        </w:rPr>
        <w:t xml:space="preserve"> URL </w:t>
      </w:r>
      <w:r w:rsidRPr="00EC331D">
        <w:rPr>
          <w:rFonts w:eastAsia="SimSun" w:cs="Arial" w:hint="eastAsia"/>
          <w:color w:val="404040"/>
          <w:sz w:val="18"/>
          <w:szCs w:val="18"/>
          <w:lang w:eastAsia="zh-CN"/>
        </w:rPr>
        <w:t>过滤报告来改善我们的软件和服务。我们还可以与其他人共享这些信息，例如硬件和软件供应商。他们可能会使用这些信息改进其产品与</w:t>
      </w:r>
      <w:r w:rsidRPr="00EC331D">
        <w:rPr>
          <w:rFonts w:eastAsia="SimSun" w:cs="Arial" w:hint="eastAsia"/>
          <w:color w:val="404040"/>
          <w:sz w:val="18"/>
          <w:szCs w:val="18"/>
          <w:lang w:eastAsia="zh-CN"/>
        </w:rPr>
        <w:t xml:space="preserve"> Microsoft </w:t>
      </w:r>
      <w:r w:rsidRPr="00EC331D">
        <w:rPr>
          <w:rFonts w:eastAsia="SimSun" w:cs="Arial" w:hint="eastAsia"/>
          <w:color w:val="404040"/>
          <w:sz w:val="18"/>
          <w:szCs w:val="18"/>
          <w:lang w:eastAsia="zh-CN"/>
        </w:rPr>
        <w:t>软件的兼容性。</w:t>
      </w:r>
    </w:p>
    <w:p w14:paraId="1B800ACF" w14:textId="77777777" w:rsidR="00B0332A" w:rsidRPr="00655084" w:rsidRDefault="00B0332A" w:rsidP="00B0332A">
      <w:pPr>
        <w:keepNext/>
        <w:keepLines/>
        <w:spacing w:line="240" w:lineRule="exact"/>
        <w:rPr>
          <w:rFonts w:eastAsia="SimSun" w:cs="Arial"/>
          <w:b/>
          <w:bCs/>
          <w:lang w:eastAsia="zh-CN"/>
        </w:rPr>
      </w:pPr>
      <w:r w:rsidRPr="00655084">
        <w:rPr>
          <w:rFonts w:eastAsia="SimSun" w:cs="Arial" w:hint="eastAsia"/>
          <w:b/>
          <w:bCs/>
          <w:color w:val="404040" w:themeColor="text1" w:themeTint="BF"/>
          <w:lang w:eastAsia="zh-CN"/>
        </w:rPr>
        <w:t>同意数据传输</w:t>
      </w:r>
    </w:p>
    <w:p w14:paraId="1B800AD0" w14:textId="77777777" w:rsidR="00B0332A" w:rsidRPr="00EC331D" w:rsidRDefault="00B0332A" w:rsidP="00B0332A">
      <w:pPr>
        <w:ind w:left="270"/>
        <w:rPr>
          <w:rFonts w:eastAsia="SimSun" w:cs="Arial"/>
          <w:lang w:eastAsia="zh-CN"/>
        </w:rPr>
      </w:pPr>
      <w:r w:rsidRPr="00EC331D">
        <w:rPr>
          <w:rFonts w:eastAsia="SimSun" w:cs="Arial" w:hint="eastAsia"/>
          <w:color w:val="404040"/>
          <w:sz w:val="18"/>
          <w:szCs w:val="18"/>
          <w:lang w:eastAsia="zh-CN"/>
        </w:rPr>
        <w:t>使用这些软件功能即表示您同意传输计算机信息，例如您的</w:t>
      </w:r>
      <w:r w:rsidRPr="00EC331D">
        <w:rPr>
          <w:rFonts w:eastAsia="SimSun" w:cs="Arial" w:hint="eastAsia"/>
          <w:color w:val="404040"/>
          <w:sz w:val="18"/>
          <w:szCs w:val="18"/>
          <w:lang w:eastAsia="zh-CN"/>
        </w:rPr>
        <w:t xml:space="preserve"> Internet </w:t>
      </w:r>
      <w:r w:rsidRPr="00EC331D">
        <w:rPr>
          <w:rFonts w:eastAsia="SimSun" w:cs="Arial" w:hint="eastAsia"/>
          <w:color w:val="404040"/>
          <w:sz w:val="18"/>
          <w:szCs w:val="18"/>
          <w:lang w:eastAsia="zh-CN"/>
        </w:rPr>
        <w:t>协议地址、操作系统类型、浏览器及您使用的软件的名称和版本、运行软件的设备的语言代码等。</w:t>
      </w:r>
    </w:p>
    <w:p w14:paraId="1B800AD1" w14:textId="77777777" w:rsidR="00B0332A" w:rsidRPr="00EC331D" w:rsidRDefault="00B0332A" w:rsidP="00DB4E8F">
      <w:pPr>
        <w:pStyle w:val="PURHeading1"/>
        <w:rPr>
          <w:rFonts w:eastAsia="SimSun" w:cs="Arial"/>
          <w:lang w:eastAsia="zh-CN"/>
        </w:rPr>
      </w:pPr>
      <w:r w:rsidRPr="00EC331D">
        <w:rPr>
          <w:rFonts w:eastAsia="SimSun" w:cs="Arial" w:hint="eastAsia"/>
          <w:lang w:eastAsia="zh-CN"/>
        </w:rPr>
        <w:lastRenderedPageBreak/>
        <w:t>关于</w:t>
      </w:r>
      <w:r w:rsidRPr="00EC331D">
        <w:rPr>
          <w:rFonts w:eastAsia="SimSun" w:cs="Arial" w:hint="eastAsia"/>
          <w:lang w:eastAsia="zh-CN"/>
        </w:rPr>
        <w:t xml:space="preserve"> H.264/AVC </w:t>
      </w:r>
      <w:r w:rsidRPr="00EC331D">
        <w:rPr>
          <w:rFonts w:eastAsia="SimSun" w:cs="Arial" w:hint="eastAsia"/>
          <w:lang w:eastAsia="zh-CN"/>
        </w:rPr>
        <w:t>视频标准、</w:t>
      </w:r>
      <w:r w:rsidRPr="00EC331D">
        <w:rPr>
          <w:rFonts w:eastAsia="SimSun" w:cs="Arial" w:hint="eastAsia"/>
          <w:lang w:eastAsia="zh-CN"/>
        </w:rPr>
        <w:t xml:space="preserve">VC-1 </w:t>
      </w:r>
      <w:r w:rsidRPr="00EC331D">
        <w:rPr>
          <w:rFonts w:eastAsia="SimSun" w:cs="Arial" w:hint="eastAsia"/>
          <w:lang w:eastAsia="zh-CN"/>
        </w:rPr>
        <w:t>视频标准、</w:t>
      </w:r>
      <w:r w:rsidRPr="00EC331D">
        <w:rPr>
          <w:rFonts w:eastAsia="SimSun" w:cs="Arial" w:hint="eastAsia"/>
          <w:lang w:eastAsia="zh-CN"/>
        </w:rPr>
        <w:t xml:space="preserve">MPEG-4 </w:t>
      </w:r>
      <w:r w:rsidRPr="00EC331D">
        <w:rPr>
          <w:rFonts w:eastAsia="SimSun" w:cs="Arial" w:hint="eastAsia"/>
          <w:lang w:eastAsia="zh-CN"/>
        </w:rPr>
        <w:t>视频标准和</w:t>
      </w:r>
      <w:r w:rsidRPr="00EC331D">
        <w:rPr>
          <w:rFonts w:eastAsia="SimSun" w:cs="Arial" w:hint="eastAsia"/>
          <w:lang w:eastAsia="zh-CN"/>
        </w:rPr>
        <w:t xml:space="preserve"> MPEG-2 </w:t>
      </w:r>
      <w:r w:rsidRPr="00EC331D">
        <w:rPr>
          <w:rFonts w:eastAsia="SimSun" w:cs="Arial" w:hint="eastAsia"/>
          <w:lang w:eastAsia="zh-CN"/>
        </w:rPr>
        <w:t>视频标准的声明</w:t>
      </w:r>
    </w:p>
    <w:p w14:paraId="1B800AD2" w14:textId="77777777" w:rsidR="00B0332A" w:rsidRPr="00EC331D" w:rsidRDefault="00B0332A" w:rsidP="00B0332A">
      <w:pPr>
        <w:ind w:left="270"/>
        <w:rPr>
          <w:rFonts w:eastAsia="SimSun" w:cs="Arial"/>
          <w:lang w:eastAsia="zh-CN"/>
        </w:rPr>
      </w:pPr>
      <w:r w:rsidRPr="00EC331D">
        <w:rPr>
          <w:rFonts w:eastAsia="SimSun" w:cs="Arial" w:hint="eastAsia"/>
          <w:color w:val="404040"/>
          <w:sz w:val="18"/>
          <w:szCs w:val="18"/>
          <w:lang w:eastAsia="zh-CN"/>
        </w:rPr>
        <w:t>该软件可能包括</w:t>
      </w:r>
      <w:r w:rsidRPr="00EC331D">
        <w:rPr>
          <w:rFonts w:eastAsia="SimSun" w:cs="Arial" w:hint="eastAsia"/>
          <w:color w:val="404040"/>
          <w:sz w:val="18"/>
          <w:szCs w:val="18"/>
          <w:lang w:eastAsia="zh-CN"/>
        </w:rPr>
        <w:t xml:space="preserve"> H.264/AVC</w:t>
      </w:r>
      <w:r w:rsidRPr="00EC331D">
        <w:rPr>
          <w:rFonts w:eastAsia="SimSun" w:cs="Arial" w:hint="eastAsia"/>
          <w:color w:val="404040"/>
          <w:sz w:val="18"/>
          <w:szCs w:val="18"/>
          <w:lang w:eastAsia="zh-CN"/>
        </w:rPr>
        <w:t>、</w:t>
      </w:r>
      <w:r w:rsidRPr="00EC331D">
        <w:rPr>
          <w:rFonts w:eastAsia="SimSun" w:cs="Arial" w:hint="eastAsia"/>
          <w:color w:val="404040"/>
          <w:sz w:val="18"/>
          <w:szCs w:val="18"/>
          <w:lang w:eastAsia="zh-CN"/>
        </w:rPr>
        <w:t>VC-1</w:t>
      </w:r>
      <w:r w:rsidRPr="00EC331D">
        <w:rPr>
          <w:rFonts w:eastAsia="SimSun" w:cs="Arial" w:hint="eastAsia"/>
          <w:color w:val="404040"/>
          <w:sz w:val="18"/>
          <w:szCs w:val="18"/>
          <w:lang w:eastAsia="zh-CN"/>
        </w:rPr>
        <w:t>、</w:t>
      </w:r>
      <w:r w:rsidRPr="00EC331D">
        <w:rPr>
          <w:rFonts w:eastAsia="SimSun" w:cs="Arial" w:hint="eastAsia"/>
          <w:color w:val="404040"/>
          <w:sz w:val="18"/>
          <w:szCs w:val="18"/>
          <w:lang w:eastAsia="zh-CN"/>
        </w:rPr>
        <w:t xml:space="preserve">MPEG-4 Part 2 </w:t>
      </w:r>
      <w:r w:rsidRPr="00EC331D">
        <w:rPr>
          <w:rFonts w:eastAsia="SimSun" w:cs="Arial" w:hint="eastAsia"/>
          <w:color w:val="404040"/>
          <w:sz w:val="18"/>
          <w:szCs w:val="18"/>
          <w:lang w:eastAsia="zh-CN"/>
        </w:rPr>
        <w:t>和</w:t>
      </w:r>
      <w:r w:rsidRPr="00EC331D">
        <w:rPr>
          <w:rFonts w:eastAsia="SimSun" w:cs="Arial" w:hint="eastAsia"/>
          <w:color w:val="404040"/>
          <w:sz w:val="18"/>
          <w:szCs w:val="18"/>
          <w:lang w:eastAsia="zh-CN"/>
        </w:rPr>
        <w:t xml:space="preserve"> MPEG-2 </w:t>
      </w:r>
      <w:r w:rsidRPr="00EC331D">
        <w:rPr>
          <w:rFonts w:eastAsia="SimSun" w:cs="Arial" w:hint="eastAsia"/>
          <w:color w:val="404040"/>
          <w:sz w:val="18"/>
          <w:szCs w:val="18"/>
          <w:lang w:eastAsia="zh-CN"/>
        </w:rPr>
        <w:t>视频压缩技术。</w:t>
      </w:r>
      <w:r w:rsidRPr="00EC331D">
        <w:rPr>
          <w:rFonts w:eastAsia="SimSun" w:cs="Arial" w:hint="eastAsia"/>
          <w:color w:val="404040"/>
          <w:sz w:val="18"/>
          <w:szCs w:val="18"/>
          <w:lang w:eastAsia="zh-CN"/>
        </w:rPr>
        <w:t xml:space="preserve">MPEG LA, L.L.C. </w:t>
      </w:r>
      <w:r w:rsidRPr="00EC331D">
        <w:rPr>
          <w:rFonts w:eastAsia="SimSun" w:cs="Arial" w:hint="eastAsia"/>
          <w:color w:val="404040"/>
          <w:sz w:val="18"/>
          <w:szCs w:val="18"/>
          <w:lang w:eastAsia="zh-CN"/>
        </w:rPr>
        <w:t>要求作出以下声明：</w:t>
      </w:r>
    </w:p>
    <w:p w14:paraId="1B800AD3" w14:textId="77777777" w:rsidR="00B0332A" w:rsidRPr="00EC331D" w:rsidRDefault="00B0332A" w:rsidP="00B0332A">
      <w:pPr>
        <w:ind w:left="270"/>
        <w:rPr>
          <w:rFonts w:eastAsia="SimSun" w:cs="Arial"/>
          <w:lang w:eastAsia="zh-CN"/>
        </w:rPr>
      </w:pPr>
      <w:r w:rsidRPr="00EC331D">
        <w:rPr>
          <w:rFonts w:eastAsia="SimSun" w:cs="Arial" w:hint="eastAsia"/>
          <w:color w:val="404040"/>
          <w:sz w:val="18"/>
          <w:szCs w:val="18"/>
          <w:lang w:eastAsia="zh-CN"/>
        </w:rPr>
        <w:t>该产品受</w:t>
      </w:r>
      <w:r w:rsidRPr="00EC331D">
        <w:rPr>
          <w:rFonts w:eastAsia="SimSun" w:cs="Arial" w:hint="eastAsia"/>
          <w:color w:val="404040"/>
          <w:sz w:val="18"/>
          <w:szCs w:val="18"/>
          <w:lang w:eastAsia="zh-CN"/>
        </w:rPr>
        <w:t xml:space="preserve"> AVC</w:t>
      </w:r>
      <w:r w:rsidRPr="00EC331D">
        <w:rPr>
          <w:rFonts w:eastAsia="SimSun" w:cs="Arial" w:hint="eastAsia"/>
          <w:color w:val="404040"/>
          <w:sz w:val="18"/>
          <w:szCs w:val="18"/>
          <w:lang w:eastAsia="zh-CN"/>
        </w:rPr>
        <w:t>、</w:t>
      </w:r>
      <w:r w:rsidRPr="00EC331D">
        <w:rPr>
          <w:rFonts w:eastAsia="SimSun" w:cs="Arial" w:hint="eastAsia"/>
          <w:color w:val="404040"/>
          <w:sz w:val="18"/>
          <w:szCs w:val="18"/>
          <w:lang w:eastAsia="zh-CN"/>
        </w:rPr>
        <w:t>VC-1</w:t>
      </w:r>
      <w:r w:rsidRPr="00EC331D">
        <w:rPr>
          <w:rFonts w:eastAsia="SimSun" w:cs="Arial" w:hint="eastAsia"/>
          <w:color w:val="404040"/>
          <w:sz w:val="18"/>
          <w:szCs w:val="18"/>
          <w:lang w:eastAsia="zh-CN"/>
        </w:rPr>
        <w:t>、</w:t>
      </w:r>
      <w:r w:rsidRPr="00EC331D">
        <w:rPr>
          <w:rFonts w:eastAsia="SimSun" w:cs="Arial" w:hint="eastAsia"/>
          <w:color w:val="404040"/>
          <w:sz w:val="18"/>
          <w:szCs w:val="18"/>
          <w:lang w:eastAsia="zh-CN"/>
        </w:rPr>
        <w:t xml:space="preserve">MPEG-4 PART 2 </w:t>
      </w:r>
      <w:r w:rsidRPr="00EC331D">
        <w:rPr>
          <w:rFonts w:eastAsia="SimSun" w:cs="Arial" w:hint="eastAsia"/>
          <w:color w:val="404040"/>
          <w:sz w:val="18"/>
          <w:szCs w:val="18"/>
          <w:lang w:eastAsia="zh-CN"/>
        </w:rPr>
        <w:t>视频和</w:t>
      </w:r>
      <w:r w:rsidRPr="00EC331D">
        <w:rPr>
          <w:rFonts w:eastAsia="SimSun" w:cs="Arial" w:hint="eastAsia"/>
          <w:color w:val="404040"/>
          <w:sz w:val="18"/>
          <w:szCs w:val="18"/>
          <w:lang w:eastAsia="zh-CN"/>
        </w:rPr>
        <w:t xml:space="preserve"> MPEG-2 </w:t>
      </w:r>
      <w:r w:rsidRPr="00EC331D">
        <w:rPr>
          <w:rFonts w:eastAsia="SimSun" w:cs="Arial" w:hint="eastAsia"/>
          <w:color w:val="404040"/>
          <w:sz w:val="18"/>
          <w:szCs w:val="18"/>
          <w:lang w:eastAsia="zh-CN"/>
        </w:rPr>
        <w:t>视频专利组合许可限制，仅供消费者个人使用和用于非商业用途，以便</w:t>
      </w:r>
      <w:r w:rsidRPr="00EC331D">
        <w:rPr>
          <w:rFonts w:eastAsia="SimSun" w:cs="Arial" w:hint="eastAsia"/>
          <w:color w:val="404040"/>
          <w:sz w:val="18"/>
          <w:szCs w:val="18"/>
          <w:lang w:eastAsia="zh-CN"/>
        </w:rPr>
        <w:t xml:space="preserve"> (i) </w:t>
      </w:r>
      <w:r w:rsidRPr="00EC331D">
        <w:rPr>
          <w:rFonts w:eastAsia="SimSun" w:cs="Arial" w:hint="eastAsia"/>
          <w:color w:val="404040"/>
          <w:sz w:val="18"/>
          <w:szCs w:val="18"/>
          <w:lang w:eastAsia="zh-CN"/>
        </w:rPr>
        <w:t>对符合上述标准（以下简称“视频标准”）的视频进行编码；</w:t>
      </w:r>
      <w:r w:rsidRPr="00EC331D">
        <w:rPr>
          <w:rFonts w:eastAsia="SimSun" w:cs="Arial" w:hint="eastAsia"/>
          <w:color w:val="404040"/>
          <w:sz w:val="18"/>
          <w:szCs w:val="18"/>
          <w:lang w:eastAsia="zh-CN"/>
        </w:rPr>
        <w:t xml:space="preserve">(ii) </w:t>
      </w:r>
      <w:r w:rsidRPr="00EC331D">
        <w:rPr>
          <w:rFonts w:eastAsia="SimSun" w:cs="Arial" w:hint="eastAsia"/>
          <w:color w:val="404040"/>
          <w:sz w:val="18"/>
          <w:szCs w:val="18"/>
          <w:lang w:eastAsia="zh-CN"/>
        </w:rPr>
        <w:t>对消费者在从事个人和非商业活动过程中编码的</w:t>
      </w:r>
      <w:r w:rsidRPr="00EC331D">
        <w:rPr>
          <w:rFonts w:eastAsia="SimSun" w:cs="Arial" w:hint="eastAsia"/>
          <w:color w:val="404040"/>
          <w:sz w:val="18"/>
          <w:szCs w:val="18"/>
          <w:lang w:eastAsia="zh-CN"/>
        </w:rPr>
        <w:t xml:space="preserve"> AVC</w:t>
      </w:r>
      <w:r w:rsidRPr="00EC331D">
        <w:rPr>
          <w:rFonts w:eastAsia="SimSun" w:cs="Arial" w:hint="eastAsia"/>
          <w:color w:val="404040"/>
          <w:sz w:val="18"/>
          <w:szCs w:val="18"/>
          <w:lang w:eastAsia="zh-CN"/>
        </w:rPr>
        <w:t>、</w:t>
      </w:r>
      <w:r w:rsidRPr="00EC331D">
        <w:rPr>
          <w:rFonts w:eastAsia="SimSun" w:cs="Arial" w:hint="eastAsia"/>
          <w:color w:val="404040"/>
          <w:sz w:val="18"/>
          <w:szCs w:val="18"/>
          <w:lang w:eastAsia="zh-CN"/>
        </w:rPr>
        <w:t>VC-1</w:t>
      </w:r>
      <w:r w:rsidRPr="00EC331D">
        <w:rPr>
          <w:rFonts w:eastAsia="SimSun" w:cs="Arial" w:hint="eastAsia"/>
          <w:color w:val="404040"/>
          <w:sz w:val="18"/>
          <w:szCs w:val="18"/>
          <w:lang w:eastAsia="zh-CN"/>
        </w:rPr>
        <w:t>、</w:t>
      </w:r>
      <w:r w:rsidRPr="00EC331D">
        <w:rPr>
          <w:rFonts w:eastAsia="SimSun" w:cs="Arial" w:hint="eastAsia"/>
          <w:color w:val="404040"/>
          <w:sz w:val="18"/>
          <w:szCs w:val="18"/>
          <w:lang w:eastAsia="zh-CN"/>
        </w:rPr>
        <w:t xml:space="preserve">MPEG-4 PART 2 </w:t>
      </w:r>
      <w:r w:rsidRPr="00EC331D">
        <w:rPr>
          <w:rFonts w:eastAsia="SimSun" w:cs="Arial" w:hint="eastAsia"/>
          <w:color w:val="404040"/>
          <w:sz w:val="18"/>
          <w:szCs w:val="18"/>
          <w:lang w:eastAsia="zh-CN"/>
        </w:rPr>
        <w:t>或</w:t>
      </w:r>
      <w:r w:rsidRPr="00EC331D">
        <w:rPr>
          <w:rFonts w:eastAsia="SimSun" w:cs="Arial" w:hint="eastAsia"/>
          <w:color w:val="404040"/>
          <w:sz w:val="18"/>
          <w:szCs w:val="18"/>
          <w:lang w:eastAsia="zh-CN"/>
        </w:rPr>
        <w:t xml:space="preserve"> MPEG-2 </w:t>
      </w:r>
      <w:r w:rsidRPr="00EC331D">
        <w:rPr>
          <w:rFonts w:eastAsia="SimSun" w:cs="Arial" w:hint="eastAsia"/>
          <w:color w:val="404040"/>
          <w:sz w:val="18"/>
          <w:szCs w:val="18"/>
          <w:lang w:eastAsia="zh-CN"/>
        </w:rPr>
        <w:t>视频和</w:t>
      </w:r>
      <w:r w:rsidRPr="00EC331D">
        <w:rPr>
          <w:rFonts w:eastAsia="SimSun" w:cs="Arial" w:hint="eastAsia"/>
          <w:color w:val="404040"/>
          <w:sz w:val="18"/>
          <w:szCs w:val="18"/>
          <w:lang w:eastAsia="zh-CN"/>
        </w:rPr>
        <w:t>/</w:t>
      </w:r>
      <w:r w:rsidRPr="00EC331D">
        <w:rPr>
          <w:rFonts w:eastAsia="SimSun" w:cs="Arial" w:hint="eastAsia"/>
          <w:color w:val="404040"/>
          <w:sz w:val="18"/>
          <w:szCs w:val="18"/>
          <w:lang w:eastAsia="zh-CN"/>
        </w:rPr>
        <w:t>或自授权提供</w:t>
      </w:r>
      <w:r w:rsidRPr="00EC331D">
        <w:rPr>
          <w:rFonts w:eastAsia="SimSun" w:cs="Arial" w:hint="eastAsia"/>
          <w:color w:val="404040"/>
          <w:sz w:val="18"/>
          <w:szCs w:val="18"/>
          <w:lang w:eastAsia="zh-CN"/>
        </w:rPr>
        <w:t xml:space="preserve"> AVC</w:t>
      </w:r>
      <w:r w:rsidRPr="00EC331D">
        <w:rPr>
          <w:rFonts w:eastAsia="SimSun" w:cs="Arial" w:hint="eastAsia"/>
          <w:color w:val="404040"/>
          <w:sz w:val="18"/>
          <w:szCs w:val="18"/>
          <w:lang w:eastAsia="zh-CN"/>
        </w:rPr>
        <w:t>、</w:t>
      </w:r>
      <w:r w:rsidRPr="00EC331D">
        <w:rPr>
          <w:rFonts w:eastAsia="SimSun" w:cs="Arial" w:hint="eastAsia"/>
          <w:color w:val="404040"/>
          <w:sz w:val="18"/>
          <w:szCs w:val="18"/>
          <w:lang w:eastAsia="zh-CN"/>
        </w:rPr>
        <w:t>VC-1</w:t>
      </w:r>
      <w:r w:rsidRPr="00EC331D">
        <w:rPr>
          <w:rFonts w:eastAsia="SimSun" w:cs="Arial" w:hint="eastAsia"/>
          <w:color w:val="404040"/>
          <w:sz w:val="18"/>
          <w:szCs w:val="18"/>
          <w:lang w:eastAsia="zh-CN"/>
        </w:rPr>
        <w:t>、</w:t>
      </w:r>
      <w:r w:rsidRPr="00EC331D">
        <w:rPr>
          <w:rFonts w:eastAsia="SimSun" w:cs="Arial" w:hint="eastAsia"/>
          <w:color w:val="404040"/>
          <w:sz w:val="18"/>
          <w:szCs w:val="18"/>
          <w:lang w:eastAsia="zh-CN"/>
        </w:rPr>
        <w:t xml:space="preserve">MPEG-4 PART 2 </w:t>
      </w:r>
      <w:r w:rsidRPr="00EC331D">
        <w:rPr>
          <w:rFonts w:eastAsia="SimSun" w:cs="Arial" w:hint="eastAsia"/>
          <w:color w:val="404040"/>
          <w:sz w:val="18"/>
          <w:szCs w:val="18"/>
          <w:lang w:eastAsia="zh-CN"/>
        </w:rPr>
        <w:t>或</w:t>
      </w:r>
      <w:r w:rsidRPr="00EC331D">
        <w:rPr>
          <w:rFonts w:eastAsia="SimSun" w:cs="Arial" w:hint="eastAsia"/>
          <w:color w:val="404040"/>
          <w:sz w:val="18"/>
          <w:szCs w:val="18"/>
          <w:lang w:eastAsia="zh-CN"/>
        </w:rPr>
        <w:t xml:space="preserve"> MPEG-2 </w:t>
      </w:r>
      <w:r w:rsidRPr="00EC331D">
        <w:rPr>
          <w:rFonts w:eastAsia="SimSun" w:cs="Arial" w:hint="eastAsia"/>
          <w:color w:val="404040"/>
          <w:sz w:val="18"/>
          <w:szCs w:val="18"/>
          <w:lang w:eastAsia="zh-CN"/>
        </w:rPr>
        <w:t>视频的视频提供商处获得的此类视频进行解码。不授予或默示授予其他任何用途的许可。可以从</w:t>
      </w:r>
      <w:r w:rsidRPr="00EC331D">
        <w:rPr>
          <w:rFonts w:eastAsia="SimSun" w:cs="Arial" w:hint="eastAsia"/>
          <w:color w:val="404040"/>
          <w:sz w:val="18"/>
          <w:szCs w:val="18"/>
          <w:lang w:eastAsia="zh-CN"/>
        </w:rPr>
        <w:t xml:space="preserve"> MPEG LA, L.L.C. </w:t>
      </w:r>
      <w:r w:rsidRPr="00EC331D">
        <w:rPr>
          <w:rFonts w:eastAsia="SimSun" w:cs="Arial" w:hint="eastAsia"/>
          <w:color w:val="404040"/>
          <w:sz w:val="18"/>
          <w:szCs w:val="18"/>
          <w:lang w:eastAsia="zh-CN"/>
        </w:rPr>
        <w:t>获得其他信息。请访问</w:t>
      </w:r>
      <w:r w:rsidRPr="00EC331D">
        <w:rPr>
          <w:rFonts w:eastAsia="SimSun" w:cs="Arial" w:hint="eastAsia"/>
          <w:color w:val="404040"/>
          <w:sz w:val="18"/>
          <w:szCs w:val="18"/>
          <w:lang w:eastAsia="zh-CN"/>
        </w:rPr>
        <w:t xml:space="preserve"> </w:t>
      </w:r>
      <w:hyperlink r:id="rId180" w:history="1">
        <w:r w:rsidRPr="00EC331D">
          <w:rPr>
            <w:rStyle w:val="Hyperlink"/>
            <w:rFonts w:eastAsia="SimSun" w:cs="Arial" w:hint="eastAsia"/>
            <w:sz w:val="18"/>
            <w:szCs w:val="18"/>
            <w:lang w:eastAsia="zh-CN"/>
          </w:rPr>
          <w:t>http://www.mpegla.com/index1.cfm</w:t>
        </w:r>
      </w:hyperlink>
      <w:r w:rsidRPr="00EC331D">
        <w:rPr>
          <w:rFonts w:eastAsia="SimSun" w:cs="Arial" w:hint="eastAsia"/>
          <w:color w:val="404040"/>
          <w:sz w:val="18"/>
          <w:szCs w:val="18"/>
          <w:lang w:eastAsia="zh-CN"/>
        </w:rPr>
        <w:t>。</w:t>
      </w:r>
    </w:p>
    <w:p w14:paraId="1B800AD4" w14:textId="77777777" w:rsidR="00B0332A" w:rsidRPr="00EC331D" w:rsidRDefault="00B0332A" w:rsidP="00B0332A">
      <w:pPr>
        <w:ind w:left="270"/>
        <w:rPr>
          <w:rFonts w:eastAsia="SimSun" w:cs="Arial"/>
          <w:lang w:eastAsia="zh-CN"/>
        </w:rPr>
      </w:pPr>
      <w:r w:rsidRPr="00EC331D">
        <w:rPr>
          <w:rFonts w:eastAsia="SimSun" w:cs="Arial" w:hint="eastAsia"/>
          <w:color w:val="404040"/>
          <w:sz w:val="18"/>
          <w:szCs w:val="18"/>
          <w:lang w:eastAsia="zh-CN"/>
        </w:rPr>
        <w:t>请注意，此声明不限制或约束将该软件用于个人的普通业务目的情况，但此类使用不包括</w:t>
      </w:r>
      <w:r w:rsidRPr="00EC331D">
        <w:rPr>
          <w:rFonts w:eastAsia="SimSun" w:cs="Arial" w:hint="eastAsia"/>
          <w:color w:val="404040"/>
          <w:sz w:val="18"/>
          <w:szCs w:val="18"/>
          <w:lang w:eastAsia="zh-CN"/>
        </w:rPr>
        <w:t xml:space="preserve"> (i) </w:t>
      </w:r>
      <w:r w:rsidRPr="00EC331D">
        <w:rPr>
          <w:rFonts w:eastAsia="SimSun" w:cs="Arial" w:hint="eastAsia"/>
          <w:color w:val="404040"/>
          <w:sz w:val="18"/>
          <w:szCs w:val="18"/>
          <w:lang w:eastAsia="zh-CN"/>
        </w:rPr>
        <w:t>将该软件再分发给第三方，或者</w:t>
      </w:r>
      <w:r w:rsidRPr="00EC331D">
        <w:rPr>
          <w:rFonts w:eastAsia="SimSun" w:cs="Arial" w:hint="eastAsia"/>
          <w:color w:val="404040"/>
          <w:sz w:val="18"/>
          <w:szCs w:val="18"/>
          <w:lang w:eastAsia="zh-CN"/>
        </w:rPr>
        <w:t xml:space="preserve"> (ii) </w:t>
      </w:r>
      <w:r w:rsidRPr="00EC331D">
        <w:rPr>
          <w:rFonts w:eastAsia="SimSun" w:cs="Arial" w:hint="eastAsia"/>
          <w:color w:val="404040"/>
          <w:sz w:val="18"/>
          <w:szCs w:val="18"/>
          <w:lang w:eastAsia="zh-CN"/>
        </w:rPr>
        <w:t>使用符合视频标准的技术创建内容并将所创建内容分发给第三方。</w:t>
      </w:r>
    </w:p>
    <w:p w14:paraId="1B800AD5" w14:textId="77777777" w:rsidR="00B0332A" w:rsidRPr="00EC331D" w:rsidRDefault="00B0332A" w:rsidP="00DB4E8F">
      <w:pPr>
        <w:pStyle w:val="PURHeading1"/>
        <w:rPr>
          <w:rFonts w:eastAsia="SimSun" w:cs="Arial"/>
          <w:lang w:eastAsia="zh-CN"/>
        </w:rPr>
      </w:pPr>
      <w:r w:rsidRPr="00EC331D">
        <w:rPr>
          <w:rFonts w:eastAsia="SimSun" w:cs="Arial" w:hint="eastAsia"/>
          <w:lang w:eastAsia="zh-CN"/>
        </w:rPr>
        <w:t>可能不需要的软件</w:t>
      </w:r>
    </w:p>
    <w:p w14:paraId="1B800AD6" w14:textId="77777777" w:rsidR="00B0332A" w:rsidRPr="00EC331D" w:rsidRDefault="00B0332A" w:rsidP="00B0332A">
      <w:pPr>
        <w:ind w:left="270"/>
        <w:rPr>
          <w:rFonts w:eastAsia="SimSun" w:cs="Arial"/>
          <w:lang w:eastAsia="zh-CN"/>
        </w:rPr>
      </w:pPr>
      <w:r w:rsidRPr="00EC331D">
        <w:rPr>
          <w:rFonts w:eastAsia="SimSun" w:cs="Arial" w:hint="eastAsia"/>
          <w:color w:val="404040" w:themeColor="text1" w:themeTint="BF"/>
          <w:sz w:val="18"/>
          <w:lang w:eastAsia="zh-CN"/>
        </w:rPr>
        <w:t>如果打开</w:t>
      </w:r>
      <w:r w:rsidRPr="00EC331D">
        <w:rPr>
          <w:rFonts w:eastAsia="SimSun" w:cs="Arial" w:hint="eastAsia"/>
          <w:color w:val="404040" w:themeColor="text1" w:themeTint="BF"/>
          <w:sz w:val="18"/>
          <w:lang w:eastAsia="zh-CN"/>
        </w:rPr>
        <w:t xml:space="preserve"> Windows Defender</w:t>
      </w:r>
      <w:r w:rsidRPr="00EC331D">
        <w:rPr>
          <w:rFonts w:eastAsia="SimSun" w:cs="Arial" w:hint="eastAsia"/>
          <w:color w:val="404040" w:themeColor="text1" w:themeTint="BF"/>
          <w:sz w:val="18"/>
          <w:lang w:eastAsia="zh-CN"/>
        </w:rPr>
        <w:t>，则该程序将在您的计算机中搜索“间谍软件”、“广告软件”以及其他可能不受欢迎的软件。如果找到可能不需要的软件，该软件会询问您是忽略、禁用（隔离）还是删除相应软件。除非您更改默认设置，否则，在扫描结束后，将自动删除所有级别为“高”或“严重”的可能不需要的软件。删除或禁用可能不需要的软件可能会导致计算机上的其他软件停止工作，或违反在您的计算机上使用其他软件的许可。</w:t>
      </w:r>
    </w:p>
    <w:p w14:paraId="1B800AD7" w14:textId="77777777" w:rsidR="00B0332A" w:rsidRPr="00EC331D" w:rsidRDefault="00B0332A" w:rsidP="00B0332A">
      <w:pPr>
        <w:ind w:left="270"/>
        <w:rPr>
          <w:rFonts w:eastAsia="SimSun" w:cs="Arial"/>
          <w:lang w:eastAsia="zh-CN"/>
        </w:rPr>
      </w:pPr>
      <w:r w:rsidRPr="00EC331D">
        <w:rPr>
          <w:rFonts w:eastAsia="SimSun" w:cs="Arial" w:hint="eastAsia"/>
          <w:color w:val="404040" w:themeColor="text1" w:themeTint="BF"/>
          <w:sz w:val="18"/>
          <w:lang w:eastAsia="zh-CN"/>
        </w:rPr>
        <w:t>使用此软件，您可能会删除或禁用可能不需要的软件之外的软件。</w:t>
      </w:r>
    </w:p>
    <w:p w14:paraId="1B800AD8" w14:textId="77777777" w:rsidR="00B0332A" w:rsidRPr="00EC331D" w:rsidRDefault="00B0332A" w:rsidP="00B0332A">
      <w:pPr>
        <w:keepNext/>
        <w:keepLines/>
        <w:pBdr>
          <w:bottom w:val="single" w:sz="8" w:space="1" w:color="00467F" w:themeColor="text2"/>
        </w:pBdr>
        <w:spacing w:before="240" w:after="240" w:line="240" w:lineRule="exact"/>
        <w:rPr>
          <w:rFonts w:eastAsia="SimSun" w:cs="Arial"/>
          <w:lang w:eastAsia="zh-CN"/>
        </w:rPr>
      </w:pPr>
      <w:r w:rsidRPr="00EC331D">
        <w:rPr>
          <w:rFonts w:eastAsia="SimSun" w:cs="Arial" w:hint="eastAsia"/>
          <w:smallCaps/>
          <w:color w:val="00467F" w:themeColor="text2"/>
          <w:sz w:val="24"/>
          <w:szCs w:val="24"/>
          <w:lang w:eastAsia="zh-CN"/>
        </w:rPr>
        <w:t>录音声明</w:t>
      </w:r>
    </w:p>
    <w:p w14:paraId="1B800AD9" w14:textId="77777777" w:rsidR="00B0332A" w:rsidRPr="00EC331D" w:rsidRDefault="00B0332A" w:rsidP="00B0332A">
      <w:pPr>
        <w:ind w:left="270"/>
        <w:rPr>
          <w:rFonts w:eastAsia="SimSun" w:cs="Arial"/>
          <w:lang w:eastAsia="zh-CN"/>
        </w:rPr>
      </w:pPr>
      <w:r w:rsidRPr="00EC331D">
        <w:rPr>
          <w:rFonts w:eastAsia="SimSun" w:cs="Arial" w:hint="eastAsia"/>
          <w:color w:val="404040" w:themeColor="text1" w:themeTint="BF"/>
          <w:sz w:val="18"/>
          <w:lang w:eastAsia="zh-CN"/>
        </w:rPr>
        <w:t>一些司法管辖区的法律要求在截获、监听私人通信和</w:t>
      </w:r>
      <w:r w:rsidRPr="00EC331D">
        <w:rPr>
          <w:rFonts w:eastAsia="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或对私人通信进行录音之前必须通知当事人或征得当事人的同意，和</w:t>
      </w:r>
      <w:r w:rsidRPr="00EC331D">
        <w:rPr>
          <w:rFonts w:eastAsia="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或限制对个人身份信息的收集、存储和使用。您同意遵守所有适用的法律并征得相关各方的同意，在使用在线服务和</w:t>
      </w:r>
      <w:r w:rsidRPr="00EC331D">
        <w:rPr>
          <w:rFonts w:eastAsia="SimSun" w:cs="Arial" w:hint="eastAsia"/>
          <w:color w:val="404040" w:themeColor="text1" w:themeTint="BF"/>
          <w:sz w:val="18"/>
          <w:lang w:eastAsia="zh-CN"/>
        </w:rPr>
        <w:t>/</w:t>
      </w:r>
      <w:r w:rsidRPr="00EC331D">
        <w:rPr>
          <w:rFonts w:eastAsia="SimSun" w:cs="Arial" w:hint="eastAsia"/>
          <w:color w:val="404040" w:themeColor="text1" w:themeTint="BF"/>
          <w:sz w:val="18"/>
          <w:lang w:eastAsia="zh-CN"/>
        </w:rPr>
        <w:t>或录音功能之前进行所有必要的披露。</w:t>
      </w:r>
    </w:p>
    <w:p w14:paraId="1B800ADA" w14:textId="77777777" w:rsidR="00EB5933" w:rsidRPr="00EC331D" w:rsidRDefault="00EB5933" w:rsidP="00EB5933">
      <w:pPr>
        <w:pStyle w:val="PURHeading1"/>
        <w:rPr>
          <w:rFonts w:eastAsia="SimSun" w:cs="Arial"/>
          <w:lang w:eastAsia="zh-CN"/>
        </w:rPr>
      </w:pPr>
      <w:r w:rsidRPr="00EC331D">
        <w:rPr>
          <w:rFonts w:eastAsia="SimSun" w:cs="Arial" w:hint="eastAsia"/>
          <w:lang w:eastAsia="zh-CN"/>
        </w:rPr>
        <w:t>Yammer</w:t>
      </w:r>
    </w:p>
    <w:p w14:paraId="1B800ADB" w14:textId="77777777" w:rsidR="00EB5933" w:rsidRPr="00EC331D" w:rsidRDefault="00EB5933" w:rsidP="00EB5933">
      <w:pPr>
        <w:pStyle w:val="PURBody-Indented"/>
        <w:rPr>
          <w:rFonts w:eastAsia="SimSun" w:cs="Arial"/>
          <w:lang w:eastAsia="zh-CN"/>
        </w:rPr>
      </w:pPr>
      <w:r w:rsidRPr="00EC331D">
        <w:rPr>
          <w:rFonts w:eastAsia="SimSun" w:cs="Arial" w:hint="eastAsia"/>
          <w:lang w:eastAsia="zh-CN"/>
        </w:rPr>
        <w:t>该软件将</w:t>
      </w:r>
      <w:r w:rsidRPr="00EC331D">
        <w:rPr>
          <w:rFonts w:eastAsia="SimSun" w:cs="Arial" w:hint="eastAsia"/>
          <w:lang w:eastAsia="zh-CN"/>
        </w:rPr>
        <w:t xml:space="preserve"> Microsoft Dynamics CRM </w:t>
      </w:r>
      <w:r w:rsidRPr="00EC331D">
        <w:rPr>
          <w:rFonts w:eastAsia="SimSun" w:cs="Arial" w:hint="eastAsia"/>
          <w:lang w:eastAsia="zh-CN"/>
        </w:rPr>
        <w:t>与</w:t>
      </w:r>
      <w:r w:rsidRPr="00EC331D">
        <w:rPr>
          <w:rFonts w:eastAsia="SimSun" w:cs="Arial" w:hint="eastAsia"/>
          <w:lang w:eastAsia="zh-CN"/>
        </w:rPr>
        <w:t xml:space="preserve"> Yammer </w:t>
      </w:r>
      <w:r w:rsidRPr="00EC331D">
        <w:rPr>
          <w:rFonts w:eastAsia="SimSun" w:cs="Arial" w:hint="eastAsia"/>
          <w:lang w:eastAsia="zh-CN"/>
        </w:rPr>
        <w:t>联系起来，令数据可以在两种服务之间共享。根据您或您的最终用户的指示，以下数据将通过</w:t>
      </w:r>
      <w:r w:rsidRPr="00EC331D">
        <w:rPr>
          <w:rFonts w:eastAsia="SimSun" w:cs="Arial" w:hint="eastAsia"/>
          <w:lang w:eastAsia="zh-CN"/>
        </w:rPr>
        <w:t xml:space="preserve"> Microsoft Dynamics CRM </w:t>
      </w:r>
      <w:r w:rsidRPr="00EC331D">
        <w:rPr>
          <w:rFonts w:eastAsia="SimSun" w:cs="Arial" w:hint="eastAsia"/>
          <w:lang w:eastAsia="zh-CN"/>
        </w:rPr>
        <w:t>传送到</w:t>
      </w:r>
      <w:r w:rsidRPr="00EC331D">
        <w:rPr>
          <w:rFonts w:eastAsia="SimSun" w:cs="Arial" w:hint="eastAsia"/>
          <w:lang w:eastAsia="zh-CN"/>
        </w:rPr>
        <w:t xml:space="preserve"> Yammer</w:t>
      </w:r>
      <w:r w:rsidRPr="00EC331D">
        <w:rPr>
          <w:rFonts w:eastAsia="SimSun" w:cs="Arial" w:hint="eastAsia"/>
          <w:lang w:eastAsia="zh-CN"/>
        </w:rPr>
        <w:t>：</w:t>
      </w:r>
      <w:r w:rsidRPr="00EC331D">
        <w:rPr>
          <w:rFonts w:eastAsia="SimSun" w:cs="Arial" w:hint="eastAsia"/>
          <w:lang w:eastAsia="zh-CN"/>
        </w:rPr>
        <w:t xml:space="preserve">(i) </w:t>
      </w:r>
      <w:r w:rsidRPr="00EC331D">
        <w:rPr>
          <w:rFonts w:eastAsia="SimSun" w:cs="Arial" w:hint="eastAsia"/>
          <w:lang w:eastAsia="zh-CN"/>
        </w:rPr>
        <w:t>帖子；</w:t>
      </w:r>
      <w:r w:rsidRPr="00EC331D">
        <w:rPr>
          <w:rFonts w:eastAsia="SimSun" w:cs="Arial" w:hint="eastAsia"/>
          <w:lang w:eastAsia="zh-CN"/>
        </w:rPr>
        <w:t xml:space="preserve">(ii) </w:t>
      </w:r>
      <w:r w:rsidRPr="00EC331D">
        <w:rPr>
          <w:rFonts w:eastAsia="SimSun" w:cs="Arial" w:hint="eastAsia"/>
          <w:lang w:eastAsia="zh-CN"/>
        </w:rPr>
        <w:t>指向</w:t>
      </w:r>
      <w:r w:rsidRPr="00EC331D">
        <w:rPr>
          <w:rFonts w:eastAsia="SimSun" w:cs="Arial" w:hint="eastAsia"/>
          <w:lang w:eastAsia="zh-CN"/>
        </w:rPr>
        <w:t xml:space="preserve"> CRM </w:t>
      </w:r>
      <w:r w:rsidRPr="00EC331D">
        <w:rPr>
          <w:rFonts w:eastAsia="SimSun" w:cs="Arial" w:hint="eastAsia"/>
          <w:lang w:eastAsia="zh-CN"/>
        </w:rPr>
        <w:t>记录的链接；</w:t>
      </w:r>
      <w:r w:rsidRPr="00EC331D">
        <w:rPr>
          <w:rFonts w:eastAsia="SimSun" w:cs="Arial" w:hint="eastAsia"/>
          <w:lang w:eastAsia="zh-CN"/>
        </w:rPr>
        <w:t xml:space="preserve">(iii) CRM </w:t>
      </w:r>
      <w:r w:rsidRPr="00EC331D">
        <w:rPr>
          <w:rFonts w:eastAsia="SimSun" w:cs="Arial" w:hint="eastAsia"/>
          <w:lang w:eastAsia="zh-CN"/>
        </w:rPr>
        <w:t>记录的描述字段中包含的信息；以及</w:t>
      </w:r>
      <w:r w:rsidRPr="00EC331D">
        <w:rPr>
          <w:rFonts w:eastAsia="SimSun" w:cs="Arial" w:hint="eastAsia"/>
          <w:lang w:eastAsia="zh-CN"/>
        </w:rPr>
        <w:t xml:space="preserve"> (iv) </w:t>
      </w:r>
      <w:r w:rsidRPr="00EC331D">
        <w:rPr>
          <w:rFonts w:eastAsia="SimSun" w:cs="Arial" w:hint="eastAsia"/>
          <w:lang w:eastAsia="zh-CN"/>
        </w:rPr>
        <w:t>您或您的最终用户与</w:t>
      </w:r>
      <w:r w:rsidRPr="00EC331D">
        <w:rPr>
          <w:rFonts w:eastAsia="SimSun" w:cs="Arial" w:hint="eastAsia"/>
          <w:lang w:eastAsia="zh-CN"/>
        </w:rPr>
        <w:t xml:space="preserve"> Yammer </w:t>
      </w:r>
      <w:r w:rsidRPr="00EC331D">
        <w:rPr>
          <w:rFonts w:eastAsia="SimSun" w:cs="Arial" w:hint="eastAsia"/>
          <w:lang w:eastAsia="zh-CN"/>
        </w:rPr>
        <w:t>共享的所有其他活动或内容。可以在</w:t>
      </w:r>
      <w:r w:rsidRPr="00EC331D">
        <w:rPr>
          <w:rFonts w:eastAsia="SimSun" w:cs="Arial" w:hint="eastAsia"/>
          <w:lang w:eastAsia="zh-CN"/>
        </w:rPr>
        <w:t xml:space="preserve"> </w:t>
      </w:r>
      <w:hyperlink r:id="rId181">
        <w:r w:rsidRPr="00EC331D">
          <w:rPr>
            <w:rFonts w:eastAsia="SimSun" w:cs="Arial" w:hint="eastAsia"/>
            <w:color w:val="00467F"/>
            <w:u w:val="single"/>
            <w:lang w:eastAsia="zh-CN"/>
          </w:rPr>
          <w:t>https://www.yammer.com/about/terms/</w:t>
        </w:r>
      </w:hyperlink>
      <w:r w:rsidRPr="00EC331D">
        <w:rPr>
          <w:rFonts w:eastAsia="SimSun" w:cs="Arial" w:hint="eastAsia"/>
          <w:lang w:eastAsia="zh-CN"/>
        </w:rPr>
        <w:t xml:space="preserve"> </w:t>
      </w:r>
      <w:r w:rsidRPr="00EC331D">
        <w:rPr>
          <w:rFonts w:eastAsia="SimSun" w:cs="Arial" w:hint="eastAsia"/>
          <w:lang w:eastAsia="zh-CN"/>
        </w:rPr>
        <w:t>查看</w:t>
      </w:r>
      <w:r w:rsidRPr="00EC331D">
        <w:rPr>
          <w:rFonts w:eastAsia="SimSun" w:cs="Arial" w:hint="eastAsia"/>
          <w:lang w:eastAsia="zh-CN"/>
        </w:rPr>
        <w:t xml:space="preserve"> Yammer </w:t>
      </w:r>
      <w:r w:rsidRPr="00EC331D">
        <w:rPr>
          <w:rFonts w:eastAsia="SimSun" w:cs="Arial" w:hint="eastAsia"/>
          <w:lang w:eastAsia="zh-CN"/>
        </w:rPr>
        <w:t>的使用条款。其隐私声明位于</w:t>
      </w:r>
      <w:r w:rsidRPr="00EC331D">
        <w:rPr>
          <w:rFonts w:eastAsia="SimSun" w:cs="Arial" w:hint="eastAsia"/>
          <w:lang w:eastAsia="zh-CN"/>
        </w:rPr>
        <w:t xml:space="preserve"> </w:t>
      </w:r>
      <w:hyperlink r:id="rId182">
        <w:r w:rsidRPr="00EC331D">
          <w:rPr>
            <w:rFonts w:eastAsia="SimSun" w:cs="Arial" w:hint="eastAsia"/>
            <w:color w:val="00467F"/>
            <w:u w:val="single"/>
            <w:lang w:eastAsia="zh-CN"/>
          </w:rPr>
          <w:t>https://www.yammer.com/about/privacy/</w:t>
        </w:r>
      </w:hyperlink>
      <w:r w:rsidRPr="00EC331D">
        <w:rPr>
          <w:rFonts w:eastAsia="SimSun" w:cs="Arial" w:hint="eastAsia"/>
          <w:lang w:eastAsia="zh-CN"/>
        </w:rPr>
        <w:t>，适用于发送到</w:t>
      </w:r>
      <w:r w:rsidRPr="00EC331D">
        <w:rPr>
          <w:rFonts w:eastAsia="SimSun" w:cs="Arial" w:hint="eastAsia"/>
          <w:lang w:eastAsia="zh-CN"/>
        </w:rPr>
        <w:t xml:space="preserve"> Yammer </w:t>
      </w:r>
      <w:r w:rsidRPr="00EC331D">
        <w:rPr>
          <w:rFonts w:eastAsia="SimSun" w:cs="Arial" w:hint="eastAsia"/>
          <w:lang w:eastAsia="zh-CN"/>
        </w:rPr>
        <w:t>的客户数据。</w:t>
      </w:r>
    </w:p>
    <w:bookmarkEnd w:id="945"/>
    <w:p w14:paraId="1B800ADC" w14:textId="77777777" w:rsidR="00DB4E8F" w:rsidRPr="00EC331D" w:rsidRDefault="00001B04" w:rsidP="00CD6E9D">
      <w:pPr>
        <w:pStyle w:val="PURBody"/>
        <w:keepLines/>
        <w:jc w:val="right"/>
        <w:rPr>
          <w:rFonts w:eastAsia="SimSun" w:cs="Arial"/>
          <w:lang w:eastAsia="zh-CN"/>
        </w:rPr>
      </w:pPr>
      <w:r w:rsidRPr="00EC331D">
        <w:rPr>
          <w:rFonts w:eastAsia="SimSun" w:cs="Arial" w:hint="eastAsia"/>
          <w:lang w:eastAsia="zh-CN"/>
        </w:rPr>
        <w:fldChar w:fldCharType="begin"/>
      </w:r>
      <w:r w:rsidRPr="00EC331D">
        <w:rPr>
          <w:rFonts w:eastAsia="SimSun" w:cs="Arial" w:hint="eastAsia"/>
          <w:lang w:eastAsia="zh-CN"/>
        </w:rPr>
        <w:instrText>HYPERLINK \l "TOC"</w:instrText>
      </w:r>
      <w:r w:rsidRPr="00EC331D">
        <w:rPr>
          <w:rFonts w:eastAsia="SimSun" w:cs="Arial" w:hint="eastAsia"/>
          <w:lang w:eastAsia="zh-CN"/>
        </w:rPr>
        <w:fldChar w:fldCharType="separate"/>
      </w:r>
      <w:r w:rsidRPr="00EC331D">
        <w:rPr>
          <w:rStyle w:val="Hyperlink"/>
          <w:rFonts w:eastAsia="SimSun" w:cs="Arial" w:hint="eastAsia"/>
          <w:sz w:val="16"/>
          <w:lang w:eastAsia="zh-CN"/>
        </w:rPr>
        <w:t>目录</w:t>
      </w:r>
      <w:r w:rsidRPr="00EC331D">
        <w:rPr>
          <w:rFonts w:eastAsia="SimSun" w:cs="Arial" w:hint="eastAsia"/>
          <w:lang w:eastAsia="zh-CN"/>
        </w:rPr>
        <w:fldChar w:fldCharType="end"/>
      </w:r>
      <w:r w:rsidRPr="00EC331D">
        <w:rPr>
          <w:rFonts w:eastAsia="SimSun" w:cs="Arial" w:hint="eastAsia"/>
          <w:sz w:val="16"/>
          <w:lang w:eastAsia="zh-CN"/>
        </w:rPr>
        <w:t>/</w:t>
      </w:r>
      <w:hyperlink w:anchor="UniversalTerms" w:history="1">
        <w:r w:rsidRPr="00EC331D">
          <w:rPr>
            <w:rStyle w:val="Hyperlink"/>
            <w:rFonts w:eastAsia="SimSun" w:cs="Arial" w:hint="eastAsia"/>
            <w:sz w:val="16"/>
            <w:lang w:eastAsia="zh-CN"/>
          </w:rPr>
          <w:t>通用许可条款</w:t>
        </w:r>
      </w:hyperlink>
    </w:p>
    <w:bookmarkEnd w:id="944"/>
    <w:p w14:paraId="1B800ADD" w14:textId="77777777" w:rsidR="005C3F2E" w:rsidRPr="00EC331D" w:rsidRDefault="00AF3DD9" w:rsidP="00057196">
      <w:pPr>
        <w:spacing w:line="240" w:lineRule="exact"/>
        <w:rPr>
          <w:rFonts w:eastAsia="SimSun" w:cs="Arial"/>
          <w:lang w:eastAsia="zh-CN"/>
        </w:rPr>
        <w:sectPr w:rsidR="005C3F2E" w:rsidRPr="00EC331D" w:rsidSect="000807B2">
          <w:footerReference w:type="default" r:id="rId183"/>
          <w:type w:val="continuous"/>
          <w:pgSz w:w="12240" w:h="15840" w:code="1"/>
          <w:pgMar w:top="1166" w:right="720" w:bottom="720" w:left="720" w:header="432" w:footer="288" w:gutter="0"/>
          <w:cols w:space="360"/>
          <w:docGrid w:linePitch="360"/>
        </w:sectPr>
      </w:pPr>
      <w:r w:rsidRPr="00EC331D">
        <w:rPr>
          <w:rFonts w:eastAsia="SimSun" w:cs="Arial" w:hint="eastAsia"/>
          <w:lang w:eastAsia="zh-CN"/>
        </w:rPr>
        <w:br w:type="page"/>
      </w:r>
    </w:p>
    <w:p w14:paraId="1B800ADE" w14:textId="77777777" w:rsidR="00AE3B6A" w:rsidRPr="00EC331D" w:rsidRDefault="00AE3B6A" w:rsidP="00AE3B6A">
      <w:pPr>
        <w:pStyle w:val="PURSectionHeading"/>
        <w:rPr>
          <w:rFonts w:eastAsia="SimSun" w:cs="Arial"/>
          <w:lang w:eastAsia="zh-CN"/>
        </w:rPr>
      </w:pPr>
      <w:bookmarkStart w:id="946" w:name="_Toc299519184"/>
      <w:bookmarkStart w:id="947" w:name="_Toc299525048"/>
      <w:bookmarkStart w:id="948" w:name="_Toc299531616"/>
      <w:bookmarkStart w:id="949" w:name="_Toc299531940"/>
      <w:bookmarkStart w:id="950" w:name="_Toc299957231"/>
      <w:bookmarkStart w:id="951" w:name="_Toc346536896"/>
      <w:bookmarkStart w:id="952" w:name="_Toc339280360"/>
      <w:bookmarkStart w:id="953" w:name="_Toc363552833"/>
      <w:bookmarkStart w:id="954" w:name="_Toc378682300"/>
      <w:bookmarkStart w:id="955" w:name="_Toc371268312"/>
      <w:bookmarkStart w:id="956" w:name="_Toc381959913"/>
      <w:bookmarkStart w:id="957" w:name="Index"/>
      <w:bookmarkEnd w:id="5"/>
      <w:r w:rsidRPr="00EC331D">
        <w:rPr>
          <w:rFonts w:eastAsia="SimSun" w:cs="Arial" w:hint="eastAsia"/>
          <w:lang w:eastAsia="zh-CN"/>
        </w:rPr>
        <w:lastRenderedPageBreak/>
        <w:t>产品索引</w:t>
      </w:r>
      <w:bookmarkEnd w:id="946"/>
      <w:bookmarkEnd w:id="947"/>
      <w:bookmarkEnd w:id="948"/>
      <w:bookmarkEnd w:id="949"/>
      <w:bookmarkEnd w:id="950"/>
      <w:bookmarkEnd w:id="951"/>
      <w:bookmarkEnd w:id="952"/>
      <w:bookmarkEnd w:id="953"/>
      <w:bookmarkEnd w:id="954"/>
      <w:bookmarkEnd w:id="955"/>
      <w:bookmarkEnd w:id="956"/>
    </w:p>
    <w:p w14:paraId="1991C8A5" w14:textId="77777777" w:rsidR="0074074C" w:rsidRDefault="00BE6B24" w:rsidP="00AE3B6A">
      <w:pPr>
        <w:pStyle w:val="PURSectionHeading"/>
        <w:rPr>
          <w:rFonts w:eastAsia="SimSun" w:cs="Arial"/>
          <w:noProof/>
          <w:lang w:eastAsia="zh-CN"/>
        </w:rPr>
        <w:sectPr w:rsidR="0074074C" w:rsidSect="0074074C">
          <w:footerReference w:type="default" r:id="rId184"/>
          <w:type w:val="continuous"/>
          <w:pgSz w:w="12240" w:h="15840" w:code="1"/>
          <w:pgMar w:top="1166" w:right="720" w:bottom="720" w:left="720" w:header="432" w:footer="288" w:gutter="0"/>
          <w:cols w:num="2" w:space="360"/>
          <w:docGrid w:linePitch="360"/>
        </w:sectPr>
      </w:pPr>
      <w:r w:rsidRPr="00EC331D">
        <w:rPr>
          <w:rFonts w:eastAsia="SimSun" w:cs="Arial" w:hint="eastAsia"/>
          <w:lang w:eastAsia="zh-CN"/>
        </w:rPr>
        <w:fldChar w:fldCharType="begin"/>
      </w:r>
      <w:r w:rsidR="00AE3B6A" w:rsidRPr="00EC331D">
        <w:rPr>
          <w:rFonts w:eastAsia="SimSun" w:cs="Arial" w:hint="eastAsia"/>
          <w:lang w:eastAsia="zh-CN"/>
        </w:rPr>
        <w:instrText xml:space="preserve"> INDEX \c "2" \z "1033" </w:instrText>
      </w:r>
      <w:r w:rsidRPr="00EC331D">
        <w:rPr>
          <w:rFonts w:eastAsia="SimSun" w:cs="Arial" w:hint="eastAsia"/>
          <w:lang w:eastAsia="zh-CN"/>
        </w:rPr>
        <w:fldChar w:fldCharType="separate"/>
      </w:r>
    </w:p>
    <w:p w14:paraId="08CB1259" w14:textId="77777777" w:rsidR="0074074C" w:rsidRDefault="0074074C">
      <w:pPr>
        <w:pStyle w:val="Index1"/>
        <w:rPr>
          <w:noProof/>
        </w:rPr>
      </w:pPr>
      <w:r w:rsidRPr="001416A9">
        <w:rPr>
          <w:rFonts w:eastAsia="SimSun" w:cs="Arial"/>
          <w:noProof/>
          <w:lang w:eastAsia="zh-CN"/>
        </w:rPr>
        <w:lastRenderedPageBreak/>
        <w:t>BizTalk RFID 2010</w:t>
      </w:r>
      <w:r>
        <w:rPr>
          <w:noProof/>
        </w:rPr>
        <w:t>, 12</w:t>
      </w:r>
    </w:p>
    <w:p w14:paraId="718BA0D8" w14:textId="77777777" w:rsidR="0074074C" w:rsidRDefault="0074074C">
      <w:pPr>
        <w:pStyle w:val="Index1"/>
        <w:rPr>
          <w:noProof/>
        </w:rPr>
      </w:pPr>
      <w:r w:rsidRPr="001416A9">
        <w:rPr>
          <w:rFonts w:eastAsia="SimSun" w:cs="Arial"/>
          <w:noProof/>
          <w:lang w:eastAsia="zh-CN"/>
        </w:rPr>
        <w:t>BizTalk Server 2013 Branch</w:t>
      </w:r>
      <w:r>
        <w:rPr>
          <w:noProof/>
        </w:rPr>
        <w:t>, 24</w:t>
      </w:r>
    </w:p>
    <w:p w14:paraId="14A6675F" w14:textId="77777777" w:rsidR="0074074C" w:rsidRDefault="0074074C">
      <w:pPr>
        <w:pStyle w:val="Index1"/>
        <w:rPr>
          <w:noProof/>
        </w:rPr>
      </w:pPr>
      <w:r w:rsidRPr="001416A9">
        <w:rPr>
          <w:rFonts w:eastAsia="SimSun" w:cs="Arial"/>
          <w:noProof/>
          <w:lang w:eastAsia="zh-CN"/>
        </w:rPr>
        <w:t>BizTalk Server 2013 Enterprise</w:t>
      </w:r>
      <w:r>
        <w:rPr>
          <w:noProof/>
        </w:rPr>
        <w:t>, 23</w:t>
      </w:r>
    </w:p>
    <w:p w14:paraId="4ED86660" w14:textId="77777777" w:rsidR="0074074C" w:rsidRDefault="0074074C">
      <w:pPr>
        <w:pStyle w:val="Index1"/>
        <w:rPr>
          <w:noProof/>
        </w:rPr>
      </w:pPr>
      <w:r w:rsidRPr="001416A9">
        <w:rPr>
          <w:rFonts w:eastAsia="SimSun" w:cs="Arial"/>
          <w:noProof/>
          <w:lang w:eastAsia="zh-CN"/>
        </w:rPr>
        <w:t>BizTalk Server 2013 Standard</w:t>
      </w:r>
      <w:r>
        <w:rPr>
          <w:noProof/>
        </w:rPr>
        <w:t>, 23</w:t>
      </w:r>
    </w:p>
    <w:p w14:paraId="5EDC59EC" w14:textId="77777777" w:rsidR="0074074C" w:rsidRDefault="0074074C">
      <w:pPr>
        <w:pStyle w:val="Index1"/>
        <w:rPr>
          <w:noProof/>
        </w:rPr>
      </w:pPr>
      <w:r w:rsidRPr="001416A9">
        <w:rPr>
          <w:rFonts w:eastAsia="SimSun" w:cs="Arial"/>
          <w:noProof/>
          <w:lang w:eastAsia="zh-CN"/>
        </w:rPr>
        <w:t>Cloud Platform Guest</w:t>
      </w:r>
      <w:r>
        <w:rPr>
          <w:noProof/>
        </w:rPr>
        <w:t>, 54</w:t>
      </w:r>
    </w:p>
    <w:p w14:paraId="4672A5E6" w14:textId="77777777" w:rsidR="0074074C" w:rsidRDefault="0074074C">
      <w:pPr>
        <w:pStyle w:val="Index1"/>
        <w:rPr>
          <w:noProof/>
        </w:rPr>
      </w:pPr>
      <w:r w:rsidRPr="001416A9">
        <w:rPr>
          <w:rFonts w:eastAsia="SimSun" w:cs="Arial"/>
          <w:noProof/>
          <w:lang w:eastAsia="zh-CN"/>
        </w:rPr>
        <w:t>Cloud Platform Suite</w:t>
      </w:r>
      <w:r>
        <w:rPr>
          <w:noProof/>
        </w:rPr>
        <w:t>, 53</w:t>
      </w:r>
    </w:p>
    <w:p w14:paraId="3753495D" w14:textId="77777777" w:rsidR="0074074C" w:rsidRDefault="0074074C">
      <w:pPr>
        <w:pStyle w:val="Index1"/>
        <w:rPr>
          <w:noProof/>
        </w:rPr>
      </w:pPr>
      <w:r w:rsidRPr="001416A9">
        <w:rPr>
          <w:rFonts w:eastAsia="SimSun" w:cs="Arial"/>
          <w:noProof/>
          <w:lang w:eastAsia="zh-CN"/>
        </w:rPr>
        <w:t>Core Infrastructure Server Suite Datacenter</w:t>
      </w:r>
      <w:r>
        <w:rPr>
          <w:noProof/>
        </w:rPr>
        <w:t>, 12</w:t>
      </w:r>
    </w:p>
    <w:p w14:paraId="11324257" w14:textId="77777777" w:rsidR="0074074C" w:rsidRDefault="0074074C">
      <w:pPr>
        <w:pStyle w:val="Index1"/>
        <w:rPr>
          <w:noProof/>
        </w:rPr>
      </w:pPr>
      <w:r w:rsidRPr="001416A9">
        <w:rPr>
          <w:rFonts w:eastAsia="SimSun" w:cs="Arial"/>
          <w:noProof/>
          <w:lang w:eastAsia="zh-CN"/>
        </w:rPr>
        <w:t>Core Infrastructure Server Suite Standard</w:t>
      </w:r>
      <w:r>
        <w:rPr>
          <w:noProof/>
        </w:rPr>
        <w:t>, 13</w:t>
      </w:r>
    </w:p>
    <w:p w14:paraId="5027B701" w14:textId="77777777" w:rsidR="0074074C" w:rsidRDefault="0074074C">
      <w:pPr>
        <w:pStyle w:val="Index1"/>
        <w:rPr>
          <w:noProof/>
        </w:rPr>
      </w:pPr>
      <w:r w:rsidRPr="001416A9">
        <w:rPr>
          <w:rFonts w:eastAsia="SimSun" w:cs="Arial"/>
          <w:noProof/>
          <w:lang w:eastAsia="zh-CN"/>
        </w:rPr>
        <w:t xml:space="preserve">Exchange Server 2013 Standard </w:t>
      </w:r>
      <w:r w:rsidRPr="001416A9">
        <w:rPr>
          <w:rFonts w:eastAsia="SimSun" w:cs="Arial" w:hint="eastAsia"/>
          <w:noProof/>
          <w:lang w:eastAsia="zh-CN"/>
        </w:rPr>
        <w:t>和</w:t>
      </w:r>
      <w:r w:rsidRPr="001416A9">
        <w:rPr>
          <w:rFonts w:eastAsia="SimSun" w:cs="Arial"/>
          <w:noProof/>
          <w:lang w:eastAsia="zh-CN"/>
        </w:rPr>
        <w:t xml:space="preserve"> Enterprise</w:t>
      </w:r>
      <w:r>
        <w:rPr>
          <w:noProof/>
        </w:rPr>
        <w:t>, 30</w:t>
      </w:r>
    </w:p>
    <w:p w14:paraId="1EA4926F" w14:textId="77777777" w:rsidR="0074074C" w:rsidRDefault="0074074C">
      <w:pPr>
        <w:pStyle w:val="Index1"/>
        <w:rPr>
          <w:noProof/>
        </w:rPr>
      </w:pPr>
      <w:r w:rsidRPr="001416A9">
        <w:rPr>
          <w:rFonts w:eastAsia="SimSun" w:cs="Arial"/>
          <w:noProof/>
          <w:lang w:eastAsia="zh-CN"/>
        </w:rPr>
        <w:t>Forefront Identity Manager 2010 R2</w:t>
      </w:r>
      <w:r>
        <w:rPr>
          <w:noProof/>
        </w:rPr>
        <w:t>, 32</w:t>
      </w:r>
    </w:p>
    <w:p w14:paraId="2A926379" w14:textId="77777777" w:rsidR="0074074C" w:rsidRDefault="0074074C">
      <w:pPr>
        <w:pStyle w:val="Index1"/>
        <w:rPr>
          <w:noProof/>
        </w:rPr>
      </w:pPr>
      <w:r w:rsidRPr="001416A9">
        <w:rPr>
          <w:rFonts w:eastAsia="SimSun" w:cs="Arial"/>
          <w:noProof/>
          <w:lang w:eastAsia="zh-CN"/>
        </w:rPr>
        <w:t>Forefront Identity Manager Synchronization Service for Hosting 2010 R2</w:t>
      </w:r>
      <w:r>
        <w:rPr>
          <w:noProof/>
        </w:rPr>
        <w:t>, 13</w:t>
      </w:r>
    </w:p>
    <w:p w14:paraId="4CFEE6CF" w14:textId="77777777" w:rsidR="0074074C" w:rsidRDefault="0074074C">
      <w:pPr>
        <w:pStyle w:val="Index1"/>
        <w:rPr>
          <w:noProof/>
        </w:rPr>
      </w:pPr>
      <w:r w:rsidRPr="001416A9">
        <w:rPr>
          <w:rFonts w:eastAsia="SimSun" w:cs="Arial"/>
          <w:noProof/>
          <w:lang w:eastAsia="zh-CN"/>
        </w:rPr>
        <w:t>Lync Server 2013</w:t>
      </w:r>
      <w:r>
        <w:rPr>
          <w:noProof/>
        </w:rPr>
        <w:t>, 32</w:t>
      </w:r>
    </w:p>
    <w:p w14:paraId="69E96279" w14:textId="77777777" w:rsidR="0074074C" w:rsidRDefault="0074074C">
      <w:pPr>
        <w:pStyle w:val="Index1"/>
        <w:rPr>
          <w:noProof/>
        </w:rPr>
      </w:pPr>
      <w:r w:rsidRPr="001416A9">
        <w:rPr>
          <w:rFonts w:eastAsia="SimSun" w:cs="Arial"/>
          <w:noProof/>
          <w:lang w:eastAsia="zh-CN"/>
        </w:rPr>
        <w:t>Microsoft Application Virtualization for Remote Desktop Services</w:t>
      </w:r>
      <w:r>
        <w:rPr>
          <w:noProof/>
        </w:rPr>
        <w:t>, 34</w:t>
      </w:r>
    </w:p>
    <w:p w14:paraId="39739C8A" w14:textId="77777777" w:rsidR="0074074C" w:rsidRDefault="0074074C">
      <w:pPr>
        <w:pStyle w:val="Index1"/>
        <w:rPr>
          <w:noProof/>
        </w:rPr>
      </w:pPr>
      <w:r w:rsidRPr="001416A9">
        <w:rPr>
          <w:rFonts w:eastAsia="SimSun" w:cs="Arial"/>
          <w:noProof/>
          <w:lang w:eastAsia="zh-CN"/>
        </w:rPr>
        <w:t>Microsoft Application Virtualization Hosting for Desktops</w:t>
      </w:r>
      <w:r>
        <w:rPr>
          <w:noProof/>
        </w:rPr>
        <w:t>, 34</w:t>
      </w:r>
    </w:p>
    <w:p w14:paraId="23493925" w14:textId="77777777" w:rsidR="0074074C" w:rsidRDefault="0074074C">
      <w:pPr>
        <w:pStyle w:val="Index1"/>
        <w:rPr>
          <w:noProof/>
        </w:rPr>
      </w:pPr>
      <w:r w:rsidRPr="001416A9">
        <w:rPr>
          <w:rFonts w:eastAsia="SimSun" w:cs="Arial"/>
          <w:noProof/>
          <w:lang w:eastAsia="zh-CN"/>
        </w:rPr>
        <w:t>Microsoft Dynamics AX 2012 R3</w:t>
      </w:r>
      <w:r>
        <w:rPr>
          <w:noProof/>
        </w:rPr>
        <w:t>, 35</w:t>
      </w:r>
    </w:p>
    <w:p w14:paraId="4B220034" w14:textId="77777777" w:rsidR="0074074C" w:rsidRDefault="0074074C">
      <w:pPr>
        <w:pStyle w:val="Index1"/>
        <w:rPr>
          <w:noProof/>
        </w:rPr>
      </w:pPr>
      <w:r w:rsidRPr="001416A9">
        <w:rPr>
          <w:rFonts w:eastAsia="SimSun" w:cs="Arial"/>
          <w:noProof/>
          <w:lang w:eastAsia="zh-CN"/>
        </w:rPr>
        <w:t>Microsoft Dynamics C5 2012</w:t>
      </w:r>
      <w:r>
        <w:rPr>
          <w:noProof/>
        </w:rPr>
        <w:t>, 14, 36</w:t>
      </w:r>
    </w:p>
    <w:p w14:paraId="726EBAD5" w14:textId="77777777" w:rsidR="0074074C" w:rsidRDefault="0074074C">
      <w:pPr>
        <w:pStyle w:val="Index1"/>
        <w:rPr>
          <w:noProof/>
        </w:rPr>
      </w:pPr>
      <w:r w:rsidRPr="001416A9">
        <w:rPr>
          <w:rFonts w:eastAsia="SimSun" w:cs="Arial"/>
          <w:noProof/>
          <w:lang w:eastAsia="zh-CN"/>
        </w:rPr>
        <w:t>Microsoft Dynamics CRM 2013 Service Provider</w:t>
      </w:r>
      <w:r>
        <w:rPr>
          <w:noProof/>
        </w:rPr>
        <w:t>, 37</w:t>
      </w:r>
    </w:p>
    <w:p w14:paraId="1D026575" w14:textId="77777777" w:rsidR="0074074C" w:rsidRDefault="0074074C">
      <w:pPr>
        <w:pStyle w:val="Index1"/>
        <w:rPr>
          <w:noProof/>
        </w:rPr>
      </w:pPr>
      <w:r w:rsidRPr="001416A9">
        <w:rPr>
          <w:rFonts w:eastAsia="SimSun" w:cs="Arial"/>
          <w:noProof/>
          <w:lang w:eastAsia="zh-CN"/>
        </w:rPr>
        <w:t>Microsoft Dynamics GP 2013</w:t>
      </w:r>
      <w:r>
        <w:rPr>
          <w:noProof/>
        </w:rPr>
        <w:t>, 14, 37</w:t>
      </w:r>
    </w:p>
    <w:p w14:paraId="7FFAF884" w14:textId="77777777" w:rsidR="0074074C" w:rsidRDefault="0074074C">
      <w:pPr>
        <w:pStyle w:val="Index1"/>
        <w:rPr>
          <w:noProof/>
        </w:rPr>
      </w:pPr>
      <w:r w:rsidRPr="001416A9">
        <w:rPr>
          <w:rFonts w:eastAsia="SimSun" w:cs="Arial"/>
          <w:noProof/>
          <w:lang w:eastAsia="zh-CN"/>
        </w:rPr>
        <w:t>Microsoft Dynamics NAV 2013 R2</w:t>
      </w:r>
      <w:r>
        <w:rPr>
          <w:noProof/>
        </w:rPr>
        <w:t>, 15, 38</w:t>
      </w:r>
    </w:p>
    <w:p w14:paraId="5A1CD6F0" w14:textId="77777777" w:rsidR="0074074C" w:rsidRDefault="0074074C">
      <w:pPr>
        <w:pStyle w:val="Index1"/>
        <w:rPr>
          <w:noProof/>
        </w:rPr>
      </w:pPr>
      <w:r w:rsidRPr="001416A9">
        <w:rPr>
          <w:rFonts w:eastAsia="SimSun" w:cs="Arial"/>
          <w:noProof/>
          <w:lang w:eastAsia="zh-CN"/>
        </w:rPr>
        <w:t>Microsoft Dynamics SL 2011</w:t>
      </w:r>
      <w:r>
        <w:rPr>
          <w:noProof/>
        </w:rPr>
        <w:t>, 15, 39</w:t>
      </w:r>
    </w:p>
    <w:p w14:paraId="1F6EA01D" w14:textId="77777777" w:rsidR="0074074C" w:rsidRDefault="0074074C">
      <w:pPr>
        <w:pStyle w:val="Index1"/>
        <w:rPr>
          <w:noProof/>
        </w:rPr>
      </w:pPr>
      <w:r w:rsidRPr="001416A9">
        <w:rPr>
          <w:rFonts w:eastAsia="SimSun" w:cs="Arial"/>
          <w:noProof/>
          <w:lang w:eastAsia="zh-CN"/>
        </w:rPr>
        <w:t xml:space="preserve">Microsoft User Experience Virtualization Hosting for Desktops 2.0 </w:t>
      </w:r>
      <w:r w:rsidRPr="001416A9">
        <w:rPr>
          <w:rFonts w:eastAsia="SimSun" w:cs="Arial" w:hint="eastAsia"/>
          <w:noProof/>
          <w:lang w:eastAsia="zh-CN"/>
        </w:rPr>
        <w:t>版</w:t>
      </w:r>
      <w:r>
        <w:rPr>
          <w:noProof/>
        </w:rPr>
        <w:t>, 40</w:t>
      </w:r>
    </w:p>
    <w:p w14:paraId="720133BA" w14:textId="77777777" w:rsidR="0074074C" w:rsidRDefault="0074074C">
      <w:pPr>
        <w:pStyle w:val="Index1"/>
        <w:rPr>
          <w:noProof/>
        </w:rPr>
      </w:pPr>
      <w:r w:rsidRPr="001416A9">
        <w:rPr>
          <w:rFonts w:eastAsia="SimSun" w:cs="Arial"/>
          <w:noProof/>
          <w:lang w:eastAsia="zh-CN"/>
        </w:rPr>
        <w:t>Office Professional Plus 2013</w:t>
      </w:r>
      <w:r>
        <w:rPr>
          <w:noProof/>
        </w:rPr>
        <w:t>, 41</w:t>
      </w:r>
    </w:p>
    <w:p w14:paraId="332A5371" w14:textId="77777777" w:rsidR="0074074C" w:rsidRDefault="0074074C">
      <w:pPr>
        <w:pStyle w:val="Index1"/>
        <w:rPr>
          <w:noProof/>
        </w:rPr>
      </w:pPr>
      <w:r w:rsidRPr="001416A9">
        <w:rPr>
          <w:rFonts w:eastAsia="SimSun" w:cs="Arial"/>
          <w:noProof/>
          <w:lang w:val="fr-FR" w:eastAsia="zh-CN"/>
        </w:rPr>
        <w:t>Office Standard 2013</w:t>
      </w:r>
      <w:r>
        <w:rPr>
          <w:noProof/>
        </w:rPr>
        <w:t>, 41</w:t>
      </w:r>
    </w:p>
    <w:p w14:paraId="79CFED0A" w14:textId="77777777" w:rsidR="0074074C" w:rsidRDefault="0074074C">
      <w:pPr>
        <w:pStyle w:val="Index1"/>
        <w:rPr>
          <w:noProof/>
        </w:rPr>
      </w:pPr>
      <w:r w:rsidRPr="001416A9">
        <w:rPr>
          <w:rFonts w:eastAsia="SimSun" w:cs="Arial"/>
          <w:noProof/>
          <w:lang w:eastAsia="zh-CN"/>
        </w:rPr>
        <w:t xml:space="preserve">Office </w:t>
      </w:r>
      <w:r w:rsidRPr="001416A9">
        <w:rPr>
          <w:rFonts w:eastAsia="SimSun" w:cs="Arial" w:hint="eastAsia"/>
          <w:noProof/>
          <w:lang w:eastAsia="zh-CN"/>
        </w:rPr>
        <w:t>多语言包</w:t>
      </w:r>
      <w:r w:rsidRPr="001416A9">
        <w:rPr>
          <w:rFonts w:eastAsia="SimSun" w:cs="Arial"/>
          <w:noProof/>
          <w:lang w:eastAsia="zh-CN"/>
        </w:rPr>
        <w:t xml:space="preserve"> 2013</w:t>
      </w:r>
      <w:r>
        <w:rPr>
          <w:noProof/>
        </w:rPr>
        <w:t>, 40</w:t>
      </w:r>
    </w:p>
    <w:p w14:paraId="38C5946A" w14:textId="77777777" w:rsidR="0074074C" w:rsidRDefault="0074074C">
      <w:pPr>
        <w:pStyle w:val="Index1"/>
        <w:rPr>
          <w:noProof/>
        </w:rPr>
      </w:pPr>
      <w:r w:rsidRPr="001416A9">
        <w:rPr>
          <w:rFonts w:eastAsia="SimSun" w:cs="Arial"/>
          <w:noProof/>
          <w:lang w:eastAsia="zh-CN"/>
        </w:rPr>
        <w:t>Productivity Suite</w:t>
      </w:r>
      <w:r>
        <w:rPr>
          <w:noProof/>
        </w:rPr>
        <w:t>, 41</w:t>
      </w:r>
    </w:p>
    <w:p w14:paraId="0EDB830C" w14:textId="77777777" w:rsidR="0074074C" w:rsidRDefault="0074074C">
      <w:pPr>
        <w:pStyle w:val="Index1"/>
        <w:rPr>
          <w:noProof/>
        </w:rPr>
      </w:pPr>
      <w:r w:rsidRPr="001416A9">
        <w:rPr>
          <w:rFonts w:eastAsia="SimSun" w:cs="Arial"/>
          <w:noProof/>
          <w:lang w:eastAsia="zh-CN"/>
        </w:rPr>
        <w:t>Project 2013 Professional</w:t>
      </w:r>
      <w:r>
        <w:rPr>
          <w:noProof/>
        </w:rPr>
        <w:t>, 42</w:t>
      </w:r>
    </w:p>
    <w:p w14:paraId="163F235A" w14:textId="77777777" w:rsidR="0074074C" w:rsidRDefault="0074074C">
      <w:pPr>
        <w:pStyle w:val="Index1"/>
        <w:rPr>
          <w:noProof/>
        </w:rPr>
      </w:pPr>
      <w:r w:rsidRPr="001416A9">
        <w:rPr>
          <w:rFonts w:eastAsia="SimSun" w:cs="Arial"/>
          <w:noProof/>
          <w:lang w:eastAsia="zh-CN"/>
        </w:rPr>
        <w:t>Project 2013 Standard</w:t>
      </w:r>
      <w:r>
        <w:rPr>
          <w:noProof/>
        </w:rPr>
        <w:t>, 42</w:t>
      </w:r>
    </w:p>
    <w:p w14:paraId="0F3BEBD2" w14:textId="77777777" w:rsidR="0074074C" w:rsidRDefault="0074074C">
      <w:pPr>
        <w:pStyle w:val="Index1"/>
        <w:rPr>
          <w:noProof/>
        </w:rPr>
      </w:pPr>
      <w:r w:rsidRPr="001416A9">
        <w:rPr>
          <w:rFonts w:eastAsia="SimSun" w:cs="Arial"/>
          <w:noProof/>
          <w:lang w:eastAsia="zh-CN"/>
        </w:rPr>
        <w:lastRenderedPageBreak/>
        <w:t>Project Server 2013</w:t>
      </w:r>
      <w:r>
        <w:rPr>
          <w:noProof/>
        </w:rPr>
        <w:t>, 42</w:t>
      </w:r>
    </w:p>
    <w:p w14:paraId="08D28CA4" w14:textId="77777777" w:rsidR="0074074C" w:rsidRDefault="0074074C">
      <w:pPr>
        <w:pStyle w:val="Index1"/>
        <w:rPr>
          <w:noProof/>
        </w:rPr>
      </w:pPr>
      <w:r w:rsidRPr="001416A9">
        <w:rPr>
          <w:rFonts w:eastAsia="SimSun" w:cs="Arial"/>
          <w:noProof/>
          <w:lang w:eastAsia="zh-CN"/>
        </w:rPr>
        <w:t>SharePoint 2013 Hosting</w:t>
      </w:r>
      <w:r>
        <w:rPr>
          <w:noProof/>
        </w:rPr>
        <w:t>, 16</w:t>
      </w:r>
    </w:p>
    <w:p w14:paraId="106A2FA5" w14:textId="77777777" w:rsidR="0074074C" w:rsidRDefault="0074074C">
      <w:pPr>
        <w:pStyle w:val="Index1"/>
        <w:rPr>
          <w:noProof/>
        </w:rPr>
      </w:pPr>
      <w:r w:rsidRPr="001416A9">
        <w:rPr>
          <w:rFonts w:eastAsia="SimSun" w:cs="Arial"/>
          <w:noProof/>
          <w:lang w:eastAsia="zh-CN"/>
        </w:rPr>
        <w:t>SharePoint Server 2013</w:t>
      </w:r>
      <w:r>
        <w:rPr>
          <w:noProof/>
        </w:rPr>
        <w:t>, 43</w:t>
      </w:r>
    </w:p>
    <w:p w14:paraId="54B28C08" w14:textId="77777777" w:rsidR="0074074C" w:rsidRDefault="0074074C">
      <w:pPr>
        <w:pStyle w:val="Index1"/>
        <w:rPr>
          <w:noProof/>
        </w:rPr>
      </w:pPr>
      <w:r w:rsidRPr="001416A9">
        <w:rPr>
          <w:rFonts w:eastAsia="SimSun" w:cs="Arial"/>
          <w:noProof/>
          <w:lang w:eastAsia="zh-CN"/>
        </w:rPr>
        <w:t>SQL Server 2014 Business Intelligence</w:t>
      </w:r>
      <w:r>
        <w:rPr>
          <w:noProof/>
        </w:rPr>
        <w:t>, 44</w:t>
      </w:r>
    </w:p>
    <w:p w14:paraId="60B2E67F" w14:textId="77777777" w:rsidR="0074074C" w:rsidRDefault="0074074C">
      <w:pPr>
        <w:pStyle w:val="Index1"/>
        <w:rPr>
          <w:noProof/>
        </w:rPr>
      </w:pPr>
      <w:r w:rsidRPr="001416A9">
        <w:rPr>
          <w:rFonts w:eastAsia="SimSun" w:cs="Arial"/>
          <w:noProof/>
          <w:lang w:eastAsia="zh-CN"/>
        </w:rPr>
        <w:t>SQL Server 2014 Enterprise Core</w:t>
      </w:r>
      <w:r>
        <w:rPr>
          <w:noProof/>
        </w:rPr>
        <w:t>, 24</w:t>
      </w:r>
    </w:p>
    <w:p w14:paraId="4A417CF0" w14:textId="77777777" w:rsidR="0074074C" w:rsidRDefault="0074074C">
      <w:pPr>
        <w:pStyle w:val="Index1"/>
        <w:rPr>
          <w:noProof/>
        </w:rPr>
      </w:pPr>
      <w:r w:rsidRPr="001416A9">
        <w:rPr>
          <w:rFonts w:eastAsia="SimSun" w:cs="Arial"/>
          <w:noProof/>
          <w:lang w:eastAsia="zh-CN"/>
        </w:rPr>
        <w:t>SQL Server 2014 Standard</w:t>
      </w:r>
      <w:r>
        <w:rPr>
          <w:noProof/>
        </w:rPr>
        <w:t>, 43</w:t>
      </w:r>
    </w:p>
    <w:p w14:paraId="4D62E51E" w14:textId="77777777" w:rsidR="0074074C" w:rsidRDefault="0074074C">
      <w:pPr>
        <w:pStyle w:val="Index1"/>
        <w:rPr>
          <w:noProof/>
        </w:rPr>
      </w:pPr>
      <w:r w:rsidRPr="001416A9">
        <w:rPr>
          <w:rFonts w:eastAsia="SimSun" w:cs="Arial"/>
          <w:noProof/>
          <w:lang w:eastAsia="zh-CN"/>
        </w:rPr>
        <w:t>SQL Server 2014 Standard Core</w:t>
      </w:r>
      <w:r>
        <w:rPr>
          <w:noProof/>
        </w:rPr>
        <w:t>, 25</w:t>
      </w:r>
    </w:p>
    <w:p w14:paraId="65FC993F" w14:textId="77777777" w:rsidR="0074074C" w:rsidRDefault="0074074C">
      <w:pPr>
        <w:pStyle w:val="Index1"/>
        <w:rPr>
          <w:noProof/>
        </w:rPr>
      </w:pPr>
      <w:r w:rsidRPr="001416A9">
        <w:rPr>
          <w:rFonts w:eastAsia="SimSun" w:cs="Arial"/>
          <w:noProof/>
          <w:lang w:eastAsia="zh-CN"/>
        </w:rPr>
        <w:t>SQL Server 2014 Web Core</w:t>
      </w:r>
      <w:r>
        <w:rPr>
          <w:noProof/>
        </w:rPr>
        <w:t>, 25</w:t>
      </w:r>
    </w:p>
    <w:p w14:paraId="268FEE90" w14:textId="77777777" w:rsidR="0074074C" w:rsidRDefault="0074074C">
      <w:pPr>
        <w:pStyle w:val="Index1"/>
        <w:rPr>
          <w:noProof/>
        </w:rPr>
      </w:pPr>
      <w:r w:rsidRPr="001416A9">
        <w:rPr>
          <w:rFonts w:eastAsia="SimSun" w:cs="Arial"/>
          <w:noProof/>
          <w:lang w:eastAsia="zh-CN"/>
        </w:rPr>
        <w:t>System Center 2012 R2 Client Management Suite</w:t>
      </w:r>
      <w:r>
        <w:rPr>
          <w:noProof/>
        </w:rPr>
        <w:t>, 44</w:t>
      </w:r>
    </w:p>
    <w:p w14:paraId="7ABFDAA2" w14:textId="77777777" w:rsidR="0074074C" w:rsidRDefault="0074074C">
      <w:pPr>
        <w:pStyle w:val="Index1"/>
        <w:rPr>
          <w:noProof/>
        </w:rPr>
      </w:pPr>
      <w:r w:rsidRPr="001416A9">
        <w:rPr>
          <w:rFonts w:eastAsia="SimSun" w:cs="Arial"/>
          <w:noProof/>
          <w:lang w:eastAsia="zh-CN"/>
        </w:rPr>
        <w:t>System Center 2012 R2 Configuration Manager</w:t>
      </w:r>
      <w:r>
        <w:rPr>
          <w:noProof/>
        </w:rPr>
        <w:t>, 44</w:t>
      </w:r>
    </w:p>
    <w:p w14:paraId="2D336E44" w14:textId="77777777" w:rsidR="0074074C" w:rsidRDefault="0074074C">
      <w:pPr>
        <w:pStyle w:val="Index1"/>
        <w:rPr>
          <w:noProof/>
        </w:rPr>
      </w:pPr>
      <w:r w:rsidRPr="001416A9">
        <w:rPr>
          <w:rFonts w:eastAsia="SimSun" w:cs="Arial"/>
          <w:noProof/>
          <w:lang w:eastAsia="zh-CN"/>
        </w:rPr>
        <w:t>System Center 2012 R2 Datacenter</w:t>
      </w:r>
      <w:r>
        <w:rPr>
          <w:noProof/>
        </w:rPr>
        <w:t>, 16</w:t>
      </w:r>
    </w:p>
    <w:p w14:paraId="2919F275" w14:textId="77777777" w:rsidR="0074074C" w:rsidRDefault="0074074C">
      <w:pPr>
        <w:pStyle w:val="Index1"/>
        <w:rPr>
          <w:noProof/>
        </w:rPr>
      </w:pPr>
      <w:r w:rsidRPr="001416A9">
        <w:rPr>
          <w:rFonts w:eastAsia="SimSun" w:cs="Arial"/>
          <w:noProof/>
          <w:lang w:eastAsia="zh-CN"/>
        </w:rPr>
        <w:t>System Center 2012 R2 Standard</w:t>
      </w:r>
      <w:r>
        <w:rPr>
          <w:noProof/>
        </w:rPr>
        <w:t>, 17</w:t>
      </w:r>
    </w:p>
    <w:p w14:paraId="63773E7B" w14:textId="77777777" w:rsidR="0074074C" w:rsidRDefault="0074074C">
      <w:pPr>
        <w:pStyle w:val="Index1"/>
        <w:rPr>
          <w:noProof/>
        </w:rPr>
      </w:pPr>
      <w:r w:rsidRPr="001416A9">
        <w:rPr>
          <w:rFonts w:eastAsia="SimSun" w:cs="Arial"/>
          <w:noProof/>
          <w:lang w:eastAsia="zh-CN"/>
        </w:rPr>
        <w:t>System Center Endpoint Protection</w:t>
      </w:r>
      <w:r>
        <w:rPr>
          <w:noProof/>
        </w:rPr>
        <w:t>, 58</w:t>
      </w:r>
    </w:p>
    <w:p w14:paraId="70A4D590" w14:textId="77777777" w:rsidR="0074074C" w:rsidRDefault="0074074C">
      <w:pPr>
        <w:pStyle w:val="Index1"/>
        <w:rPr>
          <w:noProof/>
        </w:rPr>
      </w:pPr>
      <w:r w:rsidRPr="001416A9">
        <w:rPr>
          <w:rFonts w:eastAsia="SimSun" w:cs="Arial"/>
          <w:noProof/>
          <w:lang w:eastAsia="zh-CN"/>
        </w:rPr>
        <w:t>Visio 2013 Professional</w:t>
      </w:r>
      <w:r>
        <w:rPr>
          <w:noProof/>
        </w:rPr>
        <w:t>, 45</w:t>
      </w:r>
    </w:p>
    <w:p w14:paraId="7EA1F031" w14:textId="77777777" w:rsidR="0074074C" w:rsidRDefault="0074074C">
      <w:pPr>
        <w:pStyle w:val="Index1"/>
        <w:rPr>
          <w:noProof/>
        </w:rPr>
      </w:pPr>
      <w:r w:rsidRPr="001416A9">
        <w:rPr>
          <w:rFonts w:eastAsia="SimSun" w:cs="Arial"/>
          <w:noProof/>
          <w:lang w:eastAsia="zh-CN"/>
        </w:rPr>
        <w:t>Visio 2013 Standard</w:t>
      </w:r>
      <w:r>
        <w:rPr>
          <w:noProof/>
        </w:rPr>
        <w:t>, 45</w:t>
      </w:r>
    </w:p>
    <w:p w14:paraId="258883CF" w14:textId="77777777" w:rsidR="0074074C" w:rsidRDefault="0074074C">
      <w:pPr>
        <w:pStyle w:val="Index1"/>
        <w:rPr>
          <w:noProof/>
        </w:rPr>
      </w:pPr>
      <w:r w:rsidRPr="001416A9">
        <w:rPr>
          <w:rFonts w:eastAsia="SimSun" w:cs="Arial"/>
          <w:noProof/>
          <w:lang w:eastAsia="zh-CN"/>
        </w:rPr>
        <w:t>Visual Studio Premium 2013</w:t>
      </w:r>
      <w:r>
        <w:rPr>
          <w:noProof/>
        </w:rPr>
        <w:t>, 45</w:t>
      </w:r>
    </w:p>
    <w:p w14:paraId="0135675B" w14:textId="77777777" w:rsidR="0074074C" w:rsidRDefault="0074074C">
      <w:pPr>
        <w:pStyle w:val="Index1"/>
        <w:rPr>
          <w:noProof/>
        </w:rPr>
      </w:pPr>
      <w:r w:rsidRPr="001416A9">
        <w:rPr>
          <w:rFonts w:eastAsia="SimSun" w:cs="Arial"/>
          <w:noProof/>
          <w:lang w:eastAsia="zh-CN"/>
        </w:rPr>
        <w:t>Visual Studio Professional 2013</w:t>
      </w:r>
      <w:r>
        <w:rPr>
          <w:noProof/>
        </w:rPr>
        <w:t>, 47</w:t>
      </w:r>
    </w:p>
    <w:p w14:paraId="78CAC8A6" w14:textId="77777777" w:rsidR="0074074C" w:rsidRDefault="0074074C">
      <w:pPr>
        <w:pStyle w:val="Index1"/>
        <w:rPr>
          <w:noProof/>
        </w:rPr>
      </w:pPr>
      <w:r w:rsidRPr="001416A9">
        <w:rPr>
          <w:rFonts w:eastAsia="SimSun" w:cs="Arial"/>
          <w:noProof/>
          <w:lang w:eastAsia="zh-CN"/>
        </w:rPr>
        <w:t>Visual Studio Test Professional 2013</w:t>
      </w:r>
      <w:r>
        <w:rPr>
          <w:noProof/>
        </w:rPr>
        <w:t>, 50</w:t>
      </w:r>
    </w:p>
    <w:p w14:paraId="16808A29" w14:textId="77777777" w:rsidR="0074074C" w:rsidRDefault="0074074C">
      <w:pPr>
        <w:pStyle w:val="Index1"/>
        <w:rPr>
          <w:noProof/>
        </w:rPr>
      </w:pPr>
      <w:r w:rsidRPr="001416A9">
        <w:rPr>
          <w:rFonts w:eastAsia="SimSun" w:cs="Arial"/>
          <w:noProof/>
          <w:lang w:eastAsia="zh-CN"/>
        </w:rPr>
        <w:t>Visual Studio Ultimate 2013</w:t>
      </w:r>
      <w:r>
        <w:rPr>
          <w:noProof/>
        </w:rPr>
        <w:t>, 48</w:t>
      </w:r>
    </w:p>
    <w:p w14:paraId="5C40FDAA" w14:textId="77777777" w:rsidR="0074074C" w:rsidRDefault="0074074C">
      <w:pPr>
        <w:pStyle w:val="Index1"/>
        <w:rPr>
          <w:noProof/>
        </w:rPr>
      </w:pPr>
      <w:r w:rsidRPr="001416A9">
        <w:rPr>
          <w:rFonts w:eastAsia="SimSun" w:cs="Arial"/>
          <w:noProof/>
          <w:lang w:eastAsia="zh-CN"/>
        </w:rPr>
        <w:t>Windows Server 2012 R2 Active Directory Rights Management Services</w:t>
      </w:r>
      <w:r>
        <w:rPr>
          <w:noProof/>
        </w:rPr>
        <w:t>, 52</w:t>
      </w:r>
    </w:p>
    <w:p w14:paraId="44505A7E" w14:textId="77777777" w:rsidR="0074074C" w:rsidRDefault="0074074C">
      <w:pPr>
        <w:pStyle w:val="Index1"/>
        <w:rPr>
          <w:noProof/>
        </w:rPr>
      </w:pPr>
      <w:r w:rsidRPr="001416A9">
        <w:rPr>
          <w:rFonts w:eastAsia="SimSun" w:cs="Arial"/>
          <w:noProof/>
          <w:lang w:eastAsia="zh-CN"/>
        </w:rPr>
        <w:t>Windows Server 2012 R2 Datacenter</w:t>
      </w:r>
      <w:r>
        <w:rPr>
          <w:noProof/>
        </w:rPr>
        <w:t>, 18</w:t>
      </w:r>
    </w:p>
    <w:p w14:paraId="59AC77A7" w14:textId="77777777" w:rsidR="0074074C" w:rsidRDefault="0074074C">
      <w:pPr>
        <w:pStyle w:val="Index1"/>
        <w:rPr>
          <w:noProof/>
        </w:rPr>
      </w:pPr>
      <w:r w:rsidRPr="001416A9">
        <w:rPr>
          <w:rFonts w:eastAsia="SimSun" w:cs="Arial"/>
          <w:noProof/>
          <w:lang w:eastAsia="zh-CN"/>
        </w:rPr>
        <w:t>Windows Server 2012 R2 Essentials</w:t>
      </w:r>
      <w:r>
        <w:rPr>
          <w:noProof/>
        </w:rPr>
        <w:t>, 20</w:t>
      </w:r>
    </w:p>
    <w:p w14:paraId="48772061" w14:textId="77777777" w:rsidR="0074074C" w:rsidRDefault="0074074C">
      <w:pPr>
        <w:pStyle w:val="Index1"/>
        <w:rPr>
          <w:noProof/>
        </w:rPr>
      </w:pPr>
      <w:r w:rsidRPr="001416A9">
        <w:rPr>
          <w:rFonts w:eastAsia="SimSun" w:cs="Arial"/>
          <w:noProof/>
          <w:lang w:eastAsia="zh-CN"/>
        </w:rPr>
        <w:t>Windows Server 2012 R2 Standard</w:t>
      </w:r>
      <w:r>
        <w:rPr>
          <w:noProof/>
        </w:rPr>
        <w:t>, 19</w:t>
      </w:r>
    </w:p>
    <w:p w14:paraId="1D21F37F" w14:textId="77777777" w:rsidR="0074074C" w:rsidRDefault="0074074C">
      <w:pPr>
        <w:pStyle w:val="Index1"/>
        <w:rPr>
          <w:noProof/>
        </w:rPr>
      </w:pPr>
      <w:r w:rsidRPr="001416A9">
        <w:rPr>
          <w:rFonts w:eastAsia="SimSun" w:cs="Arial"/>
          <w:noProof/>
          <w:lang w:eastAsia="zh-CN"/>
        </w:rPr>
        <w:t xml:space="preserve">Windows Server 2012 R2 </w:t>
      </w:r>
      <w:r w:rsidRPr="001416A9">
        <w:rPr>
          <w:rFonts w:eastAsia="SimSun" w:cs="Arial" w:hint="eastAsia"/>
          <w:noProof/>
          <w:lang w:eastAsia="zh-CN"/>
        </w:rPr>
        <w:t>远程桌面服务</w:t>
      </w:r>
      <w:r>
        <w:rPr>
          <w:noProof/>
        </w:rPr>
        <w:t>, 52</w:t>
      </w:r>
    </w:p>
    <w:p w14:paraId="3A8702D7" w14:textId="77777777" w:rsidR="0074074C" w:rsidRDefault="0074074C">
      <w:pPr>
        <w:pStyle w:val="Index1"/>
        <w:rPr>
          <w:noProof/>
        </w:rPr>
      </w:pPr>
      <w:r w:rsidRPr="001416A9">
        <w:rPr>
          <w:rFonts w:eastAsia="SimSun" w:cs="Arial" w:hint="eastAsia"/>
          <w:noProof/>
          <w:lang w:eastAsia="zh-CN"/>
        </w:rPr>
        <w:t>配置系统</w:t>
      </w:r>
      <w:r>
        <w:rPr>
          <w:noProof/>
        </w:rPr>
        <w:t>, 16</w:t>
      </w:r>
    </w:p>
    <w:p w14:paraId="6884B251" w14:textId="77777777" w:rsidR="0074074C" w:rsidRDefault="0074074C">
      <w:pPr>
        <w:pStyle w:val="Index1"/>
        <w:rPr>
          <w:noProof/>
        </w:rPr>
      </w:pPr>
      <w:r w:rsidRPr="001416A9">
        <w:rPr>
          <w:rFonts w:eastAsia="SimSun" w:cs="Arial" w:hint="eastAsia"/>
          <w:noProof/>
          <w:lang w:eastAsia="zh-CN"/>
        </w:rPr>
        <w:t>采用</w:t>
      </w:r>
      <w:r w:rsidRPr="001416A9">
        <w:rPr>
          <w:rFonts w:eastAsia="SimSun" w:cs="Arial"/>
          <w:noProof/>
          <w:lang w:eastAsia="zh-CN"/>
        </w:rPr>
        <w:t xml:space="preserve"> SQL Server 2012 </w:t>
      </w:r>
      <w:r w:rsidRPr="001416A9">
        <w:rPr>
          <w:rFonts w:eastAsia="SimSun" w:cs="Arial" w:hint="eastAsia"/>
          <w:noProof/>
          <w:lang w:eastAsia="zh-CN"/>
        </w:rPr>
        <w:t>技术的</w:t>
      </w:r>
      <w:r w:rsidRPr="001416A9">
        <w:rPr>
          <w:rFonts w:eastAsia="SimSun" w:cs="Arial"/>
          <w:noProof/>
          <w:lang w:eastAsia="zh-CN"/>
        </w:rPr>
        <w:t xml:space="preserve"> Visual Studio Team Foundation Server 2013</w:t>
      </w:r>
      <w:r>
        <w:rPr>
          <w:noProof/>
        </w:rPr>
        <w:t>, 49</w:t>
      </w:r>
    </w:p>
    <w:p w14:paraId="07B082AD" w14:textId="77777777" w:rsidR="0074074C" w:rsidRDefault="0074074C" w:rsidP="00AE3B6A">
      <w:pPr>
        <w:pStyle w:val="PURSectionHeading"/>
        <w:rPr>
          <w:rFonts w:eastAsia="SimSun" w:cs="Arial"/>
          <w:noProof/>
          <w:lang w:eastAsia="zh-CN"/>
        </w:rPr>
        <w:sectPr w:rsidR="0074074C" w:rsidSect="0074074C">
          <w:type w:val="continuous"/>
          <w:pgSz w:w="12240" w:h="15840" w:code="1"/>
          <w:pgMar w:top="1166" w:right="720" w:bottom="720" w:left="720" w:header="432" w:footer="288" w:gutter="0"/>
          <w:cols w:num="2" w:space="720"/>
          <w:docGrid w:linePitch="360"/>
        </w:sectPr>
      </w:pPr>
    </w:p>
    <w:p w14:paraId="1B800B16" w14:textId="77777777" w:rsidR="00AE3B6A" w:rsidRPr="00EC331D" w:rsidRDefault="00BE6B24" w:rsidP="00AE3B6A">
      <w:pPr>
        <w:pStyle w:val="PURSectionHeading"/>
        <w:rPr>
          <w:rFonts w:eastAsia="SimSun" w:cs="Arial"/>
          <w:lang w:eastAsia="zh-CN"/>
        </w:rPr>
      </w:pPr>
      <w:r w:rsidRPr="00EC331D">
        <w:rPr>
          <w:rFonts w:eastAsia="SimSun" w:cs="Arial" w:hint="eastAsia"/>
          <w:lang w:eastAsia="zh-CN"/>
        </w:rPr>
        <w:lastRenderedPageBreak/>
        <w:fldChar w:fldCharType="end"/>
      </w:r>
      <w:bookmarkEnd w:id="957"/>
    </w:p>
    <w:p w14:paraId="1B800B17" w14:textId="77777777" w:rsidR="002B37E0" w:rsidRPr="00EC331D" w:rsidRDefault="002B37E0" w:rsidP="00580F2E">
      <w:pPr>
        <w:pStyle w:val="PURBody"/>
        <w:rPr>
          <w:rFonts w:eastAsia="SimSun" w:cs="Arial"/>
          <w:lang w:eastAsia="zh-CN"/>
        </w:rPr>
      </w:pPr>
    </w:p>
    <w:sectPr w:rsidR="002B37E0" w:rsidRPr="00EC331D" w:rsidSect="0074074C">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7D25EAE7" w14:textId="77777777" w:rsidR="00BC2F8A" w:rsidRDefault="00BC2F8A" w:rsidP="007C7D4D">
      <w:pPr>
        <w:spacing w:after="0"/>
      </w:pPr>
      <w:r>
        <w:separator/>
      </w:r>
    </w:p>
    <w:p w14:paraId="32B1A3DE" w14:textId="77777777" w:rsidR="00BC2F8A" w:rsidRDefault="00BC2F8A"/>
    <w:p w14:paraId="63E8508A" w14:textId="77777777" w:rsidR="00BC2F8A" w:rsidRDefault="00BC2F8A"/>
  </w:endnote>
  <w:endnote w:type="continuationSeparator" w:id="0">
    <w:p w14:paraId="1978A83D" w14:textId="77777777" w:rsidR="00BC2F8A" w:rsidRDefault="00BC2F8A" w:rsidP="007C7D4D">
      <w:pPr>
        <w:spacing w:after="0"/>
      </w:pPr>
      <w:r>
        <w:continuationSeparator/>
      </w:r>
    </w:p>
    <w:p w14:paraId="44DAE1A9" w14:textId="77777777" w:rsidR="00BC2F8A" w:rsidRDefault="00BC2F8A"/>
    <w:p w14:paraId="1C0FDE66" w14:textId="77777777" w:rsidR="00BC2F8A" w:rsidRDefault="00BC2F8A"/>
  </w:endnote>
  <w:endnote w:type="continuationNotice" w:id="1">
    <w:p w14:paraId="7D906741" w14:textId="77777777" w:rsidR="00BC2F8A" w:rsidRDefault="00BC2F8A">
      <w:pPr>
        <w:spacing w:after="0"/>
      </w:pPr>
    </w:p>
    <w:p w14:paraId="27D62EBD" w14:textId="77777777" w:rsidR="00BC2F8A" w:rsidRDefault="00BC2F8A"/>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 w:name="MingLiU">
    <w:altName w:val="細明體"/>
    <w:panose1 w:val="02020509000000000000"/>
    <w:charset w:val="88"/>
    <w:family w:val="modern"/>
    <w:pitch w:val="fixed"/>
    <w:sig w:usb0="A00002FF" w:usb1="28CFFCFA" w:usb2="00000016" w:usb3="00000000" w:csb0="00100001"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2F" w14:textId="77777777" w:rsidR="000807B2" w:rsidRPr="0020626F" w:rsidRDefault="000807B2" w:rsidP="00F04120">
    <w:pPr>
      <w:pStyle w:val="PURPageNumber"/>
      <w:tabs>
        <w:tab w:val="clear" w:pos="14400"/>
        <w:tab w:val="right" w:pos="12240"/>
      </w:tabs>
    </w:pPr>
    <w:r>
      <w:tab/>
    </w:r>
  </w:p>
  <w:p w14:paraId="1B800B30" w14:textId="77777777" w:rsidR="000807B2" w:rsidRDefault="000807B2"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A7" w14:textId="77777777" w:rsidR="000807B2" w:rsidRDefault="000807B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14:paraId="1B800BB7"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A8" w14:textId="77777777" w:rsidR="000807B2" w:rsidRPr="00486EF8" w:rsidRDefault="000807B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BA9" w14:textId="77777777" w:rsidR="000807B2" w:rsidRPr="00B63DB1" w:rsidRDefault="000807B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AA" w14:textId="77777777" w:rsidR="000807B2" w:rsidRPr="00486EF8" w:rsidRDefault="000807B2" w:rsidP="00A22CC2">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BAB" w14:textId="77777777" w:rsidR="000807B2" w:rsidRPr="00396FAF"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AC" w14:textId="77777777" w:rsidR="000807B2" w:rsidRPr="00486EF8" w:rsidRDefault="000807B2" w:rsidP="00A22CC2">
          <w:pPr>
            <w:jc w:val="center"/>
            <w:rPr>
              <w:rFonts w:ascii="Arial Narrow" w:hAnsi="Arial Narrow"/>
              <w:b/>
              <w:color w:val="BFBFBF"/>
              <w:sz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14:paraId="1B800BAD"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AE" w14:textId="77777777" w:rsidR="000807B2" w:rsidRPr="00B63DB1"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14:paraId="1B800BAF"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B0"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BB1" w14:textId="77777777" w:rsidR="000807B2" w:rsidRPr="00B63DB1" w:rsidRDefault="000807B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B2" w14:textId="77777777" w:rsidR="000807B2" w:rsidRPr="00B63DB1" w:rsidRDefault="000807B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BB3" w14:textId="77777777" w:rsidR="000807B2" w:rsidRPr="00B63DB1" w:rsidDel="00A6006C" w:rsidRDefault="000807B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B4"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BB5" w14:textId="77777777" w:rsidR="000807B2" w:rsidRPr="00B63DB1" w:rsidRDefault="000807B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B6" w14:textId="77777777" w:rsidR="000807B2"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B800BB8" w14:textId="77777777" w:rsidR="000807B2" w:rsidRDefault="000807B2"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B9" w14:textId="77777777" w:rsidR="000807B2" w:rsidRDefault="000807B2"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0807B2" w:rsidRPr="00B63DB1" w14:paraId="1B800BC7"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BA" w14:textId="77777777" w:rsidR="000807B2" w:rsidRPr="00355CD5" w:rsidRDefault="000807B2"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BBB" w14:textId="77777777" w:rsidR="000807B2" w:rsidRPr="00B63DB1" w:rsidRDefault="000807B2"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BC" w14:textId="77777777" w:rsidR="000807B2" w:rsidRPr="00AE7BEF" w:rsidRDefault="000807B2"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BBD" w14:textId="77777777" w:rsidR="000807B2" w:rsidRPr="00B63DB1" w:rsidRDefault="000807B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BE" w14:textId="77777777" w:rsidR="000807B2" w:rsidRPr="005E0251" w:rsidRDefault="000807B2"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14:paraId="1B800BBF" w14:textId="77777777" w:rsidR="000807B2" w:rsidRPr="00B63DB1" w:rsidRDefault="000807B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C0" w14:textId="77777777" w:rsidR="000807B2" w:rsidRPr="005E0251" w:rsidRDefault="000807B2"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14:paraId="1B800BC1" w14:textId="77777777" w:rsidR="000807B2" w:rsidRPr="00B63DB1" w:rsidRDefault="000807B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C2" w14:textId="77777777" w:rsidR="000807B2" w:rsidRPr="00B63DB1" w:rsidRDefault="000807B2"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BC3" w14:textId="77777777" w:rsidR="000807B2" w:rsidRPr="00B63DB1" w:rsidDel="00A6006C" w:rsidRDefault="000807B2"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C4" w14:textId="77777777" w:rsidR="000807B2" w:rsidRPr="00B63DB1" w:rsidRDefault="000807B2"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14:paraId="1B800BC5" w14:textId="77777777" w:rsidR="000807B2" w:rsidRPr="00B63DB1" w:rsidRDefault="000807B2"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C6" w14:textId="77777777" w:rsidR="000807B2" w:rsidRDefault="000807B2"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B800BC8" w14:textId="77777777" w:rsidR="000807B2" w:rsidRDefault="000807B2"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C9" w14:textId="77777777" w:rsidR="000807B2" w:rsidRDefault="000807B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14:paraId="1B800BD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CA" w14:textId="77777777" w:rsidR="000807B2" w:rsidRPr="00486EF8" w:rsidRDefault="000807B2"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BCB" w14:textId="77777777" w:rsidR="000807B2" w:rsidRPr="00B63DB1" w:rsidRDefault="000807B2"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CC" w14:textId="77777777" w:rsidR="000807B2" w:rsidRPr="00486EF8" w:rsidRDefault="000807B2" w:rsidP="009468D1">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BCD" w14:textId="77777777" w:rsidR="000807B2" w:rsidRPr="00396FAF" w:rsidRDefault="000807B2"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CE" w14:textId="77777777" w:rsidR="000807B2" w:rsidRPr="00486EF8" w:rsidRDefault="000807B2" w:rsidP="009468D1">
          <w:pPr>
            <w:jc w:val="center"/>
            <w:rPr>
              <w:rFonts w:ascii="Arial Narrow" w:hAnsi="Arial Narrow"/>
              <w:b/>
              <w:color w:val="BFBFBF"/>
              <w:sz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14:paraId="1B800BCF" w14:textId="77777777" w:rsidR="000807B2" w:rsidRPr="00B63DB1" w:rsidRDefault="000807B2"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D0" w14:textId="77777777" w:rsidR="000807B2" w:rsidRPr="00B63DB1" w:rsidRDefault="000807B2"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14:paraId="1B800BD1" w14:textId="77777777" w:rsidR="000807B2" w:rsidRPr="00B63DB1" w:rsidRDefault="000807B2"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D2" w14:textId="77777777" w:rsidR="000807B2" w:rsidRPr="00B63DB1" w:rsidRDefault="000807B2"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BD3" w14:textId="77777777" w:rsidR="000807B2" w:rsidRPr="00B63DB1" w:rsidRDefault="000807B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D4" w14:textId="77777777" w:rsidR="000807B2" w:rsidRPr="00B63DB1" w:rsidRDefault="000807B2"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BD5" w14:textId="77777777" w:rsidR="000807B2" w:rsidRPr="00B63DB1" w:rsidDel="00A6006C" w:rsidRDefault="000807B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D6" w14:textId="77777777" w:rsidR="000807B2" w:rsidRPr="00B63DB1" w:rsidRDefault="000807B2"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BD7" w14:textId="77777777" w:rsidR="000807B2" w:rsidRPr="00B63DB1" w:rsidRDefault="000807B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D8" w14:textId="77777777" w:rsidR="000807B2" w:rsidRDefault="000807B2"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B800BDA" w14:textId="77777777" w:rsidR="000807B2" w:rsidRDefault="000807B2"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DB" w14:textId="77777777" w:rsidR="000807B2" w:rsidRDefault="000807B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14:paraId="1B800BEB"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DC" w14:textId="77777777" w:rsidR="000807B2" w:rsidRPr="00486EF8" w:rsidRDefault="000807B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BDD" w14:textId="77777777" w:rsidR="000807B2" w:rsidRPr="00B63DB1" w:rsidRDefault="000807B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DE" w14:textId="77777777" w:rsidR="000807B2" w:rsidRPr="00486EF8" w:rsidRDefault="000807B2" w:rsidP="00A22CC2">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BDF" w14:textId="77777777" w:rsidR="000807B2" w:rsidRPr="00396FAF"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E0" w14:textId="77777777" w:rsidR="000807B2" w:rsidRPr="00B63DB1"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BE1"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E2" w14:textId="77777777" w:rsidR="000807B2" w:rsidRPr="00B63DB1"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2E6BA3" w:themeColor="accent1" w:themeShade="80"/>
          </w:tcBorders>
          <w:vAlign w:val="center"/>
        </w:tcPr>
        <w:p w14:paraId="1B800BE3"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E4"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1B800BE5" w14:textId="77777777" w:rsidR="000807B2" w:rsidRPr="00B63DB1" w:rsidRDefault="000807B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E6" w14:textId="77777777" w:rsidR="000807B2" w:rsidRPr="00B63DB1" w:rsidRDefault="000807B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BE7" w14:textId="77777777" w:rsidR="000807B2" w:rsidRPr="00B63DB1" w:rsidDel="00A6006C" w:rsidRDefault="000807B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E8"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BE9" w14:textId="77777777" w:rsidR="000807B2" w:rsidRPr="00B63DB1" w:rsidRDefault="000807B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EA" w14:textId="77777777" w:rsidR="000807B2"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B800BEC" w14:textId="77777777" w:rsidR="000807B2" w:rsidRDefault="000807B2" w:rsidP="00B90A19">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ED" w14:textId="77777777" w:rsidR="000807B2" w:rsidRPr="00275B83" w:rsidRDefault="000807B2" w:rsidP="00360DD8">
    <w:pPr>
      <w:pStyle w:val="Footer"/>
      <w:rPr>
        <w:rFonts w:eastAsia="SimSun"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rsidRPr="00275B83" w14:paraId="1B800BFD"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EE" w14:textId="77777777" w:rsidR="000807B2" w:rsidRPr="00275B83" w:rsidRDefault="000807B2" w:rsidP="009E506B">
          <w:pPr>
            <w:jc w:val="center"/>
            <w:rPr>
              <w:rFonts w:eastAsia="SimSun" w:cs="Arial"/>
              <w:b/>
              <w:color w:val="2E6BA3" w:themeColor="accent1" w:themeShade="80"/>
              <w:sz w:val="16"/>
              <w:szCs w:val="16"/>
            </w:rPr>
          </w:pPr>
          <w:r w:rsidRPr="00275B83">
            <w:rPr>
              <w:rFonts w:eastAsia="SimSun"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BEF" w14:textId="77777777" w:rsidR="000807B2" w:rsidRPr="00275B83" w:rsidRDefault="000807B2" w:rsidP="009E506B">
          <w:pPr>
            <w:jc w:val="center"/>
            <w:rPr>
              <w:rFonts w:eastAsia="SimSun" w:cs="Arial"/>
              <w:b/>
              <w:color w:val="797979"/>
              <w:sz w:val="16"/>
              <w:szCs w:val="16"/>
            </w:rPr>
          </w:pPr>
          <w:r w:rsidRPr="00275B83">
            <w:rPr>
              <w:rFonts w:eastAsia="SimSun"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F0"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themeColor="background1" w:themeShade="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BF1"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F2"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BF3"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F4"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每内核</w:t>
          </w:r>
        </w:p>
      </w:tc>
      <w:tc>
        <w:tcPr>
          <w:tcW w:w="190" w:type="dxa"/>
          <w:tcBorders>
            <w:left w:val="single" w:sz="4" w:space="0" w:color="A6A6A6" w:themeColor="background1" w:themeShade="A6"/>
            <w:right w:val="single" w:sz="4" w:space="0" w:color="2E6BA3" w:themeColor="accent1" w:themeShade="80"/>
          </w:tcBorders>
          <w:vAlign w:val="center"/>
        </w:tcPr>
        <w:p w14:paraId="1B800BF5"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F6" w14:textId="77777777" w:rsidR="000807B2" w:rsidRPr="00275B83" w:rsidRDefault="00D014D5" w:rsidP="009E506B">
          <w:pPr>
            <w:jc w:val="center"/>
            <w:rPr>
              <w:rFonts w:eastAsia="SimSun" w:cs="Arial"/>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1B800BF7"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F8"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themeColor="background1" w:themeShade="BF"/>
              <w:sz w:val="16"/>
              <w:szCs w:val="16"/>
            </w:rPr>
            <w:t>主机</w:t>
          </w:r>
          <w:r w:rsidRPr="00275B83">
            <w:rPr>
              <w:rFonts w:eastAsia="SimSun" w:cs="Arial"/>
              <w:b/>
              <w:color w:val="BFBFBF" w:themeColor="background1" w:themeShade="BF"/>
              <w:sz w:val="16"/>
              <w:szCs w:val="16"/>
            </w:rPr>
            <w:t>/</w:t>
          </w:r>
          <w:r w:rsidRPr="00275B83">
            <w:rPr>
              <w:rFonts w:eastAsia="SimSun" w:cs="Arial"/>
              <w:b/>
              <w:color w:val="BFBFBF" w:themeColor="background1" w:themeShade="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BF9" w14:textId="77777777" w:rsidR="000807B2" w:rsidRPr="00275B83" w:rsidDel="00A6006C"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FA"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BFB"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FC"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附录</w:t>
          </w:r>
        </w:p>
      </w:tc>
    </w:tr>
  </w:tbl>
  <w:p w14:paraId="1B800BFE" w14:textId="77777777" w:rsidR="000807B2" w:rsidRPr="00275B83" w:rsidRDefault="000807B2" w:rsidP="00DF2B5E">
    <w:pPr>
      <w:pStyle w:val="Footer"/>
      <w:tabs>
        <w:tab w:val="clear" w:pos="4680"/>
        <w:tab w:val="clear" w:pos="9360"/>
        <w:tab w:val="left" w:pos="11095"/>
      </w:tabs>
      <w:rPr>
        <w:rFonts w:eastAsia="SimSun" w:cs="Arial"/>
      </w:rPr>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FF" w14:textId="77777777" w:rsidR="000807B2" w:rsidRDefault="000807B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14:paraId="1B800C0F"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00" w14:textId="77777777" w:rsidR="000807B2" w:rsidRPr="00396FAF" w:rsidRDefault="000807B2"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C01" w14:textId="77777777" w:rsidR="000807B2" w:rsidRPr="00B63DB1" w:rsidRDefault="000807B2"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02" w14:textId="77777777" w:rsidR="000807B2" w:rsidRPr="00DD5A39" w:rsidRDefault="000807B2"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C03" w14:textId="77777777" w:rsidR="000807B2" w:rsidRPr="00396FAF" w:rsidRDefault="000807B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04" w14:textId="77777777" w:rsidR="000807B2" w:rsidRPr="00B63DB1" w:rsidRDefault="000807B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C05" w14:textId="77777777" w:rsidR="000807B2" w:rsidRPr="00B63DB1" w:rsidRDefault="000807B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06" w14:textId="77777777" w:rsidR="000807B2" w:rsidRPr="00B63DB1" w:rsidRDefault="000807B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C07" w14:textId="77777777" w:rsidR="000807B2" w:rsidRPr="00B63DB1" w:rsidRDefault="000807B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08" w14:textId="77777777" w:rsidR="000807B2" w:rsidRPr="00B63DB1" w:rsidRDefault="000807B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1B800C09" w14:textId="77777777" w:rsidR="000807B2" w:rsidRPr="00B63DB1" w:rsidRDefault="000807B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C0A" w14:textId="77777777" w:rsidR="000807B2" w:rsidRPr="00B63DB1" w:rsidRDefault="000807B2"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主机</w:t>
          </w:r>
          <w:r>
            <w:rPr>
              <w:rFonts w:ascii="Arial Narrow" w:eastAsia="Arial" w:hAnsi="Arial Narrow" w:cs="Arial"/>
              <w:b/>
              <w:color w:val="2E6BA3" w:themeColor="accent1" w:themeShade="80"/>
              <w:sz w:val="16"/>
              <w:szCs w:val="16"/>
            </w:rPr>
            <w:t>/</w:t>
          </w:r>
          <w:r>
            <w:rPr>
              <w:rFonts w:ascii="Arial Narrow" w:eastAsia="Arial" w:hAnsi="Arial Narrow" w:cs="Arial"/>
              <w:b/>
              <w:color w:val="2E6BA3" w:themeColor="accent1" w:themeShade="80"/>
              <w:sz w:val="16"/>
              <w:szCs w:val="16"/>
            </w:rPr>
            <w:t>客户机</w:t>
          </w:r>
        </w:p>
      </w:tc>
      <w:tc>
        <w:tcPr>
          <w:tcW w:w="180" w:type="dxa"/>
          <w:tcBorders>
            <w:left w:val="single" w:sz="4" w:space="0" w:color="2E6BA3" w:themeColor="accent1" w:themeShade="80"/>
            <w:right w:val="single" w:sz="4" w:space="0" w:color="A6A6A6" w:themeColor="background1" w:themeShade="A6"/>
          </w:tcBorders>
          <w:vAlign w:val="center"/>
        </w:tcPr>
        <w:p w14:paraId="1B800C0B" w14:textId="77777777" w:rsidR="000807B2" w:rsidRPr="00B63DB1" w:rsidDel="00A6006C" w:rsidRDefault="000807B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0C" w14:textId="77777777" w:rsidR="000807B2" w:rsidRPr="00B63DB1" w:rsidRDefault="000807B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C0D" w14:textId="77777777" w:rsidR="000807B2" w:rsidRPr="00B63DB1" w:rsidRDefault="000807B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0E" w14:textId="77777777" w:rsidR="000807B2" w:rsidRDefault="000807B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B800C10" w14:textId="77777777" w:rsidR="000807B2" w:rsidRDefault="000807B2"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C11" w14:textId="77777777" w:rsidR="000807B2" w:rsidRDefault="000807B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14:paraId="1B800C2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12" w14:textId="77777777" w:rsidR="000807B2" w:rsidRPr="00396FAF" w:rsidRDefault="000807B2"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C13" w14:textId="77777777" w:rsidR="000807B2" w:rsidRPr="00B63DB1" w:rsidRDefault="000807B2"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14" w14:textId="77777777" w:rsidR="000807B2" w:rsidRPr="00396FAF" w:rsidRDefault="000807B2"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C15" w14:textId="77777777" w:rsidR="000807B2" w:rsidRPr="00396FAF" w:rsidRDefault="000807B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16" w14:textId="77777777" w:rsidR="000807B2" w:rsidRPr="00B63DB1" w:rsidRDefault="000807B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C17" w14:textId="77777777" w:rsidR="000807B2" w:rsidRPr="00B63DB1" w:rsidRDefault="000807B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18" w14:textId="77777777" w:rsidR="000807B2" w:rsidRPr="00B63DB1" w:rsidRDefault="000807B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C19" w14:textId="77777777" w:rsidR="000807B2" w:rsidRPr="00B63DB1" w:rsidRDefault="000807B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1A" w14:textId="77777777" w:rsidR="000807B2" w:rsidRPr="00B63DB1" w:rsidRDefault="000807B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1B800C1B" w14:textId="77777777" w:rsidR="000807B2" w:rsidRPr="00B63DB1" w:rsidRDefault="000807B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C1C" w14:textId="77777777" w:rsidR="000807B2" w:rsidRPr="00B63DB1" w:rsidRDefault="000807B2"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主机</w:t>
          </w:r>
          <w:r>
            <w:rPr>
              <w:rFonts w:ascii="Arial Narrow" w:eastAsia="Arial" w:hAnsi="Arial Narrow" w:cs="Arial"/>
              <w:b/>
              <w:color w:val="2E6BA3" w:themeColor="accent1" w:themeShade="80"/>
              <w:sz w:val="16"/>
              <w:szCs w:val="16"/>
            </w:rPr>
            <w:t>/</w:t>
          </w:r>
          <w:r>
            <w:rPr>
              <w:rFonts w:ascii="Arial Narrow" w:eastAsia="Arial" w:hAnsi="Arial Narrow" w:cs="Arial"/>
              <w:b/>
              <w:color w:val="2E6BA3" w:themeColor="accent1" w:themeShade="80"/>
              <w:sz w:val="16"/>
              <w:szCs w:val="16"/>
            </w:rPr>
            <w:t>客户机</w:t>
          </w:r>
        </w:p>
      </w:tc>
      <w:tc>
        <w:tcPr>
          <w:tcW w:w="180" w:type="dxa"/>
          <w:tcBorders>
            <w:left w:val="single" w:sz="4" w:space="0" w:color="2E6BA3" w:themeColor="accent1" w:themeShade="80"/>
            <w:right w:val="single" w:sz="4" w:space="0" w:color="A6A6A6" w:themeColor="background1" w:themeShade="A6"/>
          </w:tcBorders>
          <w:vAlign w:val="center"/>
        </w:tcPr>
        <w:p w14:paraId="1B800C1D" w14:textId="77777777" w:rsidR="000807B2" w:rsidRPr="00B63DB1" w:rsidDel="00A6006C" w:rsidRDefault="000807B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1E" w14:textId="77777777" w:rsidR="000807B2" w:rsidRPr="00B63DB1" w:rsidRDefault="000807B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C1F" w14:textId="77777777" w:rsidR="000807B2" w:rsidRPr="00B63DB1" w:rsidRDefault="000807B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20" w14:textId="77777777" w:rsidR="000807B2" w:rsidRDefault="000807B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B800C22" w14:textId="77777777" w:rsidR="000807B2" w:rsidRDefault="000807B2"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C23" w14:textId="77777777" w:rsidR="000807B2" w:rsidRPr="00275B83" w:rsidRDefault="000807B2" w:rsidP="00360DD8">
    <w:pPr>
      <w:pStyle w:val="Footer"/>
      <w:rPr>
        <w:rFonts w:eastAsia="SimSun"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rsidRPr="00275B83" w14:paraId="1B800C33"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24" w14:textId="77777777" w:rsidR="000807B2" w:rsidRPr="00275B83" w:rsidRDefault="000807B2" w:rsidP="0014243A">
          <w:pPr>
            <w:jc w:val="center"/>
            <w:rPr>
              <w:rFonts w:eastAsia="SimSun" w:cs="Arial"/>
              <w:b/>
              <w:color w:val="2E6BA3" w:themeColor="accent1" w:themeShade="80"/>
              <w:sz w:val="16"/>
            </w:rPr>
          </w:pPr>
          <w:r w:rsidRPr="00275B83">
            <w:rPr>
              <w:rFonts w:eastAsia="SimSun"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C25" w14:textId="77777777" w:rsidR="000807B2" w:rsidRPr="00275B83" w:rsidRDefault="000807B2" w:rsidP="0014243A">
          <w:pPr>
            <w:jc w:val="center"/>
            <w:rPr>
              <w:rFonts w:eastAsia="SimSun" w:cs="Arial"/>
              <w:b/>
              <w:color w:val="797979"/>
              <w:sz w:val="16"/>
              <w:szCs w:val="16"/>
            </w:rPr>
          </w:pPr>
          <w:r w:rsidRPr="00275B83">
            <w:rPr>
              <w:rFonts w:eastAsia="SimSun"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26" w14:textId="77777777" w:rsidR="000807B2" w:rsidRPr="00275B83" w:rsidRDefault="000807B2" w:rsidP="0014243A">
          <w:pPr>
            <w:jc w:val="center"/>
            <w:rPr>
              <w:rFonts w:eastAsia="SimSun" w:cs="Arial"/>
              <w:b/>
              <w:color w:val="BFBFBF"/>
              <w:sz w:val="16"/>
            </w:rPr>
          </w:pPr>
          <w:r w:rsidRPr="00275B83">
            <w:rPr>
              <w:rFonts w:eastAsia="SimSun" w:cs="Arial"/>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C27" w14:textId="77777777" w:rsidR="000807B2" w:rsidRPr="00275B83" w:rsidRDefault="000807B2" w:rsidP="0014243A">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28" w14:textId="77777777" w:rsidR="000807B2" w:rsidRPr="00275B83" w:rsidRDefault="000807B2" w:rsidP="0014243A">
          <w:pPr>
            <w:jc w:val="center"/>
            <w:rPr>
              <w:rFonts w:eastAsia="SimSun" w:cs="Arial"/>
              <w:b/>
              <w:color w:val="BFBFBF"/>
              <w:sz w:val="16"/>
              <w:szCs w:val="16"/>
            </w:rPr>
          </w:pPr>
          <w:r w:rsidRPr="00275B83">
            <w:rPr>
              <w:rFonts w:eastAsia="SimSun"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C29" w14:textId="77777777" w:rsidR="000807B2" w:rsidRPr="00275B83" w:rsidRDefault="000807B2" w:rsidP="0014243A">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2A" w14:textId="77777777" w:rsidR="000807B2" w:rsidRPr="00275B83" w:rsidRDefault="000807B2" w:rsidP="0014243A">
          <w:pPr>
            <w:jc w:val="center"/>
            <w:rPr>
              <w:rFonts w:eastAsia="SimSun" w:cs="Arial"/>
              <w:b/>
              <w:color w:val="BFBFBF"/>
              <w:sz w:val="16"/>
              <w:szCs w:val="16"/>
            </w:rPr>
          </w:pPr>
          <w:r w:rsidRPr="00275B83">
            <w:rPr>
              <w:rFonts w:eastAsia="SimSun"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C2B" w14:textId="77777777" w:rsidR="000807B2" w:rsidRPr="00275B83" w:rsidRDefault="000807B2" w:rsidP="0014243A">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2C" w14:textId="77777777" w:rsidR="000807B2" w:rsidRPr="00710CFB" w:rsidRDefault="000807B2" w:rsidP="0014243A">
          <w:pPr>
            <w:jc w:val="center"/>
            <w:rPr>
              <w:rFonts w:ascii="Arial Narrow" w:eastAsia="SimSun" w:hAnsi="Arial Narrow" w:cs="Arial"/>
              <w:b/>
              <w:color w:val="BFBFBF"/>
              <w:sz w:val="16"/>
              <w:szCs w:val="16"/>
            </w:rPr>
          </w:pPr>
          <w:r w:rsidRPr="00710CFB">
            <w:rPr>
              <w:rFonts w:ascii="Arial Narrow" w:eastAsia="SimSun"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C2D" w14:textId="77777777" w:rsidR="000807B2" w:rsidRPr="00275B83" w:rsidRDefault="000807B2" w:rsidP="0014243A">
          <w:pPr>
            <w:jc w:val="center"/>
            <w:rPr>
              <w:rFonts w:eastAsia="SimSun" w:cs="Arial"/>
              <w:b/>
              <w:color w:val="BFBFBF"/>
              <w:sz w:val="16"/>
              <w:szCs w:val="16"/>
            </w:rPr>
          </w:pPr>
          <w:r w:rsidRPr="00275B83">
            <w:rPr>
              <w:rFonts w:eastAsia="SimSun"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2E" w14:textId="77777777" w:rsidR="000807B2" w:rsidRPr="00275B83" w:rsidRDefault="000807B2" w:rsidP="0014243A">
          <w:pPr>
            <w:jc w:val="center"/>
            <w:rPr>
              <w:rFonts w:eastAsia="SimSun" w:cs="Arial"/>
              <w:b/>
              <w:color w:val="BFBFBF"/>
              <w:sz w:val="16"/>
              <w:szCs w:val="16"/>
            </w:rPr>
          </w:pPr>
          <w:r w:rsidRPr="00275B83">
            <w:rPr>
              <w:rFonts w:eastAsia="SimSun" w:cs="Arial"/>
              <w:b/>
              <w:color w:val="BFBFBF" w:themeColor="background1" w:themeShade="BF"/>
              <w:sz w:val="16"/>
              <w:szCs w:val="16"/>
            </w:rPr>
            <w:t>主机</w:t>
          </w:r>
          <w:r w:rsidRPr="00275B83">
            <w:rPr>
              <w:rFonts w:eastAsia="SimSun" w:cs="Arial"/>
              <w:b/>
              <w:color w:val="BFBFBF" w:themeColor="background1" w:themeShade="BF"/>
              <w:sz w:val="16"/>
              <w:szCs w:val="16"/>
            </w:rPr>
            <w:t>/</w:t>
          </w:r>
          <w:r w:rsidRPr="00275B83">
            <w:rPr>
              <w:rFonts w:eastAsia="SimSun" w:cs="Arial"/>
              <w:b/>
              <w:color w:val="BFBFBF" w:themeColor="background1" w:themeShade="BF"/>
              <w:sz w:val="16"/>
              <w:szCs w:val="16"/>
            </w:rPr>
            <w:t>客户机</w:t>
          </w:r>
        </w:p>
      </w:tc>
      <w:tc>
        <w:tcPr>
          <w:tcW w:w="180" w:type="dxa"/>
          <w:tcBorders>
            <w:left w:val="single" w:sz="4" w:space="0" w:color="A6A6A6" w:themeColor="background1" w:themeShade="A6"/>
            <w:right w:val="single" w:sz="4" w:space="0" w:color="2E6BA3" w:themeColor="accent1" w:themeShade="80"/>
          </w:tcBorders>
          <w:vAlign w:val="center"/>
        </w:tcPr>
        <w:p w14:paraId="1B800C2F" w14:textId="77777777" w:rsidR="000807B2" w:rsidRPr="00275B83" w:rsidDel="00A6006C" w:rsidRDefault="000807B2" w:rsidP="0014243A">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C30" w14:textId="77777777" w:rsidR="000807B2" w:rsidRPr="00275B83" w:rsidRDefault="000807B2" w:rsidP="0014243A">
          <w:pPr>
            <w:jc w:val="center"/>
            <w:rPr>
              <w:rFonts w:eastAsia="SimSun" w:cs="Arial"/>
              <w:b/>
              <w:color w:val="BFBFBF"/>
              <w:sz w:val="16"/>
              <w:szCs w:val="16"/>
            </w:rPr>
          </w:pPr>
          <w:r w:rsidRPr="00275B83">
            <w:rPr>
              <w:rFonts w:eastAsia="SimSun" w:cs="Arial"/>
              <w:b/>
              <w:color w:val="2E6BA3" w:themeColor="accent1" w:themeShade="80"/>
              <w:sz w:val="16"/>
              <w:szCs w:val="16"/>
            </w:rPr>
            <w:t>在线服务</w:t>
          </w:r>
        </w:p>
      </w:tc>
      <w:tc>
        <w:tcPr>
          <w:tcW w:w="180" w:type="dxa"/>
          <w:tcBorders>
            <w:left w:val="single" w:sz="4" w:space="0" w:color="2E6BA3" w:themeColor="accent1" w:themeShade="80"/>
            <w:right w:val="single" w:sz="4" w:space="0" w:color="A6A6A6" w:themeColor="background1" w:themeShade="A6"/>
          </w:tcBorders>
          <w:vAlign w:val="center"/>
        </w:tcPr>
        <w:p w14:paraId="1B800C31" w14:textId="77777777" w:rsidR="000807B2" w:rsidRPr="00275B83" w:rsidRDefault="000807B2" w:rsidP="0014243A">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32" w14:textId="77777777" w:rsidR="000807B2" w:rsidRPr="00275B83" w:rsidRDefault="000807B2" w:rsidP="0014243A">
          <w:pPr>
            <w:jc w:val="center"/>
            <w:rPr>
              <w:rFonts w:eastAsia="SimSun" w:cs="Arial"/>
              <w:b/>
              <w:color w:val="BFBFBF"/>
              <w:sz w:val="16"/>
              <w:szCs w:val="16"/>
            </w:rPr>
          </w:pPr>
          <w:r w:rsidRPr="00275B83">
            <w:rPr>
              <w:rFonts w:eastAsia="SimSun" w:cs="Arial"/>
              <w:b/>
              <w:color w:val="BFBFBF"/>
              <w:sz w:val="16"/>
              <w:szCs w:val="16"/>
            </w:rPr>
            <w:t>附录</w:t>
          </w:r>
        </w:p>
      </w:tc>
    </w:tr>
  </w:tbl>
  <w:p w14:paraId="1B800C34" w14:textId="77777777" w:rsidR="000807B2" w:rsidRPr="00275B83" w:rsidRDefault="000807B2" w:rsidP="00BD40C3">
    <w:pPr>
      <w:pStyle w:val="Footer"/>
      <w:tabs>
        <w:tab w:val="clear" w:pos="4680"/>
        <w:tab w:val="clear" w:pos="9360"/>
        <w:tab w:val="left" w:pos="11095"/>
      </w:tabs>
      <w:rPr>
        <w:rFonts w:eastAsia="SimSun" w:cs="Arial"/>
      </w:rPr>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C35" w14:textId="77777777" w:rsidR="000807B2" w:rsidRPr="00275B83" w:rsidRDefault="000807B2" w:rsidP="00355CD5">
    <w:pPr>
      <w:pStyle w:val="Footer"/>
      <w:rPr>
        <w:rFonts w:eastAsia="SimSun"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078"/>
      <w:gridCol w:w="264"/>
      <w:gridCol w:w="1152"/>
      <w:gridCol w:w="190"/>
      <w:gridCol w:w="1152"/>
      <w:gridCol w:w="190"/>
      <w:gridCol w:w="1152"/>
      <w:gridCol w:w="190"/>
      <w:gridCol w:w="1152"/>
      <w:gridCol w:w="187"/>
      <w:gridCol w:w="1028"/>
      <w:gridCol w:w="180"/>
      <w:gridCol w:w="1080"/>
      <w:gridCol w:w="180"/>
      <w:gridCol w:w="1080"/>
    </w:tblGrid>
    <w:tr w:rsidR="000807B2" w:rsidRPr="00275B83" w14:paraId="1B800C45" w14:textId="77777777" w:rsidTr="00275B83">
      <w:trPr>
        <w:trHeight w:val="144"/>
        <w:jc w:val="center"/>
      </w:trPr>
      <w:tc>
        <w:tcPr>
          <w:tcW w:w="107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36" w14:textId="77777777" w:rsidR="000807B2" w:rsidRPr="00275B83" w:rsidRDefault="000807B2" w:rsidP="009E506B">
          <w:pPr>
            <w:jc w:val="center"/>
            <w:rPr>
              <w:rFonts w:eastAsia="SimSun" w:cs="Arial"/>
              <w:b/>
              <w:color w:val="2E6BA3" w:themeColor="accent1" w:themeShade="80"/>
              <w:sz w:val="16"/>
            </w:rPr>
          </w:pPr>
          <w:r w:rsidRPr="00275B83">
            <w:rPr>
              <w:rFonts w:eastAsia="SimSun" w:cs="Arial"/>
              <w:b/>
              <w:color w:val="BFBFBF"/>
              <w:sz w:val="16"/>
              <w:szCs w:val="16"/>
            </w:rPr>
            <w:t>简介</w:t>
          </w:r>
        </w:p>
      </w:tc>
      <w:tc>
        <w:tcPr>
          <w:tcW w:w="264" w:type="dxa"/>
          <w:tcBorders>
            <w:left w:val="single" w:sz="4" w:space="0" w:color="A6A6A6" w:themeColor="background1" w:themeShade="A6"/>
            <w:right w:val="single" w:sz="4" w:space="0" w:color="A6A6A6" w:themeColor="background1" w:themeShade="A6"/>
          </w:tcBorders>
          <w:vAlign w:val="center"/>
        </w:tcPr>
        <w:p w14:paraId="1B800C37" w14:textId="77777777" w:rsidR="000807B2" w:rsidRPr="00275B83" w:rsidRDefault="000807B2" w:rsidP="009E506B">
          <w:pPr>
            <w:jc w:val="center"/>
            <w:rPr>
              <w:rFonts w:eastAsia="SimSun" w:cs="Arial"/>
              <w:b/>
              <w:color w:val="797979"/>
              <w:sz w:val="16"/>
              <w:szCs w:val="16"/>
            </w:rPr>
          </w:pPr>
          <w:r w:rsidRPr="00275B83">
            <w:rPr>
              <w:rFonts w:eastAsia="SimSun"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38" w14:textId="77777777" w:rsidR="000807B2" w:rsidRPr="00275B83" w:rsidRDefault="000807B2" w:rsidP="009E506B">
          <w:pPr>
            <w:jc w:val="center"/>
            <w:rPr>
              <w:rFonts w:eastAsia="SimSun" w:cs="Arial"/>
              <w:b/>
              <w:color w:val="BFBFBF"/>
              <w:sz w:val="16"/>
            </w:rPr>
          </w:pPr>
          <w:r w:rsidRPr="00275B83">
            <w:rPr>
              <w:rFonts w:eastAsia="SimSun" w:cs="Arial"/>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C39"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3A"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C3B"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3C"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C3D"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3E" w14:textId="77777777" w:rsidR="000807B2" w:rsidRPr="00710CFB" w:rsidRDefault="000807B2" w:rsidP="009E506B">
          <w:pPr>
            <w:jc w:val="center"/>
            <w:rPr>
              <w:rFonts w:ascii="Arial Narrow" w:eastAsia="SimSun" w:hAnsi="Arial Narrow" w:cs="Arial"/>
              <w:b/>
              <w:color w:val="BFBFBF"/>
              <w:sz w:val="16"/>
              <w:szCs w:val="16"/>
            </w:rPr>
          </w:pPr>
          <w:r w:rsidRPr="00710CFB">
            <w:rPr>
              <w:rFonts w:ascii="Arial Narrow" w:eastAsia="SimSun"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C3F"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40"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主机</w:t>
          </w:r>
          <w:r w:rsidRPr="00275B83">
            <w:rPr>
              <w:rFonts w:eastAsia="SimSun" w:cs="Arial"/>
              <w:b/>
              <w:color w:val="BFBFBF"/>
              <w:sz w:val="16"/>
              <w:szCs w:val="16"/>
            </w:rPr>
            <w:t>/</w:t>
          </w:r>
          <w:r w:rsidRPr="00275B83">
            <w:rPr>
              <w:rFonts w:eastAsia="SimSun"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C41" w14:textId="77777777" w:rsidR="000807B2" w:rsidRPr="00275B83" w:rsidDel="00A6006C"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42"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在线服务</w:t>
          </w:r>
        </w:p>
      </w:tc>
      <w:tc>
        <w:tcPr>
          <w:tcW w:w="180" w:type="dxa"/>
          <w:tcBorders>
            <w:left w:val="single" w:sz="4" w:space="0" w:color="A6A6A6" w:themeColor="background1" w:themeShade="A6"/>
            <w:right w:val="single" w:sz="4" w:space="0" w:color="2E6BA3" w:themeColor="accent1" w:themeShade="80"/>
          </w:tcBorders>
          <w:vAlign w:val="center"/>
        </w:tcPr>
        <w:p w14:paraId="1B800C43" w14:textId="77777777" w:rsidR="000807B2" w:rsidRPr="00275B83" w:rsidRDefault="000807B2" w:rsidP="009E506B">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C44" w14:textId="77777777" w:rsidR="000807B2" w:rsidRPr="00275B83" w:rsidRDefault="000807B2" w:rsidP="009E506B">
          <w:pPr>
            <w:jc w:val="center"/>
            <w:rPr>
              <w:rFonts w:eastAsia="SimSun" w:cs="Arial"/>
              <w:b/>
              <w:color w:val="BFBFBF"/>
              <w:sz w:val="16"/>
            </w:rPr>
          </w:pPr>
          <w:r w:rsidRPr="00275B83">
            <w:rPr>
              <w:rFonts w:eastAsia="SimSun" w:cs="Arial"/>
              <w:b/>
              <w:color w:val="2E6BA3" w:themeColor="accent1" w:themeShade="80"/>
              <w:sz w:val="16"/>
              <w:szCs w:val="16"/>
            </w:rPr>
            <w:t>附录</w:t>
          </w:r>
        </w:p>
      </w:tc>
    </w:tr>
  </w:tbl>
  <w:p w14:paraId="1B800C46" w14:textId="77777777" w:rsidR="000807B2" w:rsidRPr="00275B83" w:rsidRDefault="000807B2" w:rsidP="00BD40C3">
    <w:pPr>
      <w:pStyle w:val="Footer"/>
      <w:tabs>
        <w:tab w:val="clear" w:pos="4680"/>
        <w:tab w:val="clear" w:pos="9360"/>
        <w:tab w:val="left" w:pos="11095"/>
      </w:tabs>
      <w:rPr>
        <w:rFonts w:eastAsia="SimSun" w:cs="Arial"/>
      </w:rPr>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C47" w14:textId="77777777" w:rsidR="000807B2" w:rsidRPr="00A406CE" w:rsidRDefault="000807B2" w:rsidP="00355CD5">
    <w:pPr>
      <w:pStyle w:val="PURPageNumber"/>
      <w:tabs>
        <w:tab w:val="clear" w:pos="14400"/>
        <w:tab w:val="right" w:pos="12240"/>
      </w:tabs>
      <w:rPr>
        <w:rFonts w:eastAsia="SimSun" w:cs="Arial"/>
        <w:sz w:val="6"/>
        <w:szCs w:val="16"/>
      </w:rPr>
    </w:pPr>
  </w:p>
  <w:p w14:paraId="1B800C48" w14:textId="77777777" w:rsidR="000807B2" w:rsidRPr="00A406CE" w:rsidRDefault="000807B2" w:rsidP="00355CD5">
    <w:pPr>
      <w:pStyle w:val="Footer"/>
      <w:rPr>
        <w:rFonts w:eastAsia="SimSun"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rsidRPr="00A406CE" w14:paraId="1B800C5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49" w14:textId="77777777" w:rsidR="000807B2" w:rsidRPr="00A406CE" w:rsidRDefault="000807B2" w:rsidP="009E506B">
          <w:pPr>
            <w:jc w:val="center"/>
            <w:rPr>
              <w:rFonts w:eastAsia="SimSun" w:cs="Arial"/>
              <w:b/>
              <w:color w:val="2E6BA3" w:themeColor="accent1" w:themeShade="80"/>
              <w:sz w:val="16"/>
            </w:rPr>
          </w:pPr>
          <w:r w:rsidRPr="00A406CE">
            <w:rPr>
              <w:rFonts w:eastAsia="SimSun"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C4A" w14:textId="77777777" w:rsidR="000807B2" w:rsidRPr="00A406CE" w:rsidRDefault="000807B2" w:rsidP="009E506B">
          <w:pPr>
            <w:jc w:val="center"/>
            <w:rPr>
              <w:rFonts w:eastAsia="SimSun" w:cs="Arial"/>
              <w:b/>
              <w:color w:val="797979"/>
              <w:sz w:val="16"/>
              <w:szCs w:val="16"/>
            </w:rPr>
          </w:pPr>
          <w:r w:rsidRPr="00A406CE">
            <w:rPr>
              <w:rFonts w:eastAsia="SimSun"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4B" w14:textId="77777777" w:rsidR="000807B2" w:rsidRPr="00A406CE" w:rsidRDefault="000807B2" w:rsidP="009E506B">
          <w:pPr>
            <w:jc w:val="center"/>
            <w:rPr>
              <w:rFonts w:eastAsia="SimSun" w:cs="Arial"/>
              <w:b/>
              <w:color w:val="BFBFBF"/>
              <w:sz w:val="16"/>
            </w:rPr>
          </w:pPr>
          <w:r w:rsidRPr="00A406CE">
            <w:rPr>
              <w:rFonts w:eastAsia="SimSun" w:cs="Arial"/>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C4C" w14:textId="77777777" w:rsidR="000807B2" w:rsidRPr="00A406CE" w:rsidRDefault="000807B2" w:rsidP="009E506B">
          <w:pPr>
            <w:jc w:val="center"/>
            <w:rPr>
              <w:rFonts w:eastAsia="SimSun" w:cs="Arial"/>
              <w:b/>
              <w:color w:val="BFBFBF"/>
              <w:sz w:val="16"/>
              <w:szCs w:val="16"/>
            </w:rPr>
          </w:pPr>
          <w:r w:rsidRPr="00A406CE">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4D" w14:textId="77777777" w:rsidR="000807B2" w:rsidRPr="00A406CE" w:rsidRDefault="000807B2" w:rsidP="009E506B">
          <w:pPr>
            <w:jc w:val="center"/>
            <w:rPr>
              <w:rFonts w:eastAsia="SimSun" w:cs="Arial"/>
              <w:b/>
              <w:color w:val="BFBFBF"/>
              <w:sz w:val="16"/>
              <w:szCs w:val="16"/>
            </w:rPr>
          </w:pPr>
          <w:r w:rsidRPr="00A406CE">
            <w:rPr>
              <w:rFonts w:eastAsia="SimSun"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C4E" w14:textId="77777777" w:rsidR="000807B2" w:rsidRPr="00A406CE" w:rsidRDefault="000807B2" w:rsidP="009E506B">
          <w:pPr>
            <w:jc w:val="center"/>
            <w:rPr>
              <w:rFonts w:eastAsia="SimSun" w:cs="Arial"/>
              <w:b/>
              <w:color w:val="BFBFBF"/>
              <w:sz w:val="16"/>
              <w:szCs w:val="16"/>
            </w:rPr>
          </w:pPr>
          <w:r w:rsidRPr="00A406CE">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4F" w14:textId="77777777" w:rsidR="000807B2" w:rsidRPr="00A406CE" w:rsidRDefault="000807B2" w:rsidP="009E506B">
          <w:pPr>
            <w:jc w:val="center"/>
            <w:rPr>
              <w:rFonts w:eastAsia="SimSun" w:cs="Arial"/>
              <w:b/>
              <w:color w:val="BFBFBF"/>
              <w:sz w:val="16"/>
              <w:szCs w:val="16"/>
            </w:rPr>
          </w:pPr>
          <w:r w:rsidRPr="00A406CE">
            <w:rPr>
              <w:rFonts w:eastAsia="SimSun"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C50" w14:textId="77777777" w:rsidR="000807B2" w:rsidRPr="00A406CE" w:rsidRDefault="000807B2" w:rsidP="009E506B">
          <w:pPr>
            <w:jc w:val="center"/>
            <w:rPr>
              <w:rFonts w:eastAsia="SimSun" w:cs="Arial"/>
              <w:b/>
              <w:color w:val="BFBFBF"/>
              <w:sz w:val="16"/>
              <w:szCs w:val="16"/>
            </w:rPr>
          </w:pPr>
          <w:r w:rsidRPr="00A406CE">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51" w14:textId="77777777" w:rsidR="000807B2" w:rsidRPr="00710CFB" w:rsidRDefault="000807B2" w:rsidP="009E506B">
          <w:pPr>
            <w:jc w:val="center"/>
            <w:rPr>
              <w:rFonts w:ascii="Arial Narrow" w:eastAsia="SimSun" w:hAnsi="Arial Narrow" w:cs="Arial"/>
              <w:b/>
              <w:color w:val="BFBFBF"/>
              <w:sz w:val="16"/>
              <w:szCs w:val="16"/>
            </w:rPr>
          </w:pPr>
          <w:r w:rsidRPr="00710CFB">
            <w:rPr>
              <w:rFonts w:ascii="Arial Narrow" w:eastAsia="SimSun"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C52" w14:textId="77777777" w:rsidR="000807B2" w:rsidRPr="00A406CE" w:rsidRDefault="000807B2" w:rsidP="009E506B">
          <w:pPr>
            <w:jc w:val="center"/>
            <w:rPr>
              <w:rFonts w:eastAsia="SimSun" w:cs="Arial"/>
              <w:b/>
              <w:color w:val="BFBFBF"/>
              <w:sz w:val="16"/>
              <w:szCs w:val="16"/>
            </w:rPr>
          </w:pPr>
          <w:r w:rsidRPr="00A406CE">
            <w:rPr>
              <w:rFonts w:eastAsia="SimSun"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53" w14:textId="77777777" w:rsidR="000807B2" w:rsidRPr="00A406CE" w:rsidRDefault="000807B2" w:rsidP="009E506B">
          <w:pPr>
            <w:jc w:val="center"/>
            <w:rPr>
              <w:rFonts w:eastAsia="SimSun" w:cs="Arial"/>
              <w:b/>
              <w:color w:val="BFBFBF"/>
              <w:sz w:val="16"/>
              <w:szCs w:val="16"/>
            </w:rPr>
          </w:pPr>
          <w:r w:rsidRPr="00A406CE">
            <w:rPr>
              <w:rFonts w:eastAsia="SimSun" w:cs="Arial"/>
              <w:b/>
              <w:color w:val="BFBFBF"/>
              <w:sz w:val="16"/>
              <w:szCs w:val="16"/>
            </w:rPr>
            <w:t>主机</w:t>
          </w:r>
          <w:r w:rsidRPr="00A406CE">
            <w:rPr>
              <w:rFonts w:eastAsia="SimSun" w:cs="Arial"/>
              <w:b/>
              <w:color w:val="BFBFBF"/>
              <w:sz w:val="16"/>
              <w:szCs w:val="16"/>
            </w:rPr>
            <w:t>/</w:t>
          </w:r>
          <w:r w:rsidRPr="00A406CE">
            <w:rPr>
              <w:rFonts w:eastAsia="SimSun"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C54" w14:textId="77777777" w:rsidR="000807B2" w:rsidRPr="00A406CE" w:rsidDel="00A6006C" w:rsidRDefault="000807B2" w:rsidP="009E506B">
          <w:pPr>
            <w:jc w:val="center"/>
            <w:rPr>
              <w:rFonts w:eastAsia="SimSun" w:cs="Arial"/>
              <w:b/>
              <w:color w:val="BFBFBF"/>
              <w:sz w:val="16"/>
              <w:szCs w:val="16"/>
            </w:rPr>
          </w:pPr>
          <w:r w:rsidRPr="00A406CE">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C55" w14:textId="77777777" w:rsidR="000807B2" w:rsidRPr="00A406CE" w:rsidRDefault="000807B2" w:rsidP="009E506B">
          <w:pPr>
            <w:jc w:val="center"/>
            <w:rPr>
              <w:rFonts w:eastAsia="SimSun" w:cs="Arial"/>
              <w:b/>
              <w:color w:val="BFBFBF"/>
              <w:sz w:val="16"/>
              <w:szCs w:val="16"/>
            </w:rPr>
          </w:pPr>
          <w:r w:rsidRPr="00A406CE">
            <w:rPr>
              <w:rFonts w:eastAsia="SimSun" w:cs="Arial"/>
              <w:b/>
              <w:color w:val="BFBFBF"/>
              <w:sz w:val="16"/>
              <w:szCs w:val="16"/>
            </w:rPr>
            <w:t>在线服务</w:t>
          </w:r>
        </w:p>
      </w:tc>
      <w:tc>
        <w:tcPr>
          <w:tcW w:w="180" w:type="dxa"/>
          <w:tcBorders>
            <w:left w:val="single" w:sz="4" w:space="0" w:color="A6A6A6" w:themeColor="background1" w:themeShade="A6"/>
            <w:right w:val="single" w:sz="4" w:space="0" w:color="2E6BA3" w:themeColor="accent1" w:themeShade="80"/>
          </w:tcBorders>
          <w:vAlign w:val="center"/>
        </w:tcPr>
        <w:p w14:paraId="1B800C56" w14:textId="77777777" w:rsidR="000807B2" w:rsidRPr="00A406CE" w:rsidRDefault="000807B2" w:rsidP="009E506B">
          <w:pPr>
            <w:jc w:val="center"/>
            <w:rPr>
              <w:rFonts w:eastAsia="SimSun" w:cs="Arial"/>
              <w:b/>
              <w:color w:val="BFBFBF"/>
              <w:sz w:val="16"/>
              <w:szCs w:val="16"/>
            </w:rPr>
          </w:pPr>
          <w:r w:rsidRPr="00A406CE">
            <w:rPr>
              <w:rFonts w:eastAsia="SimSun" w:cs="Arial"/>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C57" w14:textId="77777777" w:rsidR="000807B2" w:rsidRPr="00A406CE" w:rsidRDefault="000807B2" w:rsidP="009E506B">
          <w:pPr>
            <w:jc w:val="center"/>
            <w:rPr>
              <w:rFonts w:eastAsia="SimSun" w:cs="Arial"/>
              <w:b/>
              <w:color w:val="BFBFBF"/>
              <w:sz w:val="16"/>
            </w:rPr>
          </w:pPr>
          <w:r w:rsidRPr="00A406CE">
            <w:rPr>
              <w:rFonts w:eastAsia="SimSun" w:cs="Arial"/>
              <w:b/>
              <w:color w:val="2E6BA3" w:themeColor="accent1" w:themeShade="80"/>
              <w:sz w:val="16"/>
              <w:szCs w:val="16"/>
            </w:rPr>
            <w:t>附录</w:t>
          </w:r>
        </w:p>
      </w:tc>
    </w:tr>
  </w:tbl>
  <w:p w14:paraId="1B800C59" w14:textId="77777777" w:rsidR="000807B2" w:rsidRPr="00A406CE" w:rsidRDefault="000807B2" w:rsidP="00580F2E">
    <w:pPr>
      <w:pStyle w:val="PURPageNumber"/>
      <w:tabs>
        <w:tab w:val="clear" w:pos="14400"/>
        <w:tab w:val="right" w:pos="12240"/>
      </w:tabs>
      <w:rPr>
        <w:rFonts w:eastAsia="SimSun" w:cs="Arial"/>
      </w:rP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36" w14:textId="77777777" w:rsidR="000807B2" w:rsidRPr="0020626F" w:rsidRDefault="000807B2" w:rsidP="00F04120">
    <w:pPr>
      <w:pStyle w:val="PURPageNumber"/>
      <w:tabs>
        <w:tab w:val="clear" w:pos="14400"/>
        <w:tab w:val="right" w:pos="12240"/>
      </w:tabs>
    </w:pPr>
    <w:r>
      <w:tab/>
    </w:r>
  </w:p>
  <w:p w14:paraId="1B800B37" w14:textId="77777777" w:rsidR="000807B2" w:rsidRDefault="000807B2"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C5A" w14:textId="77777777" w:rsidR="000807B2" w:rsidRPr="00486EF8" w:rsidRDefault="000807B2" w:rsidP="00486EF8">
    <w:pPr>
      <w:pStyle w:val="PURPageNumber"/>
      <w:tabs>
        <w:tab w:val="clear" w:pos="14400"/>
        <w:tab w:val="right" w:pos="12240"/>
      </w:tabs>
    </w:pPr>
  </w:p>
  <w:p w14:paraId="1B800C5B" w14:textId="77777777" w:rsidR="000807B2" w:rsidRDefault="000807B2"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3A" w14:textId="77777777" w:rsidR="000807B2" w:rsidRDefault="000807B2">
    <w:pPr>
      <w:pStyle w:val="Footer"/>
    </w:pPr>
  </w:p>
  <w:p w14:paraId="1B800B3B" w14:textId="77777777" w:rsidR="000807B2" w:rsidRDefault="000807B2">
    <w:pPr>
      <w:pStyle w:val="Footer"/>
    </w:pPr>
  </w:p>
  <w:p w14:paraId="1B800B3C" w14:textId="77777777" w:rsidR="000807B2" w:rsidRDefault="000807B2"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3E" w14:textId="77777777" w:rsidR="000807B2" w:rsidRDefault="000807B2">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0807B2" w:rsidRPr="00B63DB1" w14:paraId="1B800B4C"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3F" w14:textId="77777777" w:rsidR="000807B2" w:rsidRPr="00396FAF" w:rsidRDefault="000807B2"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简介</w:t>
          </w:r>
        </w:p>
      </w:tc>
      <w:tc>
        <w:tcPr>
          <w:tcW w:w="190" w:type="dxa"/>
          <w:tcBorders>
            <w:left w:val="single" w:sz="4" w:space="0" w:color="2E6BA3" w:themeColor="accent1" w:themeShade="80"/>
            <w:right w:val="single" w:sz="4" w:space="0" w:color="A6A6A6" w:themeColor="background1" w:themeShade="A6"/>
          </w:tcBorders>
          <w:vAlign w:val="center"/>
        </w:tcPr>
        <w:p w14:paraId="1B800B40" w14:textId="77777777" w:rsidR="000807B2" w:rsidRPr="00B63DB1" w:rsidRDefault="000807B2"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41" w14:textId="77777777" w:rsidR="000807B2" w:rsidRPr="00396FAF" w:rsidRDefault="000807B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B42" w14:textId="77777777" w:rsidR="000807B2" w:rsidRPr="00396FAF" w:rsidRDefault="000807B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43" w14:textId="77777777" w:rsidR="000807B2" w:rsidRPr="00B63DB1" w:rsidRDefault="000807B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B44" w14:textId="77777777" w:rsidR="000807B2" w:rsidRPr="00B63DB1" w:rsidRDefault="000807B2"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45" w14:textId="77777777" w:rsidR="000807B2" w:rsidRPr="00B63DB1" w:rsidRDefault="000807B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B46" w14:textId="77777777" w:rsidR="000807B2" w:rsidRPr="00B63DB1" w:rsidRDefault="000807B2"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47" w14:textId="77777777" w:rsidR="000807B2" w:rsidRPr="00B63DB1" w:rsidRDefault="000807B2"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B48" w14:textId="77777777" w:rsidR="000807B2" w:rsidRPr="00B63DB1" w:rsidDel="00A6006C" w:rsidRDefault="000807B2"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49" w14:textId="77777777" w:rsidR="000807B2" w:rsidRPr="00B63DB1" w:rsidRDefault="000807B2"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14:paraId="1B800B4A" w14:textId="77777777" w:rsidR="000807B2" w:rsidRPr="00B63DB1" w:rsidRDefault="000807B2"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4B" w14:textId="77777777" w:rsidR="000807B2" w:rsidRDefault="000807B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B800B4D" w14:textId="77777777" w:rsidR="000807B2" w:rsidRDefault="000807B2">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4F" w14:textId="77777777" w:rsidR="000807B2" w:rsidRPr="00BE2F58" w:rsidRDefault="000807B2">
    <w:pPr>
      <w:pStyle w:val="Footer"/>
      <w:rPr>
        <w:rFonts w:eastAsia="SimSun"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rsidRPr="00BE2F58" w14:paraId="1B800B5F"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50" w14:textId="77777777" w:rsidR="000807B2" w:rsidRPr="00BE2F58" w:rsidRDefault="000807B2" w:rsidP="00A22CC2">
          <w:pPr>
            <w:jc w:val="center"/>
            <w:rPr>
              <w:rFonts w:eastAsia="SimSun" w:cs="Arial"/>
              <w:b/>
              <w:color w:val="2E6BA3" w:themeColor="accent1" w:themeShade="80"/>
              <w:sz w:val="16"/>
              <w:szCs w:val="16"/>
            </w:rPr>
          </w:pPr>
          <w:r w:rsidRPr="00BE2F58">
            <w:rPr>
              <w:rFonts w:eastAsia="SimSun" w:cs="Arial"/>
              <w:b/>
              <w:color w:val="2E6BA3" w:themeColor="accent1" w:themeShade="80"/>
              <w:sz w:val="16"/>
              <w:szCs w:val="16"/>
            </w:rPr>
            <w:t>简介</w:t>
          </w:r>
        </w:p>
      </w:tc>
      <w:tc>
        <w:tcPr>
          <w:tcW w:w="190" w:type="dxa"/>
          <w:tcBorders>
            <w:left w:val="single" w:sz="4" w:space="0" w:color="2E6BA3" w:themeColor="accent1" w:themeShade="80"/>
            <w:right w:val="single" w:sz="4" w:space="0" w:color="A6A6A6" w:themeColor="background1" w:themeShade="A6"/>
          </w:tcBorders>
          <w:vAlign w:val="center"/>
        </w:tcPr>
        <w:p w14:paraId="1B800B51" w14:textId="77777777" w:rsidR="000807B2" w:rsidRPr="00BE2F58" w:rsidRDefault="000807B2" w:rsidP="00A22CC2">
          <w:pPr>
            <w:jc w:val="center"/>
            <w:rPr>
              <w:rFonts w:eastAsia="SimSun" w:cs="Arial"/>
              <w:b/>
              <w:color w:val="797979"/>
              <w:sz w:val="16"/>
              <w:szCs w:val="16"/>
            </w:rPr>
          </w:pPr>
          <w:r w:rsidRPr="00BE2F58">
            <w:rPr>
              <w:rFonts w:eastAsia="SimSun"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52"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800B53"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54"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B55"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56"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B57"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58" w14:textId="77777777" w:rsidR="000807B2" w:rsidRPr="00A31078" w:rsidRDefault="000807B2" w:rsidP="00A22CC2">
          <w:pPr>
            <w:jc w:val="center"/>
            <w:rPr>
              <w:rFonts w:ascii="Arial Narrow" w:eastAsia="SimSun" w:hAnsi="Arial Narrow" w:cs="Arial"/>
              <w:b/>
              <w:color w:val="BFBFBF"/>
              <w:sz w:val="16"/>
              <w:szCs w:val="16"/>
            </w:rPr>
          </w:pPr>
          <w:r w:rsidRPr="00A31078">
            <w:rPr>
              <w:rFonts w:ascii="Arial Narrow" w:eastAsia="SimSun"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B59"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5A"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主机</w:t>
          </w:r>
          <w:r w:rsidRPr="00BE2F58">
            <w:rPr>
              <w:rFonts w:eastAsia="SimSun" w:cs="Arial"/>
              <w:b/>
              <w:color w:val="BFBFBF"/>
              <w:sz w:val="16"/>
              <w:szCs w:val="16"/>
            </w:rPr>
            <w:t>/</w:t>
          </w:r>
          <w:r w:rsidRPr="00BE2F58">
            <w:rPr>
              <w:rFonts w:eastAsia="SimSun"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B5B" w14:textId="77777777" w:rsidR="000807B2" w:rsidRPr="00BE2F58" w:rsidDel="00A6006C" w:rsidRDefault="000807B2" w:rsidP="00A22CC2">
          <w:pPr>
            <w:jc w:val="center"/>
            <w:rPr>
              <w:rFonts w:eastAsia="SimSun" w:cs="Arial"/>
              <w:b/>
              <w:color w:val="BFBFBF"/>
              <w:sz w:val="16"/>
              <w:szCs w:val="16"/>
            </w:rPr>
          </w:pPr>
          <w:r w:rsidRPr="00BE2F58">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5C"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B5D"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5E" w14:textId="77777777" w:rsidR="000807B2" w:rsidRPr="00BE2F58" w:rsidRDefault="000807B2" w:rsidP="00A22CC2">
          <w:pPr>
            <w:jc w:val="center"/>
            <w:rPr>
              <w:rFonts w:eastAsia="SimSun" w:cs="Arial"/>
              <w:b/>
              <w:color w:val="BFBFBF"/>
              <w:sz w:val="16"/>
              <w:szCs w:val="16"/>
            </w:rPr>
          </w:pPr>
          <w:r w:rsidRPr="00BE2F58">
            <w:rPr>
              <w:rFonts w:eastAsia="SimSun" w:cs="Arial"/>
              <w:b/>
              <w:color w:val="BFBFBF"/>
              <w:sz w:val="16"/>
              <w:szCs w:val="16"/>
            </w:rPr>
            <w:t>附录</w:t>
          </w:r>
        </w:p>
      </w:tc>
    </w:tr>
  </w:tbl>
  <w:p w14:paraId="1B800B60" w14:textId="77777777" w:rsidR="000807B2" w:rsidRPr="00BE2F58" w:rsidRDefault="000807B2">
    <w:pPr>
      <w:pStyle w:val="Footer"/>
      <w:rPr>
        <w:rFonts w:eastAsia="SimSun" w:cs="Arial"/>
      </w:rP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61" w14:textId="77777777" w:rsidR="000807B2" w:rsidRPr="00275B83" w:rsidRDefault="000807B2" w:rsidP="00360DD8">
    <w:pPr>
      <w:pStyle w:val="Footer"/>
      <w:rPr>
        <w:rFonts w:eastAsia="SimSun"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rsidRPr="00275B83" w14:paraId="1B800B71"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62" w14:textId="77777777" w:rsidR="000807B2" w:rsidRPr="00275B83" w:rsidRDefault="000807B2" w:rsidP="00A22CC2">
          <w:pPr>
            <w:jc w:val="center"/>
            <w:rPr>
              <w:rFonts w:eastAsia="SimSun" w:cs="Arial"/>
              <w:b/>
              <w:color w:val="2E6BA3" w:themeColor="accent1" w:themeShade="80"/>
              <w:sz w:val="16"/>
            </w:rPr>
          </w:pPr>
          <w:r w:rsidRPr="00275B83">
            <w:rPr>
              <w:rFonts w:eastAsia="SimSun" w:cs="Arial"/>
              <w:b/>
              <w:color w:val="BFBFBF"/>
              <w:sz w:val="16"/>
              <w:szCs w:val="16"/>
            </w:rPr>
            <w:t>简介</w:t>
          </w:r>
        </w:p>
      </w:tc>
      <w:tc>
        <w:tcPr>
          <w:tcW w:w="190" w:type="dxa"/>
          <w:tcBorders>
            <w:left w:val="single" w:sz="4" w:space="0" w:color="A6A6A6" w:themeColor="background1" w:themeShade="A6"/>
            <w:right w:val="single" w:sz="4" w:space="0" w:color="2E6BA3" w:themeColor="accent1" w:themeShade="80"/>
          </w:tcBorders>
          <w:vAlign w:val="center"/>
        </w:tcPr>
        <w:p w14:paraId="1B800B63" w14:textId="77777777" w:rsidR="000807B2" w:rsidRPr="00275B83" w:rsidRDefault="000807B2" w:rsidP="00A22CC2">
          <w:pPr>
            <w:jc w:val="center"/>
            <w:rPr>
              <w:rFonts w:eastAsia="SimSun" w:cs="Arial"/>
              <w:b/>
              <w:color w:val="797979"/>
              <w:sz w:val="16"/>
            </w:rPr>
          </w:pPr>
          <w:r w:rsidRPr="00275B83">
            <w:rPr>
              <w:rFonts w:eastAsia="SimSun" w:cs="Arial"/>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64" w14:textId="77777777" w:rsidR="000807B2" w:rsidRPr="00275B83" w:rsidRDefault="000807B2" w:rsidP="00A22CC2">
          <w:pPr>
            <w:jc w:val="center"/>
            <w:rPr>
              <w:rFonts w:eastAsia="SimSun" w:cs="Arial"/>
              <w:b/>
              <w:color w:val="BFBFBF"/>
              <w:sz w:val="16"/>
              <w:szCs w:val="16"/>
            </w:rPr>
          </w:pPr>
          <w:r w:rsidRPr="00275B83">
            <w:rPr>
              <w:rFonts w:eastAsia="SimSun" w:cs="Arial"/>
              <w:b/>
              <w:color w:val="2E6BA3" w:themeColor="accent1" w:themeShade="80"/>
              <w:sz w:val="16"/>
              <w:szCs w:val="16"/>
            </w:rPr>
            <w:t>一般许可条款</w:t>
          </w:r>
        </w:p>
      </w:tc>
      <w:tc>
        <w:tcPr>
          <w:tcW w:w="190" w:type="dxa"/>
          <w:tcBorders>
            <w:left w:val="single" w:sz="4" w:space="0" w:color="2E6BA3" w:themeColor="accent1" w:themeShade="80"/>
            <w:right w:val="single" w:sz="4" w:space="0" w:color="A6A6A6" w:themeColor="background1" w:themeShade="A6"/>
          </w:tcBorders>
          <w:vAlign w:val="center"/>
        </w:tcPr>
        <w:p w14:paraId="1B800B65"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66"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B800B67"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68"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B69"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6A" w14:textId="77777777" w:rsidR="000807B2" w:rsidRPr="00A31078" w:rsidRDefault="000807B2" w:rsidP="00A22CC2">
          <w:pPr>
            <w:jc w:val="center"/>
            <w:rPr>
              <w:rFonts w:ascii="Arial Narrow" w:eastAsia="SimSun" w:hAnsi="Arial Narrow" w:cs="Arial"/>
              <w:b/>
              <w:color w:val="BFBFBF"/>
              <w:sz w:val="16"/>
              <w:szCs w:val="16"/>
            </w:rPr>
          </w:pPr>
          <w:r w:rsidRPr="00A31078">
            <w:rPr>
              <w:rFonts w:ascii="Arial Narrow" w:eastAsia="SimSun"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B6B"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6C"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主机</w:t>
          </w:r>
          <w:r w:rsidRPr="00275B83">
            <w:rPr>
              <w:rFonts w:eastAsia="SimSun" w:cs="Arial"/>
              <w:b/>
              <w:color w:val="BFBFBF"/>
              <w:sz w:val="16"/>
              <w:szCs w:val="16"/>
            </w:rPr>
            <w:t>/</w:t>
          </w:r>
          <w:r w:rsidRPr="00275B83">
            <w:rPr>
              <w:rFonts w:eastAsia="SimSun"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B6D" w14:textId="77777777" w:rsidR="000807B2" w:rsidRPr="00275B83" w:rsidDel="00A6006C" w:rsidRDefault="000807B2" w:rsidP="00A22CC2">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6E"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B6F"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70" w14:textId="77777777" w:rsidR="000807B2" w:rsidRPr="00275B83" w:rsidRDefault="000807B2" w:rsidP="00A22CC2">
          <w:pPr>
            <w:jc w:val="center"/>
            <w:rPr>
              <w:rFonts w:eastAsia="SimSun" w:cs="Arial"/>
              <w:b/>
              <w:color w:val="BFBFBF"/>
              <w:sz w:val="16"/>
              <w:szCs w:val="16"/>
            </w:rPr>
          </w:pPr>
          <w:r w:rsidRPr="00275B83">
            <w:rPr>
              <w:rFonts w:eastAsia="SimSun" w:cs="Arial"/>
              <w:b/>
              <w:color w:val="BFBFBF"/>
              <w:sz w:val="16"/>
              <w:szCs w:val="16"/>
            </w:rPr>
            <w:t>附录</w:t>
          </w:r>
        </w:p>
      </w:tc>
    </w:tr>
  </w:tbl>
  <w:p w14:paraId="1B800B72" w14:textId="77777777" w:rsidR="000807B2" w:rsidRPr="00275B83" w:rsidRDefault="000807B2" w:rsidP="00396FAF">
    <w:pPr>
      <w:pStyle w:val="Footer"/>
      <w:tabs>
        <w:tab w:val="clear" w:pos="4680"/>
        <w:tab w:val="clear" w:pos="9360"/>
        <w:tab w:val="left" w:pos="11095"/>
      </w:tabs>
      <w:rPr>
        <w:rFonts w:eastAsia="SimSun" w:cs="Arial"/>
      </w:rP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73" w14:textId="77777777" w:rsidR="000807B2" w:rsidRDefault="000807B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rsidRPr="00B63DB1" w14:paraId="1B800B83"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74" w14:textId="77777777" w:rsidR="000807B2" w:rsidRPr="00486EF8" w:rsidRDefault="000807B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B75" w14:textId="77777777" w:rsidR="000807B2" w:rsidRPr="00B63DB1" w:rsidRDefault="000807B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76" w14:textId="77777777" w:rsidR="000807B2" w:rsidRPr="00486EF8" w:rsidRDefault="000807B2" w:rsidP="00A22CC2">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2E6BA3" w:themeColor="accent1" w:themeShade="80"/>
          </w:tcBorders>
          <w:vAlign w:val="center"/>
        </w:tcPr>
        <w:p w14:paraId="1B800B77" w14:textId="77777777" w:rsidR="000807B2" w:rsidRPr="00396FAF"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78" w14:textId="77777777" w:rsidR="000807B2" w:rsidRPr="00486EF8" w:rsidRDefault="000807B2"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每处理器</w:t>
          </w:r>
        </w:p>
      </w:tc>
      <w:tc>
        <w:tcPr>
          <w:tcW w:w="190" w:type="dxa"/>
          <w:tcBorders>
            <w:left w:val="single" w:sz="4" w:space="0" w:color="2E6BA3" w:themeColor="accent1" w:themeShade="80"/>
            <w:right w:val="single" w:sz="4" w:space="0" w:color="A6A6A6" w:themeColor="background1" w:themeShade="A6"/>
          </w:tcBorders>
          <w:vAlign w:val="center"/>
        </w:tcPr>
        <w:p w14:paraId="1B800B79"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7A" w14:textId="77777777" w:rsidR="000807B2" w:rsidRPr="00B63DB1"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B7B"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7C"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B7D" w14:textId="77777777" w:rsidR="000807B2" w:rsidRPr="00B63DB1" w:rsidRDefault="000807B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7E" w14:textId="77777777" w:rsidR="000807B2" w:rsidRPr="00B63DB1" w:rsidRDefault="000807B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B7F" w14:textId="77777777" w:rsidR="000807B2" w:rsidRPr="00B63DB1" w:rsidDel="00A6006C" w:rsidRDefault="000807B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80" w14:textId="77777777" w:rsidR="000807B2" w:rsidRPr="00B63DB1" w:rsidRDefault="000807B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B81" w14:textId="77777777" w:rsidR="000807B2" w:rsidRPr="00B63DB1" w:rsidRDefault="000807B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82" w14:textId="77777777" w:rsidR="000807B2" w:rsidRDefault="000807B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B800B84" w14:textId="77777777" w:rsidR="000807B2" w:rsidRDefault="000807B2"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85" w14:textId="77777777" w:rsidR="000807B2" w:rsidRDefault="000807B2"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0807B2" w:rsidRPr="00B63DB1" w14:paraId="1B800B93"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86" w14:textId="77777777" w:rsidR="000807B2" w:rsidRPr="00355CD5" w:rsidRDefault="000807B2"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B87" w14:textId="77777777" w:rsidR="000807B2" w:rsidRPr="00B63DB1" w:rsidRDefault="000807B2"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88" w14:textId="77777777" w:rsidR="000807B2" w:rsidRPr="00AE7BEF" w:rsidRDefault="000807B2"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2E6BA3" w:themeColor="accent1" w:themeShade="80"/>
          </w:tcBorders>
          <w:vAlign w:val="center"/>
        </w:tcPr>
        <w:p w14:paraId="1B800B89" w14:textId="77777777" w:rsidR="000807B2" w:rsidRPr="00B63DB1" w:rsidRDefault="000807B2"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8A" w14:textId="77777777" w:rsidR="000807B2" w:rsidRPr="005E0251" w:rsidRDefault="000807B2"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每处理器</w:t>
          </w:r>
        </w:p>
      </w:tc>
      <w:tc>
        <w:tcPr>
          <w:tcW w:w="190" w:type="dxa"/>
          <w:tcBorders>
            <w:left w:val="single" w:sz="4" w:space="0" w:color="2E6BA3" w:themeColor="accent1" w:themeShade="80"/>
            <w:right w:val="single" w:sz="4" w:space="0" w:color="A6A6A6" w:themeColor="background1" w:themeShade="A6"/>
          </w:tcBorders>
          <w:vAlign w:val="center"/>
        </w:tcPr>
        <w:p w14:paraId="1B800B8B" w14:textId="77777777" w:rsidR="000807B2" w:rsidRPr="00B63DB1" w:rsidRDefault="000807B2"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1B800B8C" w14:textId="77777777" w:rsidR="000807B2" w:rsidRPr="008941DE" w:rsidRDefault="000807B2"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B8D" w14:textId="77777777" w:rsidR="000807B2" w:rsidRPr="00B63DB1" w:rsidRDefault="000807B2"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8E" w14:textId="77777777" w:rsidR="000807B2" w:rsidRPr="00B63DB1" w:rsidRDefault="000807B2"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B8F" w14:textId="77777777" w:rsidR="000807B2" w:rsidRPr="00B63DB1" w:rsidDel="00A6006C" w:rsidRDefault="000807B2"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90" w14:textId="77777777" w:rsidR="000807B2" w:rsidRPr="00B63DB1" w:rsidRDefault="000807B2"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14:paraId="1B800B91" w14:textId="77777777" w:rsidR="000807B2" w:rsidRPr="00B63DB1" w:rsidRDefault="000807B2"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92" w14:textId="77777777" w:rsidR="000807B2" w:rsidRDefault="000807B2"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B800B94" w14:textId="77777777" w:rsidR="000807B2" w:rsidRDefault="000807B2"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95" w14:textId="77777777" w:rsidR="000807B2" w:rsidRPr="00275B83" w:rsidRDefault="000807B2" w:rsidP="00360DD8">
    <w:pPr>
      <w:pStyle w:val="Footer"/>
      <w:rPr>
        <w:rFonts w:eastAsia="SimSun"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0807B2" w:rsidRPr="00275B83" w14:paraId="1B800BA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96" w14:textId="77777777" w:rsidR="000807B2" w:rsidRPr="00275B83" w:rsidRDefault="000807B2" w:rsidP="009468D1">
          <w:pPr>
            <w:jc w:val="center"/>
            <w:rPr>
              <w:rFonts w:eastAsia="SimSun" w:cs="Arial"/>
              <w:b/>
              <w:color w:val="2E6BA3" w:themeColor="accent1" w:themeShade="80"/>
              <w:sz w:val="16"/>
            </w:rPr>
          </w:pPr>
          <w:r w:rsidRPr="00275B83">
            <w:rPr>
              <w:rFonts w:eastAsia="SimSun"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B800B97" w14:textId="77777777" w:rsidR="000807B2" w:rsidRPr="00275B83" w:rsidRDefault="000807B2" w:rsidP="009468D1">
          <w:pPr>
            <w:jc w:val="center"/>
            <w:rPr>
              <w:rFonts w:eastAsia="SimSun" w:cs="Arial"/>
              <w:b/>
              <w:color w:val="797979"/>
              <w:sz w:val="16"/>
              <w:szCs w:val="16"/>
            </w:rPr>
          </w:pPr>
          <w:r w:rsidRPr="00275B83">
            <w:rPr>
              <w:rFonts w:eastAsia="SimSun"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98" w14:textId="77777777" w:rsidR="000807B2" w:rsidRPr="00275B83" w:rsidRDefault="000807B2" w:rsidP="009468D1">
          <w:pPr>
            <w:jc w:val="center"/>
            <w:rPr>
              <w:rFonts w:eastAsia="SimSun" w:cs="Arial"/>
              <w:b/>
              <w:color w:val="BFBFBF"/>
              <w:sz w:val="16"/>
            </w:rPr>
          </w:pPr>
          <w:r w:rsidRPr="00275B83">
            <w:rPr>
              <w:rFonts w:eastAsia="SimSun" w:cs="Arial"/>
              <w:b/>
              <w:color w:val="BFBFBF" w:themeColor="background1" w:themeShade="BF"/>
              <w:sz w:val="16"/>
            </w:rPr>
            <w:t>一般许可条款</w:t>
          </w:r>
        </w:p>
      </w:tc>
      <w:tc>
        <w:tcPr>
          <w:tcW w:w="190" w:type="dxa"/>
          <w:tcBorders>
            <w:left w:val="single" w:sz="4" w:space="0" w:color="A6A6A6" w:themeColor="background1" w:themeShade="A6"/>
            <w:right w:val="single" w:sz="4" w:space="0" w:color="2E6BA3" w:themeColor="accent1" w:themeShade="80"/>
          </w:tcBorders>
          <w:vAlign w:val="center"/>
        </w:tcPr>
        <w:p w14:paraId="1B800B99" w14:textId="77777777" w:rsidR="000807B2" w:rsidRPr="00275B83" w:rsidRDefault="000807B2" w:rsidP="009468D1">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B800B9A" w14:textId="77777777" w:rsidR="000807B2" w:rsidRPr="00275B83" w:rsidRDefault="000807B2" w:rsidP="009468D1">
          <w:pPr>
            <w:jc w:val="center"/>
            <w:rPr>
              <w:rFonts w:eastAsia="SimSun" w:cs="Arial"/>
              <w:b/>
              <w:color w:val="BFBFBF"/>
              <w:sz w:val="16"/>
            </w:rPr>
          </w:pPr>
          <w:r w:rsidRPr="00275B83">
            <w:rPr>
              <w:rFonts w:eastAsia="SimSun" w:cs="Arial"/>
              <w:b/>
              <w:color w:val="2E6BA3" w:themeColor="accent1" w:themeShade="80"/>
              <w:sz w:val="16"/>
              <w:szCs w:val="16"/>
            </w:rPr>
            <w:t>每处理器</w:t>
          </w:r>
        </w:p>
      </w:tc>
      <w:tc>
        <w:tcPr>
          <w:tcW w:w="190" w:type="dxa"/>
          <w:tcBorders>
            <w:left w:val="single" w:sz="4" w:space="0" w:color="2E6BA3" w:themeColor="accent1" w:themeShade="80"/>
            <w:right w:val="single" w:sz="4" w:space="0" w:color="A6A6A6" w:themeColor="background1" w:themeShade="A6"/>
          </w:tcBorders>
          <w:vAlign w:val="center"/>
        </w:tcPr>
        <w:p w14:paraId="1B800B9B" w14:textId="77777777" w:rsidR="000807B2" w:rsidRPr="00275B83" w:rsidRDefault="000807B2" w:rsidP="009468D1">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9C" w14:textId="77777777" w:rsidR="000807B2" w:rsidRPr="00275B83" w:rsidRDefault="000807B2" w:rsidP="009468D1">
          <w:pPr>
            <w:jc w:val="center"/>
            <w:rPr>
              <w:rFonts w:eastAsia="SimSun" w:cs="Arial"/>
              <w:b/>
              <w:color w:val="BFBFBF"/>
              <w:sz w:val="16"/>
              <w:szCs w:val="16"/>
            </w:rPr>
          </w:pPr>
          <w:r w:rsidRPr="00275B83">
            <w:rPr>
              <w:rFonts w:eastAsia="SimSun"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1B800B9D" w14:textId="77777777" w:rsidR="000807B2" w:rsidRPr="00275B83" w:rsidRDefault="000807B2" w:rsidP="009468D1">
          <w:pPr>
            <w:jc w:val="center"/>
            <w:rPr>
              <w:rFonts w:eastAsia="SimSun" w:cs="Arial"/>
              <w:b/>
              <w:color w:val="BFBFBF"/>
              <w:sz w:val="16"/>
              <w:szCs w:val="16"/>
            </w:rPr>
          </w:pPr>
          <w:r w:rsidRPr="00275B83">
            <w:rPr>
              <w:rFonts w:eastAsia="SimSun"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9E" w14:textId="77777777" w:rsidR="000807B2" w:rsidRPr="00A31078" w:rsidRDefault="000807B2" w:rsidP="009468D1">
          <w:pPr>
            <w:jc w:val="center"/>
            <w:rPr>
              <w:rFonts w:ascii="Arial Narrow" w:eastAsia="SimSun" w:hAnsi="Arial Narrow" w:cs="Arial"/>
              <w:b/>
              <w:color w:val="BFBFBF"/>
              <w:sz w:val="16"/>
              <w:szCs w:val="16"/>
            </w:rPr>
          </w:pPr>
          <w:r w:rsidRPr="00A31078">
            <w:rPr>
              <w:rFonts w:ascii="Arial Narrow" w:eastAsia="SimSun"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B800B9F" w14:textId="77777777" w:rsidR="000807B2" w:rsidRPr="00275B83" w:rsidRDefault="000807B2" w:rsidP="009468D1">
          <w:pPr>
            <w:jc w:val="center"/>
            <w:rPr>
              <w:rFonts w:eastAsia="SimSun" w:cs="Arial"/>
              <w:b/>
              <w:color w:val="BFBFBF"/>
              <w:sz w:val="16"/>
              <w:szCs w:val="16"/>
            </w:rPr>
          </w:pPr>
          <w:r w:rsidRPr="00275B83">
            <w:rPr>
              <w:rFonts w:eastAsia="SimSun"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A0" w14:textId="77777777" w:rsidR="000807B2" w:rsidRPr="00275B83" w:rsidRDefault="000807B2" w:rsidP="009468D1">
          <w:pPr>
            <w:jc w:val="center"/>
            <w:rPr>
              <w:rFonts w:eastAsia="SimSun" w:cs="Arial"/>
              <w:b/>
              <w:color w:val="BFBFBF"/>
              <w:sz w:val="16"/>
              <w:szCs w:val="16"/>
            </w:rPr>
          </w:pPr>
          <w:r w:rsidRPr="00275B83">
            <w:rPr>
              <w:rFonts w:eastAsia="SimSun" w:cs="Arial"/>
              <w:b/>
              <w:color w:val="BFBFBF"/>
              <w:sz w:val="16"/>
              <w:szCs w:val="16"/>
            </w:rPr>
            <w:t>主机</w:t>
          </w:r>
          <w:r w:rsidRPr="00275B83">
            <w:rPr>
              <w:rFonts w:eastAsia="SimSun" w:cs="Arial"/>
              <w:b/>
              <w:color w:val="BFBFBF"/>
              <w:sz w:val="16"/>
              <w:szCs w:val="16"/>
            </w:rPr>
            <w:t>/</w:t>
          </w:r>
          <w:r w:rsidRPr="00275B83">
            <w:rPr>
              <w:rFonts w:eastAsia="SimSun"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1B800BA1" w14:textId="77777777" w:rsidR="000807B2" w:rsidRPr="00275B83" w:rsidDel="00A6006C" w:rsidRDefault="000807B2" w:rsidP="009468D1">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A2" w14:textId="77777777" w:rsidR="000807B2" w:rsidRPr="00275B83" w:rsidRDefault="000807B2" w:rsidP="009468D1">
          <w:pPr>
            <w:jc w:val="center"/>
            <w:rPr>
              <w:rFonts w:eastAsia="SimSun" w:cs="Arial"/>
              <w:b/>
              <w:color w:val="BFBFBF"/>
              <w:sz w:val="16"/>
              <w:szCs w:val="16"/>
            </w:rPr>
          </w:pPr>
          <w:r w:rsidRPr="00275B83">
            <w:rPr>
              <w:rFonts w:eastAsia="SimSun"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B800BA3" w14:textId="77777777" w:rsidR="000807B2" w:rsidRPr="00275B83" w:rsidRDefault="000807B2" w:rsidP="009468D1">
          <w:pPr>
            <w:jc w:val="center"/>
            <w:rPr>
              <w:rFonts w:eastAsia="SimSun" w:cs="Arial"/>
              <w:b/>
              <w:color w:val="BFBFBF"/>
              <w:sz w:val="16"/>
              <w:szCs w:val="16"/>
            </w:rPr>
          </w:pPr>
          <w:r w:rsidRPr="00275B83">
            <w:rPr>
              <w:rFonts w:eastAsia="SimSun"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00BA4" w14:textId="77777777" w:rsidR="000807B2" w:rsidRPr="00275B83" w:rsidRDefault="000807B2" w:rsidP="009468D1">
          <w:pPr>
            <w:jc w:val="center"/>
            <w:rPr>
              <w:rFonts w:eastAsia="SimSun" w:cs="Arial"/>
              <w:b/>
              <w:color w:val="BFBFBF"/>
              <w:sz w:val="16"/>
              <w:szCs w:val="16"/>
            </w:rPr>
          </w:pPr>
          <w:r w:rsidRPr="00275B83">
            <w:rPr>
              <w:rFonts w:eastAsia="SimSun" w:cs="Arial"/>
              <w:b/>
              <w:color w:val="BFBFBF"/>
              <w:sz w:val="16"/>
              <w:szCs w:val="16"/>
            </w:rPr>
            <w:t>附录</w:t>
          </w:r>
        </w:p>
      </w:tc>
    </w:tr>
  </w:tbl>
  <w:p w14:paraId="1B800BA6" w14:textId="77777777" w:rsidR="000807B2" w:rsidRPr="00275B83" w:rsidRDefault="000807B2" w:rsidP="00A50403">
    <w:pPr>
      <w:pStyle w:val="Footer"/>
      <w:tabs>
        <w:tab w:val="clear" w:pos="4680"/>
        <w:tab w:val="clear" w:pos="9360"/>
        <w:tab w:val="left" w:pos="11095"/>
      </w:tabs>
      <w:rPr>
        <w:rFonts w:eastAsia="SimSun" w:cs="Arial"/>
      </w:rP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0F1D5FB7" w14:textId="77777777" w:rsidR="00BC2F8A" w:rsidRDefault="00BC2F8A" w:rsidP="007C7D4D">
      <w:pPr>
        <w:spacing w:after="0"/>
      </w:pPr>
      <w:r>
        <w:separator/>
      </w:r>
    </w:p>
    <w:p w14:paraId="74EDB0D1" w14:textId="77777777" w:rsidR="00BC2F8A" w:rsidRDefault="00BC2F8A"/>
    <w:p w14:paraId="5DA52AC0" w14:textId="77777777" w:rsidR="00BC2F8A" w:rsidRDefault="00BC2F8A"/>
  </w:footnote>
  <w:footnote w:type="continuationSeparator" w:id="0">
    <w:p w14:paraId="7438A7C4" w14:textId="77777777" w:rsidR="00BC2F8A" w:rsidRDefault="00BC2F8A" w:rsidP="007C7D4D">
      <w:pPr>
        <w:spacing w:after="0"/>
      </w:pPr>
      <w:r>
        <w:continuationSeparator/>
      </w:r>
    </w:p>
    <w:p w14:paraId="3C88F8DF" w14:textId="77777777" w:rsidR="00BC2F8A" w:rsidRDefault="00BC2F8A"/>
    <w:p w14:paraId="6DC067CA" w14:textId="77777777" w:rsidR="00BC2F8A" w:rsidRDefault="00BC2F8A"/>
  </w:footnote>
  <w:footnote w:type="continuationNotice" w:id="1">
    <w:p w14:paraId="7338CA12" w14:textId="77777777" w:rsidR="00BC2F8A" w:rsidRDefault="00BC2F8A">
      <w:pPr>
        <w:spacing w:after="0"/>
      </w:pPr>
    </w:p>
    <w:p w14:paraId="64AD1976" w14:textId="77777777" w:rsidR="00BC2F8A" w:rsidRDefault="00BC2F8A"/>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2E" w14:textId="77777777" w:rsidR="000807B2" w:rsidRPr="00F93F9E" w:rsidRDefault="000807B2" w:rsidP="00944F92">
    <w:pPr>
      <w:pStyle w:val="PURRunningHeader"/>
      <w:tabs>
        <w:tab w:val="clear" w:pos="14400"/>
        <w:tab w:val="left" w:pos="7920"/>
      </w:tabs>
    </w:pPr>
    <w:r>
      <w:t xml:space="preserve">Microsoft </w:t>
    </w:r>
    <w:r>
      <w:t>批量许可产品使用权利（简体中文，</w:t>
    </w:r>
    <w:r>
      <w:t xml:space="preserve">2011 </w:t>
    </w:r>
    <w:r>
      <w:t>年</w:t>
    </w:r>
    <w:r>
      <w:t xml:space="preserve"> 3 </w:t>
    </w:r>
    <w:r>
      <w:t>月）</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31" w14:textId="77777777" w:rsidR="000807B2" w:rsidRDefault="000807B2">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447"/>
      <w:gridCol w:w="2569"/>
    </w:tblGrid>
    <w:tr w:rsidR="000807B2" w:rsidRPr="00584703" w14:paraId="1B800B34" w14:textId="77777777" w:rsidTr="000D5951">
      <w:tc>
        <w:tcPr>
          <w:tcW w:w="10500" w:type="dxa"/>
        </w:tcPr>
        <w:p w14:paraId="1B800B32" w14:textId="77777777" w:rsidR="000807B2" w:rsidRPr="00584703" w:rsidRDefault="000807B2" w:rsidP="00FC50CD">
          <w:pPr>
            <w:pStyle w:val="PURBody"/>
            <w:rPr>
              <w:rFonts w:eastAsia="SimSun" w:cs="Arial"/>
              <w:lang w:eastAsia="zh-CN"/>
            </w:rPr>
          </w:pPr>
          <w:r w:rsidRPr="00584703">
            <w:rPr>
              <w:rFonts w:eastAsia="SimSun" w:cs="Arial"/>
              <w:lang w:eastAsia="zh-CN"/>
            </w:rPr>
            <w:t>微软批量许可产品使用权利（简体中文，</w:t>
          </w:r>
          <w:r w:rsidRPr="00584703">
            <w:rPr>
              <w:rFonts w:eastAsia="SimSun" w:cs="Arial"/>
              <w:lang w:eastAsia="zh-CN"/>
            </w:rPr>
            <w:t xml:space="preserve">2014 </w:t>
          </w:r>
          <w:r w:rsidRPr="00584703">
            <w:rPr>
              <w:rFonts w:eastAsia="SimSun" w:cs="Arial"/>
              <w:lang w:eastAsia="zh-CN"/>
            </w:rPr>
            <w:t>年</w:t>
          </w:r>
          <w:r w:rsidRPr="00584703">
            <w:rPr>
              <w:rFonts w:eastAsia="SimSun" w:cs="Arial"/>
              <w:lang w:eastAsia="zh-CN"/>
            </w:rPr>
            <w:t xml:space="preserve"> 4 </w:t>
          </w:r>
          <w:r w:rsidRPr="00584703">
            <w:rPr>
              <w:rFonts w:eastAsia="SimSun" w:cs="Arial"/>
              <w:lang w:eastAsia="zh-CN"/>
            </w:rPr>
            <w:t>月）</w:t>
          </w:r>
        </w:p>
      </w:tc>
      <w:tc>
        <w:tcPr>
          <w:tcW w:w="3160" w:type="dxa"/>
        </w:tcPr>
        <w:p w14:paraId="1B800B33" w14:textId="77777777" w:rsidR="000807B2" w:rsidRPr="00584703" w:rsidRDefault="000807B2" w:rsidP="000D5951">
          <w:pPr>
            <w:pStyle w:val="PURBody"/>
            <w:jc w:val="right"/>
            <w:rPr>
              <w:rFonts w:eastAsia="SimSun" w:cs="Arial"/>
            </w:rPr>
          </w:pPr>
          <w:r w:rsidRPr="00584703">
            <w:rPr>
              <w:rFonts w:eastAsia="SimSun" w:cs="Arial"/>
            </w:rPr>
            <w:fldChar w:fldCharType="begin"/>
          </w:r>
          <w:r w:rsidRPr="00584703">
            <w:rPr>
              <w:rFonts w:eastAsia="SimSun" w:cs="Arial"/>
            </w:rPr>
            <w:instrText xml:space="preserve"> PAGE \* MERGEFORMAT </w:instrText>
          </w:r>
          <w:r w:rsidRPr="00584703">
            <w:rPr>
              <w:rFonts w:eastAsia="SimSun" w:cs="Arial"/>
            </w:rPr>
            <w:fldChar w:fldCharType="separate"/>
          </w:r>
          <w:r w:rsidR="00996819">
            <w:rPr>
              <w:rFonts w:eastAsia="SimSun" w:cs="Arial"/>
              <w:noProof/>
            </w:rPr>
            <w:t>40</w:t>
          </w:r>
          <w:r w:rsidRPr="00584703">
            <w:rPr>
              <w:rFonts w:eastAsia="SimSun" w:cs="Arial"/>
            </w:rPr>
            <w:fldChar w:fldCharType="end"/>
          </w:r>
        </w:p>
      </w:tc>
    </w:tr>
  </w:tbl>
  <w:p w14:paraId="1B800B35" w14:textId="77777777" w:rsidR="000807B2" w:rsidRPr="00584703" w:rsidRDefault="000807B2" w:rsidP="00CD6E9D">
    <w:pPr>
      <w:pStyle w:val="Header"/>
      <w:ind w:right="800"/>
      <w:rPr>
        <w:rFonts w:eastAsia="SimSun" w:cs="Arial"/>
      </w:rP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rPr>
    </w:sdtEndPr>
    <w:sdtContent>
      <w:p w14:paraId="1B800B38" w14:textId="77777777" w:rsidR="000807B2" w:rsidRDefault="000807B2">
        <w:pPr>
          <w:pStyle w:val="Header"/>
          <w:jc w:val="right"/>
        </w:pPr>
        <w:r>
          <w:fldChar w:fldCharType="begin"/>
        </w:r>
        <w:r>
          <w:instrText xml:space="preserve"> PAGE   \* MERGEFORMAT </w:instrText>
        </w:r>
        <w:r>
          <w:fldChar w:fldCharType="separate"/>
        </w:r>
        <w:r w:rsidR="00A519FE">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39" w14:textId="77777777" w:rsidR="000807B2" w:rsidRDefault="000807B2">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3D" w14:textId="77777777" w:rsidR="000807B2" w:rsidRDefault="000807B2">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800B4E" w14:textId="77777777" w:rsidR="000807B2" w:rsidRPr="00E7686A" w:rsidRDefault="000807B2">
    <w:pPr>
      <w:pStyle w:val="Header"/>
      <w:rPr>
        <w:b/>
        <w:i/>
        <w:sz w:val="16"/>
        <w:szCs w:val="16"/>
      </w:rPr>
    </w:pPr>
    <w:r>
      <w:rPr>
        <w:b/>
        <w:i/>
        <w:sz w:val="16"/>
        <w:szCs w:val="16"/>
      </w:rPr>
      <w:t>简介</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3">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6">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8">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9">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1">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4">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6">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7">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9">
    <w:nsid w:val="51E514ED"/>
    <w:multiLevelType w:val="multilevel"/>
    <w:tmpl w:val="C6426F4E"/>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color w:val="auto"/>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2">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4">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5">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6">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7">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8">
    <w:nsid w:val="6B2C4D22"/>
    <w:multiLevelType w:val="hybridMultilevel"/>
    <w:tmpl w:val="A7D41364"/>
    <w:lvl w:ilvl="0" w:tplc="D902DDBC">
      <w:start w:val="1"/>
      <w:numFmt w:val="bullet"/>
      <w:lvlText w:val=""/>
      <w:lvlJc w:val="left"/>
      <w:pPr>
        <w:ind w:left="720" w:hanging="360"/>
      </w:pPr>
      <w:rPr>
        <w:rFonts w:ascii="Webdings" w:hAnsi="Webdings" w:hint="default"/>
        <w:b w:val="0"/>
        <w:i w:val="0"/>
        <w:color w:val="FF6600"/>
        <w:sz w:val="24"/>
      </w:rPr>
    </w:lvl>
    <w:lvl w:ilvl="1" w:tplc="56A2F3AE">
      <w:start w:val="1"/>
      <w:numFmt w:val="decimal"/>
      <w:lvlText w:val="%2."/>
      <w:lvlJc w:val="left"/>
      <w:pPr>
        <w:tabs>
          <w:tab w:val="num" w:pos="1440"/>
        </w:tabs>
        <w:ind w:left="1440" w:hanging="360"/>
      </w:pPr>
      <w:rPr>
        <w:b/>
        <w:bCs/>
        <w:color w:val="auto"/>
        <w:sz w:val="18"/>
        <w:szCs w:val="18"/>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9">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7"/>
  </w:num>
  <w:num w:numId="2">
    <w:abstractNumId w:val="5"/>
  </w:num>
  <w:num w:numId="3">
    <w:abstractNumId w:val="16"/>
  </w:num>
  <w:num w:numId="4">
    <w:abstractNumId w:val="29"/>
  </w:num>
  <w:num w:numId="5">
    <w:abstractNumId w:val="3"/>
  </w:num>
  <w:num w:numId="6">
    <w:abstractNumId w:val="17"/>
  </w:num>
  <w:num w:numId="7">
    <w:abstractNumId w:val="25"/>
  </w:num>
  <w:num w:numId="8">
    <w:abstractNumId w:val="8"/>
  </w:num>
  <w:num w:numId="9">
    <w:abstractNumId w:val="12"/>
  </w:num>
  <w:num w:numId="10">
    <w:abstractNumId w:val="23"/>
  </w:num>
  <w:num w:numId="11">
    <w:abstractNumId w:val="14"/>
  </w:num>
  <w:num w:numId="12">
    <w:abstractNumId w:val="24"/>
  </w:num>
  <w:num w:numId="13">
    <w:abstractNumId w:val="4"/>
  </w:num>
  <w:num w:numId="14">
    <w:abstractNumId w:val="22"/>
  </w:num>
  <w:num w:numId="15">
    <w:abstractNumId w:val="26"/>
  </w:num>
  <w:num w:numId="16">
    <w:abstractNumId w:val="18"/>
  </w:num>
  <w:num w:numId="17">
    <w:abstractNumId w:val="0"/>
  </w:num>
  <w:num w:numId="18">
    <w:abstractNumId w:val="9"/>
  </w:num>
  <w:num w:numId="19">
    <w:abstractNumId w:val="6"/>
  </w:num>
  <w:num w:numId="20">
    <w:abstractNumId w:val="21"/>
  </w:num>
  <w:num w:numId="21">
    <w:abstractNumId w:val="28"/>
  </w:num>
  <w:num w:numId="22">
    <w:abstractNumId w:val="19"/>
  </w:num>
  <w:num w:numId="23">
    <w:abstractNumId w:val="20"/>
  </w:num>
  <w:num w:numId="24">
    <w:abstractNumId w:val="1"/>
  </w:num>
  <w:num w:numId="25">
    <w:abstractNumId w:val="11"/>
  </w:num>
  <w:num w:numId="26">
    <w:abstractNumId w:val="10"/>
  </w:num>
  <w:num w:numId="27">
    <w:abstractNumId w:val="15"/>
  </w:num>
  <w:num w:numId="28">
    <w:abstractNumId w:val="27"/>
  </w:num>
  <w:num w:numId="29">
    <w:abstractNumId w:val="27"/>
  </w:num>
  <w:num w:numId="30">
    <w:abstractNumId w:val="7"/>
  </w:num>
  <w:num w:numId="31">
    <w:abstractNumId w:val="13"/>
  </w:num>
  <w:num w:numId="32">
    <w:abstractNumId w:val="27"/>
  </w:num>
  <w:num w:numId="33">
    <w:abstractNumId w:val="27"/>
  </w:num>
  <w:num w:numId="34">
    <w:abstractNumId w:val="27"/>
  </w:num>
  <w:num w:numId="35">
    <w:abstractNumId w:val="27"/>
  </w:num>
  <w:num w:numId="36">
    <w:abstractNumId w:val="27"/>
  </w:num>
  <w:num w:numId="37">
    <w:abstractNumId w:val="27"/>
  </w:num>
  <w:num w:numId="38">
    <w:abstractNumId w:val="27"/>
  </w:num>
  <w:num w:numId="39">
    <w:abstractNumId w:val="2"/>
  </w:num>
  <w:num w:numId="40">
    <w:abstractNumId w:val="27"/>
  </w:num>
  <w:num w:numId="41">
    <w:abstractNumId w:val="27"/>
  </w:num>
  <w:num w:numId="42">
    <w:abstractNumId w:val="27"/>
  </w:num>
  <w:num w:numId="43">
    <w:abstractNumId w:val="27"/>
  </w:num>
  <w:num w:numId="44">
    <w:abstractNumId w:val="27"/>
  </w:num>
  <w:num w:numId="45">
    <w:abstractNumId w:val="27"/>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7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BMuBlNzktO35m/DBFUfQH+XtRivOpqObqcdzbe8cJlM+AiT9ywq9uGwd848CT5g+IkB7I9yf07zj40GxZGWl7A==" w:salt="jsnG5/L6Dzy8VtjHSj2abQ=="/>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B04"/>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192"/>
    <w:rsid w:val="00030BB0"/>
    <w:rsid w:val="000323C4"/>
    <w:rsid w:val="00034A39"/>
    <w:rsid w:val="000351E1"/>
    <w:rsid w:val="0003633E"/>
    <w:rsid w:val="000368DA"/>
    <w:rsid w:val="000378FD"/>
    <w:rsid w:val="00037D51"/>
    <w:rsid w:val="00040699"/>
    <w:rsid w:val="000408D4"/>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3D8"/>
    <w:rsid w:val="0007558E"/>
    <w:rsid w:val="000756CB"/>
    <w:rsid w:val="000757BB"/>
    <w:rsid w:val="00075BE6"/>
    <w:rsid w:val="00077167"/>
    <w:rsid w:val="000774D7"/>
    <w:rsid w:val="000779E6"/>
    <w:rsid w:val="0008051C"/>
    <w:rsid w:val="00080718"/>
    <w:rsid w:val="000807B2"/>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3567"/>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65A0"/>
    <w:rsid w:val="000B70AF"/>
    <w:rsid w:val="000B7B3F"/>
    <w:rsid w:val="000C0F33"/>
    <w:rsid w:val="000C1827"/>
    <w:rsid w:val="000C2C1B"/>
    <w:rsid w:val="000C3222"/>
    <w:rsid w:val="000C3BCB"/>
    <w:rsid w:val="000C3DFD"/>
    <w:rsid w:val="000C4BC1"/>
    <w:rsid w:val="000C5432"/>
    <w:rsid w:val="000C5754"/>
    <w:rsid w:val="000C75D7"/>
    <w:rsid w:val="000D0919"/>
    <w:rsid w:val="000D1D3E"/>
    <w:rsid w:val="000D21C9"/>
    <w:rsid w:val="000D34BE"/>
    <w:rsid w:val="000D3BC9"/>
    <w:rsid w:val="000D3C19"/>
    <w:rsid w:val="000D4897"/>
    <w:rsid w:val="000D4966"/>
    <w:rsid w:val="000D5951"/>
    <w:rsid w:val="000E015F"/>
    <w:rsid w:val="000E0927"/>
    <w:rsid w:val="000E1290"/>
    <w:rsid w:val="000E1AED"/>
    <w:rsid w:val="000E249E"/>
    <w:rsid w:val="000E2E26"/>
    <w:rsid w:val="000E4F88"/>
    <w:rsid w:val="000E5C28"/>
    <w:rsid w:val="000E6991"/>
    <w:rsid w:val="000E69C4"/>
    <w:rsid w:val="000E69F5"/>
    <w:rsid w:val="000E6F7D"/>
    <w:rsid w:val="000E7AD0"/>
    <w:rsid w:val="000F0E3C"/>
    <w:rsid w:val="000F1633"/>
    <w:rsid w:val="000F2535"/>
    <w:rsid w:val="000F30C8"/>
    <w:rsid w:val="000F3C74"/>
    <w:rsid w:val="000F41BE"/>
    <w:rsid w:val="000F52FF"/>
    <w:rsid w:val="000F540A"/>
    <w:rsid w:val="000F55A1"/>
    <w:rsid w:val="000F6353"/>
    <w:rsid w:val="000F6807"/>
    <w:rsid w:val="000F6A7F"/>
    <w:rsid w:val="000F6C7A"/>
    <w:rsid w:val="000F7751"/>
    <w:rsid w:val="00100402"/>
    <w:rsid w:val="00100CA4"/>
    <w:rsid w:val="00101D85"/>
    <w:rsid w:val="0010427C"/>
    <w:rsid w:val="00104535"/>
    <w:rsid w:val="00104E0D"/>
    <w:rsid w:val="00105CE3"/>
    <w:rsid w:val="00106532"/>
    <w:rsid w:val="001117B2"/>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38D9"/>
    <w:rsid w:val="00154D46"/>
    <w:rsid w:val="0015517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3DC4"/>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C95"/>
    <w:rsid w:val="001B5F89"/>
    <w:rsid w:val="001B63A2"/>
    <w:rsid w:val="001B63D1"/>
    <w:rsid w:val="001B64E2"/>
    <w:rsid w:val="001B69F7"/>
    <w:rsid w:val="001B7C6A"/>
    <w:rsid w:val="001B7DE8"/>
    <w:rsid w:val="001C00A4"/>
    <w:rsid w:val="001C0823"/>
    <w:rsid w:val="001C0C70"/>
    <w:rsid w:val="001C1352"/>
    <w:rsid w:val="001C15D5"/>
    <w:rsid w:val="001C183A"/>
    <w:rsid w:val="001C1CDB"/>
    <w:rsid w:val="001C2590"/>
    <w:rsid w:val="001C26DF"/>
    <w:rsid w:val="001C2893"/>
    <w:rsid w:val="001C2C9D"/>
    <w:rsid w:val="001C4561"/>
    <w:rsid w:val="001C456C"/>
    <w:rsid w:val="001C493B"/>
    <w:rsid w:val="001C4C58"/>
    <w:rsid w:val="001C55B8"/>
    <w:rsid w:val="001C5A8B"/>
    <w:rsid w:val="001C6AF9"/>
    <w:rsid w:val="001C6B08"/>
    <w:rsid w:val="001C7792"/>
    <w:rsid w:val="001C78F1"/>
    <w:rsid w:val="001C79B0"/>
    <w:rsid w:val="001D0AFA"/>
    <w:rsid w:val="001D10D2"/>
    <w:rsid w:val="001D1160"/>
    <w:rsid w:val="001D11A3"/>
    <w:rsid w:val="001D21B5"/>
    <w:rsid w:val="001D22B1"/>
    <w:rsid w:val="001D2C3A"/>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A51"/>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3E9E"/>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16FE"/>
    <w:rsid w:val="0025283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5B83"/>
    <w:rsid w:val="00276065"/>
    <w:rsid w:val="002760D0"/>
    <w:rsid w:val="00276809"/>
    <w:rsid w:val="00276D5F"/>
    <w:rsid w:val="0027720B"/>
    <w:rsid w:val="00280B5A"/>
    <w:rsid w:val="00281E2B"/>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34F3"/>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6F15"/>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CC"/>
    <w:rsid w:val="002E26E5"/>
    <w:rsid w:val="002E2D76"/>
    <w:rsid w:val="002E330A"/>
    <w:rsid w:val="002E3320"/>
    <w:rsid w:val="002E4260"/>
    <w:rsid w:val="002E4EC5"/>
    <w:rsid w:val="002E5441"/>
    <w:rsid w:val="002E5652"/>
    <w:rsid w:val="002E6C42"/>
    <w:rsid w:val="002F096C"/>
    <w:rsid w:val="002F0F74"/>
    <w:rsid w:val="002F1C7A"/>
    <w:rsid w:val="002F234C"/>
    <w:rsid w:val="002F3CC5"/>
    <w:rsid w:val="002F41BB"/>
    <w:rsid w:val="002F435F"/>
    <w:rsid w:val="002F5F0C"/>
    <w:rsid w:val="002F7552"/>
    <w:rsid w:val="002F7816"/>
    <w:rsid w:val="002F7D1B"/>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6DC7"/>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4941"/>
    <w:rsid w:val="00355CD5"/>
    <w:rsid w:val="00356845"/>
    <w:rsid w:val="00357199"/>
    <w:rsid w:val="00357CC9"/>
    <w:rsid w:val="00360DD8"/>
    <w:rsid w:val="00360F3D"/>
    <w:rsid w:val="003612D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25D7"/>
    <w:rsid w:val="003930E2"/>
    <w:rsid w:val="003939AC"/>
    <w:rsid w:val="003939C1"/>
    <w:rsid w:val="003954D5"/>
    <w:rsid w:val="00396877"/>
    <w:rsid w:val="00396D3A"/>
    <w:rsid w:val="00396FAF"/>
    <w:rsid w:val="00397469"/>
    <w:rsid w:val="003A212A"/>
    <w:rsid w:val="003A215A"/>
    <w:rsid w:val="003A23DF"/>
    <w:rsid w:val="003A27AD"/>
    <w:rsid w:val="003A2B09"/>
    <w:rsid w:val="003A2E83"/>
    <w:rsid w:val="003A374A"/>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195B"/>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66F"/>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C12"/>
    <w:rsid w:val="00410DBC"/>
    <w:rsid w:val="00411278"/>
    <w:rsid w:val="00411BFB"/>
    <w:rsid w:val="00411C10"/>
    <w:rsid w:val="00412EF0"/>
    <w:rsid w:val="00412F86"/>
    <w:rsid w:val="00412FD6"/>
    <w:rsid w:val="0041321D"/>
    <w:rsid w:val="00413B92"/>
    <w:rsid w:val="004143F2"/>
    <w:rsid w:val="004148A2"/>
    <w:rsid w:val="00414AC5"/>
    <w:rsid w:val="0041535A"/>
    <w:rsid w:val="00415A02"/>
    <w:rsid w:val="00416B5E"/>
    <w:rsid w:val="004173E6"/>
    <w:rsid w:val="004177DF"/>
    <w:rsid w:val="00420D13"/>
    <w:rsid w:val="00421D5E"/>
    <w:rsid w:val="00423354"/>
    <w:rsid w:val="00423A31"/>
    <w:rsid w:val="00423A5D"/>
    <w:rsid w:val="00423D30"/>
    <w:rsid w:val="00425F44"/>
    <w:rsid w:val="00426415"/>
    <w:rsid w:val="00426B66"/>
    <w:rsid w:val="00426FDB"/>
    <w:rsid w:val="00430427"/>
    <w:rsid w:val="004313A2"/>
    <w:rsid w:val="00431573"/>
    <w:rsid w:val="00431989"/>
    <w:rsid w:val="0043238F"/>
    <w:rsid w:val="0043271D"/>
    <w:rsid w:val="00432B26"/>
    <w:rsid w:val="00432B4A"/>
    <w:rsid w:val="00432CD8"/>
    <w:rsid w:val="0043330C"/>
    <w:rsid w:val="00434AEA"/>
    <w:rsid w:val="0043663F"/>
    <w:rsid w:val="00437E4A"/>
    <w:rsid w:val="00440145"/>
    <w:rsid w:val="00440193"/>
    <w:rsid w:val="00440A28"/>
    <w:rsid w:val="00441826"/>
    <w:rsid w:val="00441E94"/>
    <w:rsid w:val="0044369C"/>
    <w:rsid w:val="00444078"/>
    <w:rsid w:val="004441C6"/>
    <w:rsid w:val="004442C3"/>
    <w:rsid w:val="00445208"/>
    <w:rsid w:val="0044626F"/>
    <w:rsid w:val="00446366"/>
    <w:rsid w:val="004476ED"/>
    <w:rsid w:val="0044779B"/>
    <w:rsid w:val="00450118"/>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1CE"/>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4B4"/>
    <w:rsid w:val="004B6C13"/>
    <w:rsid w:val="004B6CD4"/>
    <w:rsid w:val="004B729E"/>
    <w:rsid w:val="004B7C06"/>
    <w:rsid w:val="004C1B08"/>
    <w:rsid w:val="004C52E0"/>
    <w:rsid w:val="004C5437"/>
    <w:rsid w:val="004C554C"/>
    <w:rsid w:val="004C5723"/>
    <w:rsid w:val="004C70E5"/>
    <w:rsid w:val="004C78CE"/>
    <w:rsid w:val="004D0C73"/>
    <w:rsid w:val="004D1563"/>
    <w:rsid w:val="004D45C9"/>
    <w:rsid w:val="004D45FF"/>
    <w:rsid w:val="004D50D2"/>
    <w:rsid w:val="004E0DF2"/>
    <w:rsid w:val="004E14DA"/>
    <w:rsid w:val="004E1A7E"/>
    <w:rsid w:val="004E200A"/>
    <w:rsid w:val="004E283F"/>
    <w:rsid w:val="004E3355"/>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5EA"/>
    <w:rsid w:val="0051284E"/>
    <w:rsid w:val="00512D68"/>
    <w:rsid w:val="005139D4"/>
    <w:rsid w:val="00513E25"/>
    <w:rsid w:val="00513E78"/>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0DFC"/>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0618"/>
    <w:rsid w:val="00561D58"/>
    <w:rsid w:val="005622C1"/>
    <w:rsid w:val="005627F5"/>
    <w:rsid w:val="005628F2"/>
    <w:rsid w:val="00562B8A"/>
    <w:rsid w:val="00562C45"/>
    <w:rsid w:val="00562F36"/>
    <w:rsid w:val="00563223"/>
    <w:rsid w:val="005640B4"/>
    <w:rsid w:val="00566819"/>
    <w:rsid w:val="005670AF"/>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703"/>
    <w:rsid w:val="00584C5E"/>
    <w:rsid w:val="005855C1"/>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1F6"/>
    <w:rsid w:val="005A6810"/>
    <w:rsid w:val="005A6BEF"/>
    <w:rsid w:val="005A6C25"/>
    <w:rsid w:val="005A7D36"/>
    <w:rsid w:val="005B0513"/>
    <w:rsid w:val="005B06BB"/>
    <w:rsid w:val="005B154F"/>
    <w:rsid w:val="005B2DEA"/>
    <w:rsid w:val="005B2E8E"/>
    <w:rsid w:val="005B448D"/>
    <w:rsid w:val="005B54DA"/>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79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7CE"/>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D66"/>
    <w:rsid w:val="00651E02"/>
    <w:rsid w:val="00652F97"/>
    <w:rsid w:val="00654F30"/>
    <w:rsid w:val="00655084"/>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3B06"/>
    <w:rsid w:val="00684C6B"/>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1935"/>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AA6"/>
    <w:rsid w:val="00705B6D"/>
    <w:rsid w:val="00705C85"/>
    <w:rsid w:val="00706057"/>
    <w:rsid w:val="00706E63"/>
    <w:rsid w:val="00707B6A"/>
    <w:rsid w:val="00710076"/>
    <w:rsid w:val="00710936"/>
    <w:rsid w:val="00710CFB"/>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36A3"/>
    <w:rsid w:val="00734A1E"/>
    <w:rsid w:val="00735C3B"/>
    <w:rsid w:val="00736332"/>
    <w:rsid w:val="0074049F"/>
    <w:rsid w:val="0074074C"/>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0A70"/>
    <w:rsid w:val="00781129"/>
    <w:rsid w:val="00781142"/>
    <w:rsid w:val="007811C9"/>
    <w:rsid w:val="00781567"/>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2740"/>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3AEA"/>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557D"/>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0F8"/>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3486"/>
    <w:rsid w:val="008A503D"/>
    <w:rsid w:val="008A6C4D"/>
    <w:rsid w:val="008A7555"/>
    <w:rsid w:val="008B0631"/>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2A"/>
    <w:rsid w:val="008D3F5A"/>
    <w:rsid w:val="008D4410"/>
    <w:rsid w:val="008D49F1"/>
    <w:rsid w:val="008D4FD8"/>
    <w:rsid w:val="008D5207"/>
    <w:rsid w:val="008D53D7"/>
    <w:rsid w:val="008D5AC9"/>
    <w:rsid w:val="008D5D15"/>
    <w:rsid w:val="008D6AC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9C3"/>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819"/>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25"/>
    <w:rsid w:val="009B17E2"/>
    <w:rsid w:val="009B1CEA"/>
    <w:rsid w:val="009B27A8"/>
    <w:rsid w:val="009B28D7"/>
    <w:rsid w:val="009B3476"/>
    <w:rsid w:val="009B3BB5"/>
    <w:rsid w:val="009B48A8"/>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AF9"/>
    <w:rsid w:val="009F3C0B"/>
    <w:rsid w:val="009F5245"/>
    <w:rsid w:val="009F55A9"/>
    <w:rsid w:val="009F6FB5"/>
    <w:rsid w:val="009F774B"/>
    <w:rsid w:val="009F7C8C"/>
    <w:rsid w:val="00A01954"/>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186"/>
    <w:rsid w:val="00A26FA7"/>
    <w:rsid w:val="00A274B4"/>
    <w:rsid w:val="00A31078"/>
    <w:rsid w:val="00A3168A"/>
    <w:rsid w:val="00A324A8"/>
    <w:rsid w:val="00A324E3"/>
    <w:rsid w:val="00A36BC8"/>
    <w:rsid w:val="00A37AB7"/>
    <w:rsid w:val="00A406CE"/>
    <w:rsid w:val="00A40F92"/>
    <w:rsid w:val="00A4285B"/>
    <w:rsid w:val="00A4310E"/>
    <w:rsid w:val="00A4331F"/>
    <w:rsid w:val="00A43660"/>
    <w:rsid w:val="00A43767"/>
    <w:rsid w:val="00A437A2"/>
    <w:rsid w:val="00A43AD8"/>
    <w:rsid w:val="00A44A15"/>
    <w:rsid w:val="00A44B49"/>
    <w:rsid w:val="00A453D5"/>
    <w:rsid w:val="00A45BFB"/>
    <w:rsid w:val="00A45DC8"/>
    <w:rsid w:val="00A474D5"/>
    <w:rsid w:val="00A478A6"/>
    <w:rsid w:val="00A50403"/>
    <w:rsid w:val="00A50954"/>
    <w:rsid w:val="00A50B1C"/>
    <w:rsid w:val="00A50E3F"/>
    <w:rsid w:val="00A519FE"/>
    <w:rsid w:val="00A51F36"/>
    <w:rsid w:val="00A532D9"/>
    <w:rsid w:val="00A543BE"/>
    <w:rsid w:val="00A54B11"/>
    <w:rsid w:val="00A55945"/>
    <w:rsid w:val="00A561A8"/>
    <w:rsid w:val="00A56741"/>
    <w:rsid w:val="00A56B6E"/>
    <w:rsid w:val="00A6006C"/>
    <w:rsid w:val="00A607CD"/>
    <w:rsid w:val="00A607FE"/>
    <w:rsid w:val="00A617C9"/>
    <w:rsid w:val="00A61FBC"/>
    <w:rsid w:val="00A6230F"/>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45E"/>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C70"/>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28D"/>
    <w:rsid w:val="00B81B26"/>
    <w:rsid w:val="00B82C66"/>
    <w:rsid w:val="00B82ECB"/>
    <w:rsid w:val="00B841CA"/>
    <w:rsid w:val="00B8438A"/>
    <w:rsid w:val="00B852A0"/>
    <w:rsid w:val="00B85322"/>
    <w:rsid w:val="00B858FC"/>
    <w:rsid w:val="00B85AF9"/>
    <w:rsid w:val="00B8612C"/>
    <w:rsid w:val="00B90A19"/>
    <w:rsid w:val="00B90B55"/>
    <w:rsid w:val="00B90E11"/>
    <w:rsid w:val="00B915FE"/>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4C2"/>
    <w:rsid w:val="00BB396E"/>
    <w:rsid w:val="00BB41EF"/>
    <w:rsid w:val="00BB4866"/>
    <w:rsid w:val="00BB53F8"/>
    <w:rsid w:val="00BB605D"/>
    <w:rsid w:val="00BB676D"/>
    <w:rsid w:val="00BC0583"/>
    <w:rsid w:val="00BC0C9C"/>
    <w:rsid w:val="00BC20E4"/>
    <w:rsid w:val="00BC2C7D"/>
    <w:rsid w:val="00BC2F8A"/>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24"/>
    <w:rsid w:val="00BD74A5"/>
    <w:rsid w:val="00BD7C37"/>
    <w:rsid w:val="00BE2F58"/>
    <w:rsid w:val="00BE3FFB"/>
    <w:rsid w:val="00BE42D4"/>
    <w:rsid w:val="00BE58FD"/>
    <w:rsid w:val="00BE5CCC"/>
    <w:rsid w:val="00BE6B24"/>
    <w:rsid w:val="00BE6C14"/>
    <w:rsid w:val="00BF052D"/>
    <w:rsid w:val="00BF104A"/>
    <w:rsid w:val="00BF2DB9"/>
    <w:rsid w:val="00BF521C"/>
    <w:rsid w:val="00BF5538"/>
    <w:rsid w:val="00BF5943"/>
    <w:rsid w:val="00BF632F"/>
    <w:rsid w:val="00BF6830"/>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163C8"/>
    <w:rsid w:val="00C200FB"/>
    <w:rsid w:val="00C20129"/>
    <w:rsid w:val="00C216CE"/>
    <w:rsid w:val="00C227E1"/>
    <w:rsid w:val="00C22D0B"/>
    <w:rsid w:val="00C245A7"/>
    <w:rsid w:val="00C24911"/>
    <w:rsid w:val="00C2498B"/>
    <w:rsid w:val="00C2564D"/>
    <w:rsid w:val="00C25B9E"/>
    <w:rsid w:val="00C2652C"/>
    <w:rsid w:val="00C2679B"/>
    <w:rsid w:val="00C26B36"/>
    <w:rsid w:val="00C26E17"/>
    <w:rsid w:val="00C30E7B"/>
    <w:rsid w:val="00C3123E"/>
    <w:rsid w:val="00C31A5E"/>
    <w:rsid w:val="00C32193"/>
    <w:rsid w:val="00C33409"/>
    <w:rsid w:val="00C33C5F"/>
    <w:rsid w:val="00C36050"/>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1B9B"/>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688B"/>
    <w:rsid w:val="00C76A6A"/>
    <w:rsid w:val="00C76F37"/>
    <w:rsid w:val="00C80960"/>
    <w:rsid w:val="00C80FB8"/>
    <w:rsid w:val="00C814AE"/>
    <w:rsid w:val="00C816BE"/>
    <w:rsid w:val="00C827EE"/>
    <w:rsid w:val="00C84FB1"/>
    <w:rsid w:val="00C851BB"/>
    <w:rsid w:val="00C8668C"/>
    <w:rsid w:val="00C866CD"/>
    <w:rsid w:val="00C8696C"/>
    <w:rsid w:val="00C87034"/>
    <w:rsid w:val="00C90975"/>
    <w:rsid w:val="00C9152A"/>
    <w:rsid w:val="00C91D99"/>
    <w:rsid w:val="00C91DBE"/>
    <w:rsid w:val="00C91FE3"/>
    <w:rsid w:val="00C92FBE"/>
    <w:rsid w:val="00C93EF3"/>
    <w:rsid w:val="00C945A6"/>
    <w:rsid w:val="00C9495C"/>
    <w:rsid w:val="00C94B3A"/>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45F1"/>
    <w:rsid w:val="00CB5A39"/>
    <w:rsid w:val="00CB5DEB"/>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3DFE"/>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4D5"/>
    <w:rsid w:val="00D017D4"/>
    <w:rsid w:val="00D01F00"/>
    <w:rsid w:val="00D023EC"/>
    <w:rsid w:val="00D02994"/>
    <w:rsid w:val="00D033D4"/>
    <w:rsid w:val="00D03A84"/>
    <w:rsid w:val="00D03BCA"/>
    <w:rsid w:val="00D04B11"/>
    <w:rsid w:val="00D04DDD"/>
    <w:rsid w:val="00D05436"/>
    <w:rsid w:val="00D06432"/>
    <w:rsid w:val="00D112CA"/>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5E78"/>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8DE"/>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2A6"/>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6F1A"/>
    <w:rsid w:val="00D872D0"/>
    <w:rsid w:val="00D878DC"/>
    <w:rsid w:val="00D91CCB"/>
    <w:rsid w:val="00D929E4"/>
    <w:rsid w:val="00D9394A"/>
    <w:rsid w:val="00D95961"/>
    <w:rsid w:val="00D962C1"/>
    <w:rsid w:val="00D96936"/>
    <w:rsid w:val="00D97523"/>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E7138"/>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6140"/>
    <w:rsid w:val="00E21B45"/>
    <w:rsid w:val="00E21B7A"/>
    <w:rsid w:val="00E22CD3"/>
    <w:rsid w:val="00E23C03"/>
    <w:rsid w:val="00E2462F"/>
    <w:rsid w:val="00E25231"/>
    <w:rsid w:val="00E26835"/>
    <w:rsid w:val="00E268A6"/>
    <w:rsid w:val="00E26979"/>
    <w:rsid w:val="00E26AE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4F02"/>
    <w:rsid w:val="00E75571"/>
    <w:rsid w:val="00E755BC"/>
    <w:rsid w:val="00E75ABC"/>
    <w:rsid w:val="00E760BE"/>
    <w:rsid w:val="00E770BB"/>
    <w:rsid w:val="00E7740C"/>
    <w:rsid w:val="00E777FC"/>
    <w:rsid w:val="00E80C6E"/>
    <w:rsid w:val="00E821FB"/>
    <w:rsid w:val="00E82269"/>
    <w:rsid w:val="00E82797"/>
    <w:rsid w:val="00E82B58"/>
    <w:rsid w:val="00E8432C"/>
    <w:rsid w:val="00E85B96"/>
    <w:rsid w:val="00E85BAB"/>
    <w:rsid w:val="00E8682A"/>
    <w:rsid w:val="00E8685D"/>
    <w:rsid w:val="00E86AE7"/>
    <w:rsid w:val="00E876A6"/>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CC0"/>
    <w:rsid w:val="00EB511D"/>
    <w:rsid w:val="00EB5933"/>
    <w:rsid w:val="00EB6AF8"/>
    <w:rsid w:val="00EC0256"/>
    <w:rsid w:val="00EC23ED"/>
    <w:rsid w:val="00EC27E9"/>
    <w:rsid w:val="00EC29A6"/>
    <w:rsid w:val="00EC331D"/>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3F93"/>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1F4D"/>
    <w:rsid w:val="00F828D6"/>
    <w:rsid w:val="00F82E91"/>
    <w:rsid w:val="00F83075"/>
    <w:rsid w:val="00F8338C"/>
    <w:rsid w:val="00F83A66"/>
    <w:rsid w:val="00F842DF"/>
    <w:rsid w:val="00F844AC"/>
    <w:rsid w:val="00F874D3"/>
    <w:rsid w:val="00F913DD"/>
    <w:rsid w:val="00F93080"/>
    <w:rsid w:val="00F939AD"/>
    <w:rsid w:val="00F93F9E"/>
    <w:rsid w:val="00F94866"/>
    <w:rsid w:val="00F9639A"/>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1B800116"/>
  <w15:docId w15:val="{59EF8676-0FE2-49CD-B705-27F7AC80289E}"/>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DE7138"/>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bidi="he-IL"/>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E26AE9"/>
    <w:rPr>
      <w:rFonts w:ascii="Courier New" w:hAnsi="Courier New" w:cs="Courier New"/>
      <w:b w:val="0"/>
      <w:i w:val="0"/>
      <w:color w:val="FF0000"/>
      <w:sz w:val="18"/>
    </w:rPr>
  </w:style>
  <w:style w:type="character" w:customStyle="1" w:styleId="LogoportDoNotTranslate">
    <w:name w:val="LogoportDoNotTranslate"/>
    <w:basedOn w:val="DefaultParagraphFont"/>
    <w:rsid w:val="00E26AE9"/>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footnotes" Target="footnotes.xml"/><Relationship Id="rId112" Type="http://schemas.openxmlformats.org/officeDocument/2006/relationships/hyperlink" Target="http://go.microsoft.com/fwlink/?LinkId=286955" TargetMode="External"/><Relationship Id="rId133" Type="http://schemas.openxmlformats.org/officeDocument/2006/relationships/footer" Target="footer10.xml"/><Relationship Id="rId138" Type="http://schemas.openxmlformats.org/officeDocument/2006/relationships/hyperlink" Target="http://www.explore.ms" TargetMode="External"/><Relationship Id="rId154" Type="http://schemas.openxmlformats.org/officeDocument/2006/relationships/hyperlink" Target="http://go.microsoft.com/fwlink/?LinkId=247624" TargetMode="External"/><Relationship Id="rId159" Type="http://schemas.openxmlformats.org/officeDocument/2006/relationships/hyperlink" Target="https://choice.live.com/AdvertisementChoice/" TargetMode="External"/><Relationship Id="rId175" Type="http://schemas.openxmlformats.org/officeDocument/2006/relationships/footer" Target="footer18.xml"/><Relationship Id="rId170"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www.microsoft.com/licensing"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header" Target="header6.xml"/><Relationship Id="rId123" Type="http://schemas.openxmlformats.org/officeDocument/2006/relationships/hyperlink" Target="https://mbs.microsoft.com/partnersource/partneressentials/pllp" TargetMode="External"/><Relationship Id="rId128" Type="http://schemas.openxmlformats.org/officeDocument/2006/relationships/hyperlink" Target="http://go.microsoft.com/?linkid=9710837" TargetMode="External"/><Relationship Id="rId144" Type="http://schemas.openxmlformats.org/officeDocument/2006/relationships/hyperlink" Target="http://www.microsoft.com/en-us/dynamics/erp-buy-ax-software.aspx" TargetMode="External"/><Relationship Id="rId149" Type="http://schemas.openxmlformats.org/officeDocument/2006/relationships/hyperlink" Target="https://mbs.microsoft.com/partnersource/partneressentials/pllp" TargetMode="External"/><Relationship Id="rId5" Type="http://schemas.openxmlformats.org/officeDocument/2006/relationships/customXml" Target="../customXml/item5.xml"/><Relationship Id="rId90" Type="http://schemas.openxmlformats.org/officeDocument/2006/relationships/endnotes" Target="endnotes.xml"/><Relationship Id="rId95" Type="http://schemas.openxmlformats.org/officeDocument/2006/relationships/image" Target="media/image3.png"/><Relationship Id="rId160" Type="http://schemas.openxmlformats.org/officeDocument/2006/relationships/hyperlink" Target="http://go.microsoft.com/fwlink/?LinkId=286955" TargetMode="External"/><Relationship Id="rId165" Type="http://schemas.openxmlformats.org/officeDocument/2006/relationships/hyperlink" Target="http://go.microsoft.com/fwlink/?LinkId=286955" TargetMode="External"/><Relationship Id="rId181" Type="http://schemas.openxmlformats.org/officeDocument/2006/relationships/hyperlink" Target="https://www.yammer.com/about/terms/" TargetMode="External"/><Relationship Id="rId186" Type="http://schemas.openxmlformats.org/officeDocument/2006/relationships/theme" Target="theme/theme1.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footer" Target="footer6.xml"/><Relationship Id="rId118" Type="http://schemas.openxmlformats.org/officeDocument/2006/relationships/hyperlink" Target="https://www.explore.ms/Navigation.aspx?Start=Programs.SPLA.Agreements" TargetMode="External"/><Relationship Id="rId134" Type="http://schemas.openxmlformats.org/officeDocument/2006/relationships/footer" Target="footer11.xml"/><Relationship Id="rId139" Type="http://schemas.openxmlformats.org/officeDocument/2006/relationships/hyperlink" Target="http://go.microsoft.com/?linkid=9710837" TargetMode="External"/><Relationship Id="rId80" Type="http://schemas.openxmlformats.org/officeDocument/2006/relationships/customXml" Target="../customXml/item80.xml"/><Relationship Id="rId85" Type="http://schemas.openxmlformats.org/officeDocument/2006/relationships/numbering" Target="numbering.xml"/><Relationship Id="rId150" Type="http://schemas.openxmlformats.org/officeDocument/2006/relationships/hyperlink" Target="http://www.microsoft.com/dynamics/en/us/products/sl-availability.aspx" TargetMode="External"/><Relationship Id="rId155" Type="http://schemas.openxmlformats.org/officeDocument/2006/relationships/hyperlink" Target="https://choice.live.com/AdvertisementChoice/" TargetMode="External"/><Relationship Id="rId171" Type="http://schemas.openxmlformats.org/officeDocument/2006/relationships/footer" Target="footer17.xml"/><Relationship Id="rId176" Type="http://schemas.openxmlformats.org/officeDocument/2006/relationships/hyperlink" Target="http://go.microsoft.com/?linkid=9710837" TargetMode="Externa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footer" Target="footer4.xml"/><Relationship Id="rId108" Type="http://schemas.openxmlformats.org/officeDocument/2006/relationships/hyperlink" Target="http://www.microsoft.com/licensing/existing-customers/product-activation.aspx" TargetMode="External"/><Relationship Id="rId124" Type="http://schemas.openxmlformats.org/officeDocument/2006/relationships/hyperlink" Target="https://www.explore.ms/Navigation.aspx?Start=Programs.SPLA.Agreements" TargetMode="External"/><Relationship Id="rId129" Type="http://schemas.openxmlformats.org/officeDocument/2006/relationships/hyperlink" Target="http://go.microsoft.com/fwlink/?linkid=39157"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image" Target="media/image1.png"/><Relationship Id="rId96" Type="http://schemas.openxmlformats.org/officeDocument/2006/relationships/header" Target="header2.xml"/><Relationship Id="rId140" Type="http://schemas.openxmlformats.org/officeDocument/2006/relationships/hyperlink" Target="mailto:joe@smith.com" TargetMode="External"/><Relationship Id="rId145" Type="http://schemas.openxmlformats.org/officeDocument/2006/relationships/hyperlink" Target="http://www.microsoft.com/dynamics/en/us/products/gp-availability.aspx" TargetMode="External"/><Relationship Id="rId161" Type="http://schemas.openxmlformats.org/officeDocument/2006/relationships/hyperlink" Target="http://go.microsoft.com/fwlink/?LinkId=247624" TargetMode="External"/><Relationship Id="rId166" Type="http://schemas.openxmlformats.org/officeDocument/2006/relationships/hyperlink" Target="http://go.microsoft.com/fwlink/?LinkId=286955" TargetMode="External"/><Relationship Id="rId182" Type="http://schemas.openxmlformats.org/officeDocument/2006/relationships/hyperlink" Target="https://www.yammer.com/about/privacy/"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7.xml"/><Relationship Id="rId119" Type="http://schemas.openxmlformats.org/officeDocument/2006/relationships/hyperlink" Target="http://www.microsoft.com/dynamics/en/us/products/gp-availability.aspx"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styles" Target="styles.xml"/><Relationship Id="rId130" Type="http://schemas.openxmlformats.org/officeDocument/2006/relationships/hyperlink" Target="http://go.microsoft.com/fwlink/?linkid=96551" TargetMode="External"/><Relationship Id="rId135" Type="http://schemas.openxmlformats.org/officeDocument/2006/relationships/hyperlink" Target="http://go.microsoft.com/fwlink/?LinkID=229882" TargetMode="External"/><Relationship Id="rId151" Type="http://schemas.openxmlformats.org/officeDocument/2006/relationships/hyperlink" Target="https://mbs.microsoft.com/partnersource/partneressentials/pllp" TargetMode="External"/><Relationship Id="rId156" Type="http://schemas.openxmlformats.org/officeDocument/2006/relationships/hyperlink" Target="http://go.microsoft.com/fwlink/?LinkId=286955" TargetMode="External"/><Relationship Id="rId177" Type="http://schemas.openxmlformats.org/officeDocument/2006/relationships/hyperlink" Target="http://go.microsoft.com/fwlink/?LinkID=248686" TargetMode="External"/><Relationship Id="rId4" Type="http://schemas.openxmlformats.org/officeDocument/2006/relationships/customXml" Target="../customXml/item4.xml"/><Relationship Id="rId9" Type="http://schemas.openxmlformats.org/officeDocument/2006/relationships/customXml" Target="../customXml/item9.xml"/><Relationship Id="rId172" Type="http://schemas.openxmlformats.org/officeDocument/2006/relationships/hyperlink" Target="http://go.microsoft.com/fwlink/?LinkID=223678" TargetMode="External"/><Relationship Id="rId180"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go.microsoft.com/fwlink/?LinkID=66406"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header" Target="header3.xml"/><Relationship Id="rId104" Type="http://schemas.openxmlformats.org/officeDocument/2006/relationships/header" Target="header7.xml"/><Relationship Id="rId120" Type="http://schemas.openxmlformats.org/officeDocument/2006/relationships/hyperlink" Target="https://mbs.microsoft.com/partnersource/partneressentials/pllp" TargetMode="External"/><Relationship Id="rId125" Type="http://schemas.openxmlformats.org/officeDocument/2006/relationships/hyperlink" Target="http://www.microsoft.com/dynamics/en/us/products/sl-availability.aspx" TargetMode="External"/><Relationship Id="rId141" Type="http://schemas.openxmlformats.org/officeDocument/2006/relationships/hyperlink" Target="http://www.microsoft.com/en-us/dynamics/erp-explore-ax-capabilities.aspx" TargetMode="External"/><Relationship Id="rId146" Type="http://schemas.openxmlformats.org/officeDocument/2006/relationships/hyperlink" Target="https://mbs.microsoft.com/partnersource/partneressentials/pllp" TargetMode="External"/><Relationship Id="rId167" Type="http://schemas.openxmlformats.org/officeDocument/2006/relationships/hyperlink" Target="https://choice.live.com/AdvertisementChoice/"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image" Target="media/image2.png"/><Relationship Id="rId162" Type="http://schemas.openxmlformats.org/officeDocument/2006/relationships/hyperlink" Target="http://go.microsoft.com/fwlink/?LinkId=286955" TargetMode="External"/><Relationship Id="rId183" Type="http://schemas.openxmlformats.org/officeDocument/2006/relationships/footer" Target="footer19.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settings" Target="settings.xml"/><Relationship Id="rId110" Type="http://schemas.openxmlformats.org/officeDocument/2006/relationships/hyperlink" Target="http://go.microsoft.com/fwlink/?LinkID=66406" TargetMode="External"/><Relationship Id="rId115" Type="http://schemas.openxmlformats.org/officeDocument/2006/relationships/footer" Target="footer8.xml"/><Relationship Id="rId131" Type="http://schemas.openxmlformats.org/officeDocument/2006/relationships/hyperlink" Target="http://go.microsoft.com/fwlink/?linkid=96552" TargetMode="External"/><Relationship Id="rId136" Type="http://schemas.openxmlformats.org/officeDocument/2006/relationships/footer" Target="footer12.xml"/><Relationship Id="rId157" Type="http://schemas.openxmlformats.org/officeDocument/2006/relationships/hyperlink" Target="http://go.microsoft.com/fwlink/?LinkId=286955" TargetMode="External"/><Relationship Id="rId178" Type="http://schemas.openxmlformats.org/officeDocument/2006/relationships/hyperlink" Target="http://go.microsoft.com/fwlink/?LinkId=286720"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go.microsoft.com/fwlink/?LinkId=286955" TargetMode="External"/><Relationship Id="rId173" Type="http://schemas.openxmlformats.org/officeDocument/2006/relationships/hyperlink" Target="http://go.microsoft.com/fwlink/?LinkId=290987" TargetMode="Externa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header" Target="header5.xml"/><Relationship Id="rId105" Type="http://schemas.openxmlformats.org/officeDocument/2006/relationships/hyperlink" Target="http://www.microsoftvolumelicensing.com/userights/DocumentSearch.aspx?Mode=3&amp;DocumentTypeId=2" TargetMode="External"/><Relationship Id="rId126" Type="http://schemas.openxmlformats.org/officeDocument/2006/relationships/hyperlink" Target="https://mbs.microsoft.com/partnersource/partneressentials/pllp" TargetMode="External"/><Relationship Id="rId147" Type="http://schemas.openxmlformats.org/officeDocument/2006/relationships/hyperlink" Target="http://go.microsoft.com/fwlink/?LinkId=266708" TargetMode="External"/><Relationship Id="rId168" Type="http://schemas.openxmlformats.org/officeDocument/2006/relationships/footer" Target="footer14.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header" Target="header1.xml"/><Relationship Id="rId98" Type="http://schemas.openxmlformats.org/officeDocument/2006/relationships/footer" Target="footer2.xml"/><Relationship Id="rId121" Type="http://schemas.openxmlformats.org/officeDocument/2006/relationships/hyperlink" Target="https://www.explore.ms/Navigation.aspx?Start=Programs.SPLA.Agreements" TargetMode="External"/><Relationship Id="rId142" Type="http://schemas.openxmlformats.org/officeDocument/2006/relationships/hyperlink" Target="https://mbs.microsoft.com/partnersource/partneressentials/pllp" TargetMode="External"/><Relationship Id="rId163" Type="http://schemas.openxmlformats.org/officeDocument/2006/relationships/hyperlink" Target="https://choice.live.com/AdvertisementChoice/" TargetMode="External"/><Relationship Id="rId184"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yperlink" Target="https://www.explore.ms/Navigation.aspx?Start=Programs.SPLA.Agreements" TargetMode="External"/><Relationship Id="rId137" Type="http://schemas.openxmlformats.org/officeDocument/2006/relationships/footer" Target="footer13.xml"/><Relationship Id="rId158" Type="http://schemas.openxmlformats.org/officeDocument/2006/relationships/hyperlink" Target="http://go.microsoft.com/fwlink/?LinkId=286955"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webSettings" Target="webSettings.xml"/><Relationship Id="rId111" Type="http://schemas.openxmlformats.org/officeDocument/2006/relationships/hyperlink" Target="http://go.microsoft.com/fwlink/?LinkId=21969" TargetMode="External"/><Relationship Id="rId132" Type="http://schemas.openxmlformats.org/officeDocument/2006/relationships/footer" Target="footer9.xml"/><Relationship Id="rId153" Type="http://schemas.openxmlformats.org/officeDocument/2006/relationships/hyperlink" Target="http://go.microsoft.com/fwlink/?LinkId=286955" TargetMode="External"/><Relationship Id="rId174" Type="http://schemas.openxmlformats.org/officeDocument/2006/relationships/hyperlink" Target="http://technet.microsoft.com/en-us/windowsserver/default.aspx" TargetMode="External"/><Relationship Id="rId179" Type="http://schemas.openxmlformats.org/officeDocument/2006/relationships/hyperlink" Target="http://microsoft.com/licensing/contracts"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5.xml"/><Relationship Id="rId127" Type="http://schemas.openxmlformats.org/officeDocument/2006/relationships/hyperlink" Target="http://go.microsoft.com/?linkid=9710837" TargetMode="Externa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footer" Target="footer1.xml"/><Relationship Id="rId99" Type="http://schemas.openxmlformats.org/officeDocument/2006/relationships/header" Target="header4.xml"/><Relationship Id="rId101" Type="http://schemas.openxmlformats.org/officeDocument/2006/relationships/footer" Target="footer3.xml"/><Relationship Id="rId122" Type="http://schemas.openxmlformats.org/officeDocument/2006/relationships/hyperlink" Target="http://www.microsoft.com/dynamics/en/us/products/nav-availability.aspx" TargetMode="External"/><Relationship Id="rId143" Type="http://schemas.openxmlformats.org/officeDocument/2006/relationships/hyperlink" Target="file:///C:/Users/justinke/AppData/Local/Microsoft/Windows/Temporary%20Internet%20Files/Content.Outlook/QJOC1PPH/www.microsoft.com" TargetMode="External"/><Relationship Id="rId148" Type="http://schemas.openxmlformats.org/officeDocument/2006/relationships/hyperlink" Target="http://www.microsoft.com/dynamics/en/us/products/nav-availability.aspx" TargetMode="External"/><Relationship Id="rId164" Type="http://schemas.openxmlformats.org/officeDocument/2006/relationships/hyperlink" Target="http://go.microsoft.com/fwlink/?LinkId=286955" TargetMode="External"/><Relationship Id="rId169" Type="http://schemas.openxmlformats.org/officeDocument/2006/relationships/footer" Target="footer15.xml"/><Relationship Id="rId185" Type="http://schemas.openxmlformats.org/officeDocument/2006/relationships/fontTable" Target="fontTable.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mso-contentType ?>
<FormTemplates xmlns="http://schemas.microsoft.com/sharepoint/v3/contenttype/forms">
  <Display>DocumentLibraryForm</Display>
  <Edit>DocumentLibraryForm</Edit>
  <New>DocumentLibraryForm</New>
</FormTemplates>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ct:contentTypeSchema xmlns:ct="http://schemas.microsoft.com/office/2006/metadata/contentType" xmlns:ma="http://schemas.microsoft.com/office/2006/metadata/properties/metaAttributes" ct:_="" ma:_="" ma:contentTypeName="Document" ma:contentTypeID="0x0101006A094A707082754FA61930FEDF152F2C" ma:contentTypeVersion="0" ma:contentTypeDescription="Create a new document." ma:contentTypeScope="" ma:versionID="217ac5494c97d08619f3537779b2b795">
  <xsd:schema xmlns:xsd="http://www.w3.org/2001/XMLSchema" xmlns:xs="http://www.w3.org/2001/XMLSchema" xmlns:p="http://schemas.microsoft.com/office/2006/metadata/properties" targetNamespace="http://schemas.microsoft.com/office/2006/metadata/properties" ma:root="true" ma:fieldsID="5172ed0465bf0683510b38d3f55aeb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p:properties xmlns:p="http://schemas.microsoft.com/office/2006/metadata/properties" xmlns:xsi="http://www.w3.org/2001/XMLSchema-instance" xmlns:pc="http://schemas.microsoft.com/office/infopath/2007/PartnerControls">
  <documentManagement/>
</p:properties>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5CD301F5-456A-4679-802A-5B415B77AE9B}">
  <ds:schemaRefs>
    <ds:schemaRef ds:uri="http://schemas.openxmlformats.org/officeDocument/2006/bibliography"/>
  </ds:schemaRefs>
</ds:datastoreItem>
</file>

<file path=customXml/itemProps10.xml><?xml version="1.0" encoding="utf-8"?>
<ds:datastoreItem xmlns:ds="http://schemas.openxmlformats.org/officeDocument/2006/customXml" ds:itemID="{D2EE8470-7DDE-4CF3-BB79-5BA595049984}">
  <ds:schemaRefs>
    <ds:schemaRef ds:uri="http://schemas.openxmlformats.org/officeDocument/2006/bibliography"/>
  </ds:schemaRefs>
</ds:datastoreItem>
</file>

<file path=customXml/itemProps11.xml><?xml version="1.0" encoding="utf-8"?>
<ds:datastoreItem xmlns:ds="http://schemas.openxmlformats.org/officeDocument/2006/customXml" ds:itemID="{77E08BAF-3C71-4C45-B6C3-8061F720CD3C}">
  <ds:schemaRefs>
    <ds:schemaRef ds:uri="http://schemas.openxmlformats.org/officeDocument/2006/bibliography"/>
  </ds:schemaRefs>
</ds:datastoreItem>
</file>

<file path=customXml/itemProps12.xml><?xml version="1.0" encoding="utf-8"?>
<ds:datastoreItem xmlns:ds="http://schemas.openxmlformats.org/officeDocument/2006/customXml" ds:itemID="{940F493A-5E67-41F6-A68C-C3A767C617BC}">
  <ds:schemaRefs>
    <ds:schemaRef ds:uri="http://schemas.openxmlformats.org/officeDocument/2006/bibliography"/>
  </ds:schemaRefs>
</ds:datastoreItem>
</file>

<file path=customXml/itemProps13.xml><?xml version="1.0" encoding="utf-8"?>
<ds:datastoreItem xmlns:ds="http://schemas.openxmlformats.org/officeDocument/2006/customXml" ds:itemID="{7AC28E14-B986-4B21-B030-99CA33E722B5}">
  <ds:schemaRefs>
    <ds:schemaRef ds:uri="http://schemas.openxmlformats.org/officeDocument/2006/bibliography"/>
  </ds:schemaRefs>
</ds:datastoreItem>
</file>

<file path=customXml/itemProps14.xml><?xml version="1.0" encoding="utf-8"?>
<ds:datastoreItem xmlns:ds="http://schemas.openxmlformats.org/officeDocument/2006/customXml" ds:itemID="{86D53E49-E63E-4A18-97A2-1094AAEFADA0}">
  <ds:schemaRefs>
    <ds:schemaRef ds:uri="http://schemas.openxmlformats.org/officeDocument/2006/bibliography"/>
  </ds:schemaRefs>
</ds:datastoreItem>
</file>

<file path=customXml/itemProps15.xml><?xml version="1.0" encoding="utf-8"?>
<ds:datastoreItem xmlns:ds="http://schemas.openxmlformats.org/officeDocument/2006/customXml" ds:itemID="{F68E1C68-6D74-4876-8AB2-A41DD564A524}">
  <ds:schemaRefs>
    <ds:schemaRef ds:uri="http://schemas.openxmlformats.org/officeDocument/2006/bibliography"/>
  </ds:schemaRefs>
</ds:datastoreItem>
</file>

<file path=customXml/itemProps16.xml><?xml version="1.0" encoding="utf-8"?>
<ds:datastoreItem xmlns:ds="http://schemas.openxmlformats.org/officeDocument/2006/customXml" ds:itemID="{81323348-012F-4E0C-91FE-855E15C75D51}">
  <ds:schemaRefs>
    <ds:schemaRef ds:uri="http://schemas.openxmlformats.org/officeDocument/2006/bibliography"/>
  </ds:schemaRefs>
</ds:datastoreItem>
</file>

<file path=customXml/itemProps17.xml><?xml version="1.0" encoding="utf-8"?>
<ds:datastoreItem xmlns:ds="http://schemas.openxmlformats.org/officeDocument/2006/customXml" ds:itemID="{A66E796E-3828-44E2-AFDB-104244F46BF9}">
  <ds:schemaRefs>
    <ds:schemaRef ds:uri="http://schemas.openxmlformats.org/officeDocument/2006/bibliography"/>
  </ds:schemaRefs>
</ds:datastoreItem>
</file>

<file path=customXml/itemProps18.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19.xml><?xml version="1.0" encoding="utf-8"?>
<ds:datastoreItem xmlns:ds="http://schemas.openxmlformats.org/officeDocument/2006/customXml" ds:itemID="{977615B8-689D-4039-B9E6-A0038258DC73}">
  <ds:schemaRefs>
    <ds:schemaRef ds:uri="http://schemas.openxmlformats.org/officeDocument/2006/bibliography"/>
  </ds:schemaRefs>
</ds:datastoreItem>
</file>

<file path=customXml/itemProps2.xml><?xml version="1.0" encoding="utf-8"?>
<ds:datastoreItem xmlns:ds="http://schemas.openxmlformats.org/officeDocument/2006/customXml" ds:itemID="{5DF65029-1CEF-40BD-A871-B4B8579F30E1}">
  <ds:schemaRefs>
    <ds:schemaRef ds:uri="http://schemas.openxmlformats.org/officeDocument/2006/bibliography"/>
  </ds:schemaRefs>
</ds:datastoreItem>
</file>

<file path=customXml/itemProps20.xml><?xml version="1.0" encoding="utf-8"?>
<ds:datastoreItem xmlns:ds="http://schemas.openxmlformats.org/officeDocument/2006/customXml" ds:itemID="{9F219E8F-1234-4413-8EC3-A612D6385E8B}">
  <ds:schemaRefs>
    <ds:schemaRef ds:uri="http://schemas.openxmlformats.org/officeDocument/2006/bibliography"/>
  </ds:schemaRefs>
</ds:datastoreItem>
</file>

<file path=customXml/itemProps21.xml><?xml version="1.0" encoding="utf-8"?>
<ds:datastoreItem xmlns:ds="http://schemas.openxmlformats.org/officeDocument/2006/customXml" ds:itemID="{69E86F2E-3967-4271-AD2E-85E39A237527}">
  <ds:schemaRefs>
    <ds:schemaRef ds:uri="http://schemas.openxmlformats.org/officeDocument/2006/bibliography"/>
  </ds:schemaRefs>
</ds:datastoreItem>
</file>

<file path=customXml/itemProps22.xml><?xml version="1.0" encoding="utf-8"?>
<ds:datastoreItem xmlns:ds="http://schemas.openxmlformats.org/officeDocument/2006/customXml" ds:itemID="{7EE7E3E1-F03C-49D9-BE9E-4E9495CFDC84}">
  <ds:schemaRefs>
    <ds:schemaRef ds:uri="http://schemas.openxmlformats.org/officeDocument/2006/bibliography"/>
  </ds:schemaRefs>
</ds:datastoreItem>
</file>

<file path=customXml/itemProps23.xml><?xml version="1.0" encoding="utf-8"?>
<ds:datastoreItem xmlns:ds="http://schemas.openxmlformats.org/officeDocument/2006/customXml" ds:itemID="{C46A809C-A3F7-42D6-8F69-4AC495DC482F}">
  <ds:schemaRefs>
    <ds:schemaRef ds:uri="http://schemas.openxmlformats.org/officeDocument/2006/bibliography"/>
  </ds:schemaRefs>
</ds:datastoreItem>
</file>

<file path=customXml/itemProps24.xml><?xml version="1.0" encoding="utf-8"?>
<ds:datastoreItem xmlns:ds="http://schemas.openxmlformats.org/officeDocument/2006/customXml" ds:itemID="{1C69E419-AB16-4CC8-B6D6-9B1E99F511E6}">
  <ds:schemaRefs>
    <ds:schemaRef ds:uri="http://schemas.openxmlformats.org/officeDocument/2006/bibliography"/>
  </ds:schemaRefs>
</ds:datastoreItem>
</file>

<file path=customXml/itemProps25.xml><?xml version="1.0" encoding="utf-8"?>
<ds:datastoreItem xmlns:ds="http://schemas.openxmlformats.org/officeDocument/2006/customXml" ds:itemID="{F2AC2D66-AFC1-4AA0-AB97-0EBE2474183A}">
  <ds:schemaRefs>
    <ds:schemaRef ds:uri="http://schemas.openxmlformats.org/officeDocument/2006/bibliography"/>
  </ds:schemaRefs>
</ds:datastoreItem>
</file>

<file path=customXml/itemProps26.xml><?xml version="1.0" encoding="utf-8"?>
<ds:datastoreItem xmlns:ds="http://schemas.openxmlformats.org/officeDocument/2006/customXml" ds:itemID="{262DB0C1-A9AF-4FBA-B17E-F2A3B303020F}">
  <ds:schemaRefs>
    <ds:schemaRef ds:uri="http://schemas.openxmlformats.org/officeDocument/2006/bibliography"/>
  </ds:schemaRefs>
</ds:datastoreItem>
</file>

<file path=customXml/itemProps27.xml><?xml version="1.0" encoding="utf-8"?>
<ds:datastoreItem xmlns:ds="http://schemas.openxmlformats.org/officeDocument/2006/customXml" ds:itemID="{A25BF0ED-6952-4E4E-8261-43C54A24A132}">
  <ds:schemaRefs>
    <ds:schemaRef ds:uri="http://schemas.openxmlformats.org/officeDocument/2006/bibliography"/>
  </ds:schemaRefs>
</ds:datastoreItem>
</file>

<file path=customXml/itemProps28.xml><?xml version="1.0" encoding="utf-8"?>
<ds:datastoreItem xmlns:ds="http://schemas.openxmlformats.org/officeDocument/2006/customXml" ds:itemID="{3DBDC542-9519-435C-A1C5-2D93079A151B}">
  <ds:schemaRefs>
    <ds:schemaRef ds:uri="http://schemas.openxmlformats.org/officeDocument/2006/bibliography"/>
  </ds:schemaRefs>
</ds:datastoreItem>
</file>

<file path=customXml/itemProps29.xml><?xml version="1.0" encoding="utf-8"?>
<ds:datastoreItem xmlns:ds="http://schemas.openxmlformats.org/officeDocument/2006/customXml" ds:itemID="{D3DEF4E1-B6C9-4636-B417-2A1C5541DC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C30D430D-1A4F-4464-B7FD-01EAFF488959}">
  <ds:schemaRefs>
    <ds:schemaRef ds:uri="http://schemas.openxmlformats.org/officeDocument/2006/bibliography"/>
  </ds:schemaRefs>
</ds:datastoreItem>
</file>

<file path=customXml/itemProps30.xml><?xml version="1.0" encoding="utf-8"?>
<ds:datastoreItem xmlns:ds="http://schemas.openxmlformats.org/officeDocument/2006/customXml" ds:itemID="{18D3A8BD-5003-45E7-A473-265FCDBE4424}">
  <ds:schemaRefs>
    <ds:schemaRef ds:uri="http://schemas.openxmlformats.org/officeDocument/2006/bibliography"/>
  </ds:schemaRefs>
</ds:datastoreItem>
</file>

<file path=customXml/itemProps31.xml><?xml version="1.0" encoding="utf-8"?>
<ds:datastoreItem xmlns:ds="http://schemas.openxmlformats.org/officeDocument/2006/customXml" ds:itemID="{D59C60D1-27B1-4428-AB03-F357E66313C6}">
  <ds:schemaRefs>
    <ds:schemaRef ds:uri="http://schemas.openxmlformats.org/officeDocument/2006/bibliography"/>
  </ds:schemaRefs>
</ds:datastoreItem>
</file>

<file path=customXml/itemProps32.xml><?xml version="1.0" encoding="utf-8"?>
<ds:datastoreItem xmlns:ds="http://schemas.openxmlformats.org/officeDocument/2006/customXml" ds:itemID="{4ECA18E3-4AE2-407E-986F-D347ED215426}">
  <ds:schemaRefs>
    <ds:schemaRef ds:uri="http://schemas.openxmlformats.org/officeDocument/2006/bibliography"/>
  </ds:schemaRefs>
</ds:datastoreItem>
</file>

<file path=customXml/itemProps33.xml><?xml version="1.0" encoding="utf-8"?>
<ds:datastoreItem xmlns:ds="http://schemas.openxmlformats.org/officeDocument/2006/customXml" ds:itemID="{FEE4CBAF-65E6-4816-82CC-2C80A75F1B57}">
  <ds:schemaRefs>
    <ds:schemaRef ds:uri="http://schemas.openxmlformats.org/officeDocument/2006/bibliography"/>
  </ds:schemaRefs>
</ds:datastoreItem>
</file>

<file path=customXml/itemProps34.xml><?xml version="1.0" encoding="utf-8"?>
<ds:datastoreItem xmlns:ds="http://schemas.openxmlformats.org/officeDocument/2006/customXml" ds:itemID="{2A260072-428A-4AF4-BD84-CE158ED00E67}">
  <ds:schemaRefs>
    <ds:schemaRef ds:uri="http://schemas.openxmlformats.org/officeDocument/2006/bibliography"/>
  </ds:schemaRefs>
</ds:datastoreItem>
</file>

<file path=customXml/itemProps35.xml><?xml version="1.0" encoding="utf-8"?>
<ds:datastoreItem xmlns:ds="http://schemas.openxmlformats.org/officeDocument/2006/customXml" ds:itemID="{F9A43F5F-1E94-4D45-A654-0A1D18659B74}">
  <ds:schemaRefs>
    <ds:schemaRef ds:uri="http://schemas.openxmlformats.org/officeDocument/2006/bibliography"/>
  </ds:schemaRefs>
</ds:datastoreItem>
</file>

<file path=customXml/itemProps36.xml><?xml version="1.0" encoding="utf-8"?>
<ds:datastoreItem xmlns:ds="http://schemas.openxmlformats.org/officeDocument/2006/customXml" ds:itemID="{60FB137E-216B-4C26-B42F-FF9E5C766228}">
  <ds:schemaRefs>
    <ds:schemaRef ds:uri="http://schemas.openxmlformats.org/officeDocument/2006/bibliography"/>
  </ds:schemaRefs>
</ds:datastoreItem>
</file>

<file path=customXml/itemProps37.xml><?xml version="1.0" encoding="utf-8"?>
<ds:datastoreItem xmlns:ds="http://schemas.openxmlformats.org/officeDocument/2006/customXml" ds:itemID="{432FE140-D1F7-4AE2-84B3-46AA10C452AA}">
  <ds:schemaRefs>
    <ds:schemaRef ds:uri="http://schemas.openxmlformats.org/officeDocument/2006/bibliography"/>
  </ds:schemaRefs>
</ds:datastoreItem>
</file>

<file path=customXml/itemProps38.xml><?xml version="1.0" encoding="utf-8"?>
<ds:datastoreItem xmlns:ds="http://schemas.openxmlformats.org/officeDocument/2006/customXml" ds:itemID="{44C22F36-639D-44CB-95CF-376C9521542D}">
  <ds:schemaRefs>
    <ds:schemaRef ds:uri="http://schemas.openxmlformats.org/officeDocument/2006/bibliography"/>
  </ds:schemaRefs>
</ds:datastoreItem>
</file>

<file path=customXml/itemProps39.xml><?xml version="1.0" encoding="utf-8"?>
<ds:datastoreItem xmlns:ds="http://schemas.openxmlformats.org/officeDocument/2006/customXml" ds:itemID="{D5EFA4FB-E162-410C-9C69-F3A31E19B2E6}">
  <ds:schemaRefs>
    <ds:schemaRef ds:uri="http://schemas.openxmlformats.org/officeDocument/2006/bibliography"/>
  </ds:schemaRefs>
</ds:datastoreItem>
</file>

<file path=customXml/itemProps4.xml><?xml version="1.0" encoding="utf-8"?>
<ds:datastoreItem xmlns:ds="http://schemas.openxmlformats.org/officeDocument/2006/customXml" ds:itemID="{9D451C53-B9C3-4216-B947-F6C12E00F67B}">
  <ds:schemaRefs>
    <ds:schemaRef ds:uri="http://schemas.openxmlformats.org/officeDocument/2006/bibliography"/>
  </ds:schemaRefs>
</ds:datastoreItem>
</file>

<file path=customXml/itemProps40.xml><?xml version="1.0" encoding="utf-8"?>
<ds:datastoreItem xmlns:ds="http://schemas.openxmlformats.org/officeDocument/2006/customXml" ds:itemID="{7C35FC66-243E-4E13-8CF4-318E0A98580E}">
  <ds:schemaRefs>
    <ds:schemaRef ds:uri="http://schemas.openxmlformats.org/officeDocument/2006/bibliography"/>
  </ds:schemaRefs>
</ds:datastoreItem>
</file>

<file path=customXml/itemProps41.xml><?xml version="1.0" encoding="utf-8"?>
<ds:datastoreItem xmlns:ds="http://schemas.openxmlformats.org/officeDocument/2006/customXml" ds:itemID="{5639A87A-90FF-4819-B0CC-5A732F657688}">
  <ds:schemaRefs>
    <ds:schemaRef ds:uri="http://schemas.openxmlformats.org/officeDocument/2006/bibliography"/>
  </ds:schemaRefs>
</ds:datastoreItem>
</file>

<file path=customXml/itemProps42.xml><?xml version="1.0" encoding="utf-8"?>
<ds:datastoreItem xmlns:ds="http://schemas.openxmlformats.org/officeDocument/2006/customXml" ds:itemID="{B4AB987E-ADC0-4D8E-91BA-06998C4E3B0F}">
  <ds:schemaRefs>
    <ds:schemaRef ds:uri="http://schemas.openxmlformats.org/officeDocument/2006/bibliography"/>
  </ds:schemaRefs>
</ds:datastoreItem>
</file>

<file path=customXml/itemProps43.xml><?xml version="1.0" encoding="utf-8"?>
<ds:datastoreItem xmlns:ds="http://schemas.openxmlformats.org/officeDocument/2006/customXml" ds:itemID="{3543B731-63EF-477F-8F00-72EACC13CF01}">
  <ds:schemaRefs>
    <ds:schemaRef ds:uri="http://schemas.openxmlformats.org/officeDocument/2006/bibliography"/>
  </ds:schemaRefs>
</ds:datastoreItem>
</file>

<file path=customXml/itemProps44.xml><?xml version="1.0" encoding="utf-8"?>
<ds:datastoreItem xmlns:ds="http://schemas.openxmlformats.org/officeDocument/2006/customXml" ds:itemID="{3F9E7501-AA75-450E-96EB-5D3A19BFAC7A}">
  <ds:schemaRefs>
    <ds:schemaRef ds:uri="http://schemas.openxmlformats.org/officeDocument/2006/bibliography"/>
  </ds:schemaRefs>
</ds:datastoreItem>
</file>

<file path=customXml/itemProps45.xml><?xml version="1.0" encoding="utf-8"?>
<ds:datastoreItem xmlns:ds="http://schemas.openxmlformats.org/officeDocument/2006/customXml" ds:itemID="{404C0A56-17DE-420E-952B-72028E99A079}">
  <ds:schemaRefs>
    <ds:schemaRef ds:uri="http://schemas.openxmlformats.org/officeDocument/2006/bibliography"/>
  </ds:schemaRefs>
</ds:datastoreItem>
</file>

<file path=customXml/itemProps46.xml><?xml version="1.0" encoding="utf-8"?>
<ds:datastoreItem xmlns:ds="http://schemas.openxmlformats.org/officeDocument/2006/customXml" ds:itemID="{8620AFC3-CAB6-45AF-83A4-B0D49455E31C}">
  <ds:schemaRefs>
    <ds:schemaRef ds:uri="http://schemas.openxmlformats.org/officeDocument/2006/bibliography"/>
  </ds:schemaRefs>
</ds:datastoreItem>
</file>

<file path=customXml/itemProps47.xml><?xml version="1.0" encoding="utf-8"?>
<ds:datastoreItem xmlns:ds="http://schemas.openxmlformats.org/officeDocument/2006/customXml" ds:itemID="{35E1CC51-83B2-4BDF-A64C-5BB2564E8567}">
  <ds:schemaRefs>
    <ds:schemaRef ds:uri="http://schemas.openxmlformats.org/officeDocument/2006/bibliography"/>
  </ds:schemaRefs>
</ds:datastoreItem>
</file>

<file path=customXml/itemProps48.xml><?xml version="1.0" encoding="utf-8"?>
<ds:datastoreItem xmlns:ds="http://schemas.openxmlformats.org/officeDocument/2006/customXml" ds:itemID="{7521A8B7-87A6-4600-9FB8-6482C92DD3C1}">
  <ds:schemaRefs>
    <ds:schemaRef ds:uri="http://schemas.openxmlformats.org/officeDocument/2006/bibliography"/>
  </ds:schemaRefs>
</ds:datastoreItem>
</file>

<file path=customXml/itemProps49.xml><?xml version="1.0" encoding="utf-8"?>
<ds:datastoreItem xmlns:ds="http://schemas.openxmlformats.org/officeDocument/2006/customXml" ds:itemID="{8FD2E889-0E19-496A-8EC7-94A04DC6C0C1}">
  <ds:schemaRefs>
    <ds:schemaRef ds:uri="http://schemas.openxmlformats.org/officeDocument/2006/bibliography"/>
  </ds:schemaRefs>
</ds:datastoreItem>
</file>

<file path=customXml/itemProps5.xml><?xml version="1.0" encoding="utf-8"?>
<ds:datastoreItem xmlns:ds="http://schemas.openxmlformats.org/officeDocument/2006/customXml" ds:itemID="{39E5B16B-340A-40A0-9151-BA16A95B03B6}">
  <ds:schemaRefs>
    <ds:schemaRef ds:uri="http://schemas.openxmlformats.org/officeDocument/2006/bibliography"/>
  </ds:schemaRefs>
</ds:datastoreItem>
</file>

<file path=customXml/itemProps50.xml><?xml version="1.0" encoding="utf-8"?>
<ds:datastoreItem xmlns:ds="http://schemas.openxmlformats.org/officeDocument/2006/customXml" ds:itemID="{A5C8F27B-2155-4AC5-82DD-50DD5473C084}">
  <ds:schemaRefs>
    <ds:schemaRef ds:uri="http://schemas.openxmlformats.org/officeDocument/2006/bibliography"/>
  </ds:schemaRefs>
</ds:datastoreItem>
</file>

<file path=customXml/itemProps51.xml><?xml version="1.0" encoding="utf-8"?>
<ds:datastoreItem xmlns:ds="http://schemas.openxmlformats.org/officeDocument/2006/customXml" ds:itemID="{C58BCB3D-A01A-4B9B-A29B-B12E771CBA90}">
  <ds:schemaRefs>
    <ds:schemaRef ds:uri="http://schemas.openxmlformats.org/officeDocument/2006/bibliography"/>
  </ds:schemaRefs>
</ds:datastoreItem>
</file>

<file path=customXml/itemProps52.xml><?xml version="1.0" encoding="utf-8"?>
<ds:datastoreItem xmlns:ds="http://schemas.openxmlformats.org/officeDocument/2006/customXml" ds:itemID="{FDDCCCF7-E7D4-4F92-B7A3-B7FE41B74D7F}">
  <ds:schemaRefs>
    <ds:schemaRef ds:uri="http://schemas.openxmlformats.org/officeDocument/2006/bibliography"/>
  </ds:schemaRefs>
</ds:datastoreItem>
</file>

<file path=customXml/itemProps53.xml><?xml version="1.0" encoding="utf-8"?>
<ds:datastoreItem xmlns:ds="http://schemas.openxmlformats.org/officeDocument/2006/customXml" ds:itemID="{50286449-C369-4556-AD6E-7CFC97C2501B}">
  <ds:schemaRefs>
    <ds:schemaRef ds:uri="http://schemas.openxmlformats.org/officeDocument/2006/bibliography"/>
  </ds:schemaRefs>
</ds:datastoreItem>
</file>

<file path=customXml/itemProps54.xml><?xml version="1.0" encoding="utf-8"?>
<ds:datastoreItem xmlns:ds="http://schemas.openxmlformats.org/officeDocument/2006/customXml" ds:itemID="{1A20DD20-B3B1-461F-ADBC-386409A7B7ED}">
  <ds:schemaRefs>
    <ds:schemaRef ds:uri="http://schemas.openxmlformats.org/officeDocument/2006/bibliography"/>
  </ds:schemaRefs>
</ds:datastoreItem>
</file>

<file path=customXml/itemProps55.xml><?xml version="1.0" encoding="utf-8"?>
<ds:datastoreItem xmlns:ds="http://schemas.openxmlformats.org/officeDocument/2006/customXml" ds:itemID="{B5F0488C-5815-4D33-8D3E-BD9610D684C5}">
  <ds:schemaRefs>
    <ds:schemaRef ds:uri="http://schemas.openxmlformats.org/officeDocument/2006/bibliography"/>
  </ds:schemaRefs>
</ds:datastoreItem>
</file>

<file path=customXml/itemProps56.xml><?xml version="1.0" encoding="utf-8"?>
<ds:datastoreItem xmlns:ds="http://schemas.openxmlformats.org/officeDocument/2006/customXml" ds:itemID="{BAA546CE-CC36-48CC-AEC0-646A7DCEE8D9}">
  <ds:schemaRefs>
    <ds:schemaRef ds:uri="http://schemas.openxmlformats.org/officeDocument/2006/bibliography"/>
  </ds:schemaRefs>
</ds:datastoreItem>
</file>

<file path=customXml/itemProps57.xml><?xml version="1.0" encoding="utf-8"?>
<ds:datastoreItem xmlns:ds="http://schemas.openxmlformats.org/officeDocument/2006/customXml" ds:itemID="{688FEC8A-9A27-4994-AF7B-9E6CC3CF3F7A}">
  <ds:schemaRefs>
    <ds:schemaRef ds:uri="http://schemas.openxmlformats.org/officeDocument/2006/bibliography"/>
  </ds:schemaRefs>
</ds:datastoreItem>
</file>

<file path=customXml/itemProps58.xml><?xml version="1.0" encoding="utf-8"?>
<ds:datastoreItem xmlns:ds="http://schemas.openxmlformats.org/officeDocument/2006/customXml" ds:itemID="{8853AE82-8827-4331-BEEA-2E9D0B2E2C65}">
  <ds:schemaRefs>
    <ds:schemaRef ds:uri="http://schemas.openxmlformats.org/officeDocument/2006/bibliography"/>
  </ds:schemaRefs>
</ds:datastoreItem>
</file>

<file path=customXml/itemProps59.xml><?xml version="1.0" encoding="utf-8"?>
<ds:datastoreItem xmlns:ds="http://schemas.openxmlformats.org/officeDocument/2006/customXml" ds:itemID="{47BB571A-0BEB-46E6-9B0F-FE905D0917D0}">
  <ds:schemaRefs>
    <ds:schemaRef ds:uri="http://schemas.openxmlformats.org/officeDocument/2006/bibliography"/>
  </ds:schemaRefs>
</ds:datastoreItem>
</file>

<file path=customXml/itemProps6.xml><?xml version="1.0" encoding="utf-8"?>
<ds:datastoreItem xmlns:ds="http://schemas.openxmlformats.org/officeDocument/2006/customXml" ds:itemID="{CBE14603-43A6-4CAD-83C1-112643E570BC}">
  <ds:schemaRefs>
    <ds:schemaRef ds:uri="http://schemas.openxmlformats.org/officeDocument/2006/bibliography"/>
  </ds:schemaRefs>
</ds:datastoreItem>
</file>

<file path=customXml/itemProps60.xml><?xml version="1.0" encoding="utf-8"?>
<ds:datastoreItem xmlns:ds="http://schemas.openxmlformats.org/officeDocument/2006/customXml" ds:itemID="{F800BA75-880F-4C7A-8D50-D4403711E0D3}">
  <ds:schemaRefs>
    <ds:schemaRef ds:uri="http://schemas.openxmlformats.org/officeDocument/2006/bibliography"/>
  </ds:schemaRefs>
</ds:datastoreItem>
</file>

<file path=customXml/itemProps61.xml><?xml version="1.0" encoding="utf-8"?>
<ds:datastoreItem xmlns:ds="http://schemas.openxmlformats.org/officeDocument/2006/customXml" ds:itemID="{BADDFBED-B461-439C-9A46-B6AB3A0355A3}">
  <ds:schemaRefs>
    <ds:schemaRef ds:uri="http://schemas.openxmlformats.org/officeDocument/2006/bibliography"/>
  </ds:schemaRefs>
</ds:datastoreItem>
</file>

<file path=customXml/itemProps62.xml><?xml version="1.0" encoding="utf-8"?>
<ds:datastoreItem xmlns:ds="http://schemas.openxmlformats.org/officeDocument/2006/customXml" ds:itemID="{F7048319-74F0-4204-9C54-7228EE112701}">
  <ds:schemaRefs>
    <ds:schemaRef ds:uri="http://schemas.openxmlformats.org/officeDocument/2006/bibliography"/>
  </ds:schemaRefs>
</ds:datastoreItem>
</file>

<file path=customXml/itemProps63.xml><?xml version="1.0" encoding="utf-8"?>
<ds:datastoreItem xmlns:ds="http://schemas.openxmlformats.org/officeDocument/2006/customXml" ds:itemID="{FE3C58C7-44C3-4C5F-84AC-86D735B3B46E}">
  <ds:schemaRefs>
    <ds:schemaRef ds:uri="http://schemas.openxmlformats.org/officeDocument/2006/bibliography"/>
  </ds:schemaRefs>
</ds:datastoreItem>
</file>

<file path=customXml/itemProps64.xml><?xml version="1.0" encoding="utf-8"?>
<ds:datastoreItem xmlns:ds="http://schemas.openxmlformats.org/officeDocument/2006/customXml" ds:itemID="{D7B579B5-E3F0-4B62-953F-E6855A20AFD4}">
  <ds:schemaRefs>
    <ds:schemaRef ds:uri="http://schemas.openxmlformats.org/officeDocument/2006/bibliography"/>
  </ds:schemaRefs>
</ds:datastoreItem>
</file>

<file path=customXml/itemProps65.xml><?xml version="1.0" encoding="utf-8"?>
<ds:datastoreItem xmlns:ds="http://schemas.openxmlformats.org/officeDocument/2006/customXml" ds:itemID="{31882848-4E96-435C-8015-583D345EC6AF}">
  <ds:schemaRefs>
    <ds:schemaRef ds:uri="http://schemas.openxmlformats.org/officeDocument/2006/bibliography"/>
  </ds:schemaRefs>
</ds:datastoreItem>
</file>

<file path=customXml/itemProps66.xml><?xml version="1.0" encoding="utf-8"?>
<ds:datastoreItem xmlns:ds="http://schemas.openxmlformats.org/officeDocument/2006/customXml" ds:itemID="{CF97981C-A37B-413D-8987-D3FA27E0E687}">
  <ds:schemaRefs>
    <ds:schemaRef ds:uri="http://schemas.openxmlformats.org/officeDocument/2006/bibliography"/>
  </ds:schemaRefs>
</ds:datastoreItem>
</file>

<file path=customXml/itemProps67.xml><?xml version="1.0" encoding="utf-8"?>
<ds:datastoreItem xmlns:ds="http://schemas.openxmlformats.org/officeDocument/2006/customXml" ds:itemID="{D3A12E68-51CB-468E-92C9-47538FD42999}">
  <ds:schemaRefs>
    <ds:schemaRef ds:uri="http://schemas.openxmlformats.org/officeDocument/2006/bibliography"/>
  </ds:schemaRefs>
</ds:datastoreItem>
</file>

<file path=customXml/itemProps68.xml><?xml version="1.0" encoding="utf-8"?>
<ds:datastoreItem xmlns:ds="http://schemas.openxmlformats.org/officeDocument/2006/customXml" ds:itemID="{4210FD7E-208B-4EF1-8773-B8A05AA6BEDF}">
  <ds:schemaRefs>
    <ds:schemaRef ds:uri="http://schemas.openxmlformats.org/officeDocument/2006/bibliography"/>
  </ds:schemaRefs>
</ds:datastoreItem>
</file>

<file path=customXml/itemProps69.xml><?xml version="1.0" encoding="utf-8"?>
<ds:datastoreItem xmlns:ds="http://schemas.openxmlformats.org/officeDocument/2006/customXml" ds:itemID="{087D7689-93F5-4FEB-9762-F8D452F00C8B}">
  <ds:schemaRefs>
    <ds:schemaRef ds:uri="http://schemas.openxmlformats.org/officeDocument/2006/bibliography"/>
  </ds:schemaRefs>
</ds:datastoreItem>
</file>

<file path=customXml/itemProps7.xml><?xml version="1.0" encoding="utf-8"?>
<ds:datastoreItem xmlns:ds="http://schemas.openxmlformats.org/officeDocument/2006/customXml" ds:itemID="{2F550A0F-A9A5-49EF-B3E3-AF8A55BF6D28}">
  <ds:schemaRefs>
    <ds:schemaRef ds:uri="http://schemas.openxmlformats.org/officeDocument/2006/bibliography"/>
  </ds:schemaRefs>
</ds:datastoreItem>
</file>

<file path=customXml/itemProps70.xml><?xml version="1.0" encoding="utf-8"?>
<ds:datastoreItem xmlns:ds="http://schemas.openxmlformats.org/officeDocument/2006/customXml" ds:itemID="{1B650E9D-96B9-448A-9FE7-FEBB1761E2DA}">
  <ds:schemaRefs>
    <ds:schemaRef ds:uri="http://schemas.openxmlformats.org/officeDocument/2006/bibliography"/>
  </ds:schemaRefs>
</ds:datastoreItem>
</file>

<file path=customXml/itemProps71.xml><?xml version="1.0" encoding="utf-8"?>
<ds:datastoreItem xmlns:ds="http://schemas.openxmlformats.org/officeDocument/2006/customXml" ds:itemID="{7BA9BE73-1C90-481B-9E2B-DD548983DB30}">
  <ds:schemaRefs>
    <ds:schemaRef ds:uri="http://schemas.openxmlformats.org/officeDocument/2006/bibliography"/>
  </ds:schemaRefs>
</ds:datastoreItem>
</file>

<file path=customXml/itemProps72.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73.xml><?xml version="1.0" encoding="utf-8"?>
<ds:datastoreItem xmlns:ds="http://schemas.openxmlformats.org/officeDocument/2006/customXml" ds:itemID="{F7042E49-2645-4C21-920D-9B10136D8158}">
  <ds:schemaRefs>
    <ds:schemaRef ds:uri="http://schemas.openxmlformats.org/officeDocument/2006/bibliography"/>
  </ds:schemaRefs>
</ds:datastoreItem>
</file>

<file path=customXml/itemProps74.xml><?xml version="1.0" encoding="utf-8"?>
<ds:datastoreItem xmlns:ds="http://schemas.openxmlformats.org/officeDocument/2006/customXml" ds:itemID="{770571E1-2E2B-4292-95C9-6731CAB55C9F}">
  <ds:schemaRefs>
    <ds:schemaRef ds:uri="http://schemas.openxmlformats.org/officeDocument/2006/bibliography"/>
  </ds:schemaRefs>
</ds:datastoreItem>
</file>

<file path=customXml/itemProps75.xml><?xml version="1.0" encoding="utf-8"?>
<ds:datastoreItem xmlns:ds="http://schemas.openxmlformats.org/officeDocument/2006/customXml" ds:itemID="{87B870F8-C00D-4157-AC79-8CD965368F8B}">
  <ds:schemaRefs>
    <ds:schemaRef ds:uri="http://schemas.openxmlformats.org/officeDocument/2006/bibliography"/>
  </ds:schemaRefs>
</ds:datastoreItem>
</file>

<file path=customXml/itemProps76.xml><?xml version="1.0" encoding="utf-8"?>
<ds:datastoreItem xmlns:ds="http://schemas.openxmlformats.org/officeDocument/2006/customXml" ds:itemID="{F18C6A54-3FDB-4980-B0B5-BE744696165E}">
  <ds:schemaRefs>
    <ds:schemaRef ds:uri="http://schemas.openxmlformats.org/officeDocument/2006/bibliography"/>
  </ds:schemaRefs>
</ds:datastoreItem>
</file>

<file path=customXml/itemProps77.xml><?xml version="1.0" encoding="utf-8"?>
<ds:datastoreItem xmlns:ds="http://schemas.openxmlformats.org/officeDocument/2006/customXml" ds:itemID="{71D1F7D7-94EC-4C97-A069-A87F41D4EF0A}">
  <ds:schemaRefs>
    <ds:schemaRef ds:uri="http://schemas.openxmlformats.org/officeDocument/2006/bibliography"/>
  </ds:schemaRefs>
</ds:datastoreItem>
</file>

<file path=customXml/itemProps78.xml><?xml version="1.0" encoding="utf-8"?>
<ds:datastoreItem xmlns:ds="http://schemas.openxmlformats.org/officeDocument/2006/customXml" ds:itemID="{7213E161-74E2-4220-A607-28693DD3CD02}">
  <ds:schemaRefs>
    <ds:schemaRef ds:uri="http://schemas.openxmlformats.org/officeDocument/2006/bibliography"/>
  </ds:schemaRefs>
</ds:datastoreItem>
</file>

<file path=customXml/itemProps79.xml><?xml version="1.0" encoding="utf-8"?>
<ds:datastoreItem xmlns:ds="http://schemas.openxmlformats.org/officeDocument/2006/customXml" ds:itemID="{B8EE34AE-3869-4308-A716-0EBAF64B16CF}">
  <ds:schemaRefs>
    <ds:schemaRef ds:uri="http://schemas.openxmlformats.org/officeDocument/2006/bibliography"/>
  </ds:schemaRefs>
</ds:datastoreItem>
</file>

<file path=customXml/itemProps8.xml><?xml version="1.0" encoding="utf-8"?>
<ds:datastoreItem xmlns:ds="http://schemas.openxmlformats.org/officeDocument/2006/customXml" ds:itemID="{03E6662D-197A-417B-92A6-60904E6E29C0}">
  <ds:schemaRefs>
    <ds:schemaRef ds:uri="http://schemas.openxmlformats.org/officeDocument/2006/bibliography"/>
  </ds:schemaRefs>
</ds:datastoreItem>
</file>

<file path=customXml/itemProps80.xml><?xml version="1.0" encoding="utf-8"?>
<ds:datastoreItem xmlns:ds="http://schemas.openxmlformats.org/officeDocument/2006/customXml" ds:itemID="{8C4079D7-74FE-47AF-B017-526ADD4678B6}">
  <ds:schemaRefs>
    <ds:schemaRef ds:uri="http://schemas.openxmlformats.org/officeDocument/2006/bibliography"/>
  </ds:schemaRefs>
</ds:datastoreItem>
</file>

<file path=customXml/itemProps81.xml><?xml version="1.0" encoding="utf-8"?>
<ds:datastoreItem xmlns:ds="http://schemas.openxmlformats.org/officeDocument/2006/customXml" ds:itemID="{1B70CA30-10EC-4FD4-A241-945E1895F219}">
  <ds:schemaRefs>
    <ds:schemaRef ds:uri="http://schemas.openxmlformats.org/officeDocument/2006/bibliography"/>
  </ds:schemaRefs>
</ds:datastoreItem>
</file>

<file path=customXml/itemProps82.xml><?xml version="1.0" encoding="utf-8"?>
<ds:datastoreItem xmlns:ds="http://schemas.openxmlformats.org/officeDocument/2006/customXml" ds:itemID="{E833F1C2-4AB1-4459-A1B1-18A86306E5E5}">
  <ds:schemaRefs>
    <ds:schemaRef ds:uri="http://schemas.openxmlformats.org/officeDocument/2006/bibliography"/>
  </ds:schemaRefs>
</ds:datastoreItem>
</file>

<file path=customXml/itemProps83.xml><?xml version="1.0" encoding="utf-8"?>
<ds:datastoreItem xmlns:ds="http://schemas.openxmlformats.org/officeDocument/2006/customXml" ds:itemID="{D5E4429D-9C5A-4767-A282-C54DF5B8DE77}">
  <ds:schemaRefs>
    <ds:schemaRef ds:uri="http://schemas.openxmlformats.org/officeDocument/2006/bibliography"/>
  </ds:schemaRefs>
</ds:datastoreItem>
</file>

<file path=customXml/itemProps84.xml><?xml version="1.0" encoding="utf-8"?>
<ds:datastoreItem xmlns:ds="http://schemas.openxmlformats.org/officeDocument/2006/customXml" ds:itemID="{DCFCA255-A9A6-493A-8697-ED95215B4924}">
  <ds:schemaRefs>
    <ds:schemaRef ds:uri="http://schemas.openxmlformats.org/officeDocument/2006/bibliography"/>
  </ds:schemaRefs>
</ds:datastoreItem>
</file>

<file path=customXml/itemProps9.xml><?xml version="1.0" encoding="utf-8"?>
<ds:datastoreItem xmlns:ds="http://schemas.openxmlformats.org/officeDocument/2006/customXml" ds:itemID="{EBB0BD61-33E2-4578-813E-22DA81CD49B4}">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66</Pages>
  <Words>18419</Words>
  <Characters>104990</Characters>
  <Application>Microsoft Office Word</Application>
  <DocSecurity>8</DocSecurity>
  <Lines>874</Lines>
  <Paragraphs>246</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123163</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2</cp:revision>
  <cp:lastPrinted>2014-02-13T22:28:00Z</cp:lastPrinted>
  <dcterms:created xsi:type="dcterms:W3CDTF">2014-04-01T00:46:00Z</dcterms:created>
  <dcterms:modified xsi:type="dcterms:W3CDTF">2014-04-01T00:46:00Z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0x0101006A094A707082754FA61930FEDF152F2C</vt:lpwstr>
  </property>
  <property fmtid="{D5CDD505-2E9C-101B-9397-08002B2CF9AE}" pid="3" name="IsMyDocuments">
    <vt:bool>true</vt:bool>
  </property>
</Properties>
</file>